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1" r:id="rId4"/>
    <p:sldId id="266" r:id="rId5"/>
    <p:sldId id="257" r:id="rId6"/>
    <p:sldId id="258" r:id="rId7"/>
    <p:sldId id="267" r:id="rId8"/>
    <p:sldId id="268" r:id="rId9"/>
    <p:sldId id="259" r:id="rId10"/>
    <p:sldId id="260" r:id="rId11"/>
    <p:sldId id="261" r:id="rId12"/>
    <p:sldId id="262" r:id="rId13"/>
    <p:sldId id="264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andia.ru/text/category/vereten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7128792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УЧРЕЖДЕНИЕ «СТАРОШАЙГОВСКАЯ СРЕДНЯЯ ОБЩЕОБРАЗОВАТЕЛЬНАЯ ШКОЛА»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СТАРОШАЙГОВСКОГО МУНИЦИПАЛЬНОГО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РЕСПУБЛИКИ МОРДОВИЯ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Образовательный проект на тему: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«Музейные уроки как часть культурного наследия мордовского народа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Подготовила: Чудаева Виктория Николаевна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Учитель русского языка и литературы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МОУ «Старошайговская СОШ»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Старое Шайгово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03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Новая папка\IMG_20200114_141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34236" cy="52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42645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Ведьбарь</a:t>
            </a:r>
            <a:r>
              <a:rPr lang="ru-RU" sz="2800" b="1" dirty="0" smtClean="0"/>
              <a:t> – кадушка с водой.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1144" y="2132856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Ведьбарь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древняя система.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Ему уже 3000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ет.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была небольшая бочка с отверстием на верху где хранилась вода.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Новая папка\IMG_20200114_141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09" y="908720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Молатка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молоток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013176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Небольшой 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ударный ручной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инструмент, 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применяемый для забивания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гвоздей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разбивания предметов и других 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работ.</a:t>
            </a: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основном изготавливается из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стали.</a:t>
            </a: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Молоток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— один из древнейших инструментов, используемых разумным человеком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к\Desktop\Новая папка\IMG_20200114_141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682208" cy="49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88867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кадушка для хранения соли.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3664" y="2348880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Кадушка – это пережиток прошлого или полезное приспособление из прошлого.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ней можно раздробить соль или же пшено.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Новая папка\IMG_20200114_141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2" y="9087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Кильдембяльхть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упряжь конская.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365104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Наверно, самые частые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находки, сделанные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урочищах и на полях, это различные элементы конской упряжи. Хоть они и не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представляют 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интереса для коллекционеров, но большинство кладоискателей их не выкидывают, а хранят в домашних коллекциях. Форма и размеры таких украшений и креплений настолько разнообразны, что часто вызывают многочисленные вопросы и сомнения даже у бывалых кладоискателей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 достаточно взглянуть на следующие фотографии и сразу становится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понятно,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какое место занимали эти детали и украшения в конской упряжи.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408712" cy="648072"/>
          </a:xfrm>
        </p:spPr>
        <p:txBody>
          <a:bodyPr/>
          <a:lstStyle/>
          <a:p>
            <a:r>
              <a:rPr lang="ru-RU" sz="3200" dirty="0" err="1" smtClean="0"/>
              <a:t>Шовамкев</a:t>
            </a:r>
            <a:r>
              <a:rPr lang="ru-RU" dirty="0" smtClean="0"/>
              <a:t> - точило</a:t>
            </a:r>
            <a:endParaRPr lang="ru-RU" dirty="0"/>
          </a:p>
        </p:txBody>
      </p:sp>
      <p:pic>
        <p:nvPicPr>
          <p:cNvPr id="1026" name="Picture 2" descr="C:\Users\пк\Desktop\Новая папка\IMG_20200114_1418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102793" cy="413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412776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Точило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евр.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гат. Точило обыкновенно высекалось в твердой скале и представляло котлообразный чан, с отверстием на дне, через которое сок от раздавленных в верхнем чане ягод стекал в нижний, меньший по размеру чан, тоже высеченный в скале. 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Говорится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точиле, полном ягод, 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подточилье,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полном сока; срав. также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 такое древнее точило в хорошем состоянии нашел Робинзон между Сихемом и Яффой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585048" cy="1143000"/>
          </a:xfrm>
        </p:spPr>
        <p:txBody>
          <a:bodyPr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1556792"/>
            <a:ext cx="6768752" cy="2304256"/>
          </a:xfrm>
        </p:spPr>
        <p:txBody>
          <a:bodyPr>
            <a:normAutofit fontScale="55000" lnSpcReduction="20000"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Для реализации проекта планируется создание плана оформления школьных музейных уроков, привлечение учащихся к знанию о культурном наследии, формирование актива для организации постоянной работы над музейными уроками, развертывание планомерной работы по использованию музейных уроков в системе уроков русского языка и литературы.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данного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заключается в том, что уроки литературы и музейные уроки вносят достойную лепту в духовно - нравственное воспитание. Каждый может стать хранителем культурного наследия. Ребенок, подросток, который будет знать историю  школы, села, быт своих предков, никогда не совершит акта вандализма ни в отношении этого объекта, ни в отношении других.  Он просто будет знать им цену.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16824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образовательного проекта: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1297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Способствование овладению учениками знаниями  жизнедеятельности мордовской народной культуры, как важнейшему условию существования культуры и общества; приобщение детей к золотому фонду мордовской культуры, совершенствование их внутреннего и духовного мира.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6470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образовательного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Изучение и освоение культуры собственного народа; изучение народного искусства на уроках литературы;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освоение учениками  положительного отношения к культурным различиям;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воспитание в духе мира и сотрудничества;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развитие поведенческих навыков общения с представителями их культур и этносов.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267" y="83853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Каждый человек – своего рода открыватель, он идет к старым, как мир истинам своим путем. Но у истока длинной дороги жизни, у каждого из нас есть своя малая Родина, со своим обликом, со своей красотой. Предстает она человеку в детстве и остается с ним на всю жизнь. Поэтому очень важно знать историю своего села, семьи, свои корни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Каждый, кто любит свою Родину, должен знать не только ее настоящее, но и ее прошлое. Как жили наши предки, как трудились и праздновали праздники, каковы быт, обычаи, обряды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Лес липовый, вишневая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гора,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улицы, поросшие травой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вьюг лихих морозная пора.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рожден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 любимый мой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Музейные уроки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одна из форм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интересного проведения уроков.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школьном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музее, на уроках русского языка и литературы,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быть последовательно воплощена идея сотворчества учащихся, учителей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родителей. Музейные уроки, которые проходят в школьном музее, способствуют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процессу 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эффективно, чем в классе на уроке, задачи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подготовки подрастающего поколения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Музей собирается по крупицам, пополняется все новыми экспонатами, а дети принимают непосредственное участие в этом. Это большой труд, требующий постоянной работы. Работая над этим дети прикасаются к истории своего народа, жизни поселка, людей</a:t>
            </a:r>
          </a:p>
        </p:txBody>
      </p:sp>
      <p:pic>
        <p:nvPicPr>
          <p:cNvPr id="2050" name="Picture 2" descr="C:\Users\пк\Desktop\Новая папка\IMG_20200114_152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10386"/>
            <a:ext cx="4803944" cy="36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68712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 экспозиция музея под названием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«Сире уженя»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складывается из нескольких разделов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«На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крестьянском дворе. Мужские занятия и ремесла»;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«В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крестьянской избе. Быт и обязанности мордовской женщины»; 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«Обычаи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обряды мордвы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Поскольку экспозиция состоит в основном из этнографических экспонатов: орудий труда, быта, предметов домашней утвари, деталей народной одежды, произведений народного искусства, находящихся в своей логической связи и объединенных единой стержневой идеей, они обладают необыкновенной аттрактивностью, т. е. способностью воздействовать на чувства и воображение детей, вызывать сильные, яркие эмоции. В результате возникает сокровенный диалог между современностью и наследием прошлого. Эстетические ценности, заложенные в народном творчестве, обогащают сознание последующих поколений, образуют преемственную связь, идущую через века. Рассматривая музейные экспонаты: соху,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прялку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старые утюги и светильники, юные посетители впервые задумываются над тем, как выращивается хлеб, создается одежда, строится жилище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10136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музейных уроках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совершают много интересных открытий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Причем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все это происходит в форме живой беседы, в которой участвуют куклы в национальных костюмах, сделанные сотрудниками музея по типу крестьянской тряпичной игрушки, а рядом подлинные вещи, сопровождавшие быт мордовского села: колыбель, ступа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пестом,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Веретено"/>
              </a:rPr>
              <a:t>веретено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прялка и т. д. Здесь отменены все музейные запреты. Дети могут самостоятельно «исследовать» вещи, почувствовать аромат старины. Все это создает уютную, доверительную атмосферу, в которой по-особому, сокровенно происходит диалог между современностью и наследием прошлого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5f98bd46abad8321ef5e0381c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857628"/>
            <a:ext cx="2073257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посещения музейных уроков, дети стали приносить экспонаты, которые относятся к быту тех времен.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Сегодня наш музей — это одно из любимых и посещаемых мест в нашем учреждении. Посмотреть на экспонаты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поучаствовать в музейных уроках приходят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только ребята нашей школы, но обучающие других заведений.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посмотреть, действительно, есть на 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пк\Desktop\Новая папка\IMG_20200114_14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1737"/>
            <a:ext cx="2889440" cy="38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35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7" y="2476639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Нюрям – детская люлька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детские кроватки — это колыбели или люльки. Люлька, или зыбка — обычно название подвесной кроватки, она качалась, закрепленная под потолком. Легкая зыбка (кузовок), люлька плетеная из сосновых дранок, подвешивалась на черемуховых дужках к очепу и имела подножку для качания. Очеп - это гибкая жердь, прикрепленная к потолочной матице.  По преданиям некоторых коренных народов Сибири, боги спустили первого человека с небес в люльке, качающейся на золотой цепи. И каждый новый человечек как будто «спускался с неба» в своей колыбельке, подвешенной под потолком. Иногда кровать детская — колыбель — представляла собой некие «пяльцы», привешенные за углы на веревках. Качаться колыбель могла не только на веревках, но и с помощью подставки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536</TotalTime>
  <Words>872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Century Schoolbook</vt:lpstr>
      <vt:lpstr>Helvetica Neue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Цель образовательного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Шовамкев - точило</vt:lpstr>
      <vt:lpstr>Реализация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 Windows</cp:lastModifiedBy>
  <cp:revision>57</cp:revision>
  <dcterms:created xsi:type="dcterms:W3CDTF">2020-01-19T13:40:57Z</dcterms:created>
  <dcterms:modified xsi:type="dcterms:W3CDTF">2023-11-13T07:21:30Z</dcterms:modified>
</cp:coreProperties>
</file>