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7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9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7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8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2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2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45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516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62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14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38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4222-DE6E-456C-A6C2-544CF89D64B4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25927-2950-4CE1-8D23-8AC62B6D5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6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418" y="1343252"/>
            <a:ext cx="7769728" cy="16456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Промыслы и ремёсла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казаков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827593" y="5308979"/>
            <a:ext cx="3207225" cy="1549021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Выполнила: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Воспитатель</a:t>
            </a:r>
          </a:p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Звенигородская Наталья Евгеньевна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8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6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167" y="6140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9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0084" y="73877"/>
            <a:ext cx="6060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Гончарное ремесло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r="24756"/>
          <a:stretch/>
        </p:blipFill>
        <p:spPr>
          <a:xfrm>
            <a:off x="5363927" y="974039"/>
            <a:ext cx="3889612" cy="5425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5" r="30179"/>
          <a:stretch/>
        </p:blipFill>
        <p:spPr>
          <a:xfrm>
            <a:off x="115820" y="4148919"/>
            <a:ext cx="1475633" cy="2519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04" y="4971375"/>
            <a:ext cx="2457450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59" y="3781425"/>
            <a:ext cx="2105025" cy="3076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1079482"/>
            <a:ext cx="4762500" cy="3600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768" y="6342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8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505" y="264946"/>
            <a:ext cx="5391217" cy="7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Кузнечное дело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860" t="14099" r="67038" b="9887"/>
          <a:stretch/>
        </p:blipFill>
        <p:spPr>
          <a:xfrm>
            <a:off x="6100548" y="818866"/>
            <a:ext cx="2877700" cy="5637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3" y="4847295"/>
            <a:ext cx="2743376" cy="18086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1" y="992352"/>
            <a:ext cx="4059337" cy="3051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0430"/>
            <a:ext cx="2606722" cy="18333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520" y="4933030"/>
            <a:ext cx="2587593" cy="17229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40372">
            <a:off x="2182607" y="3085892"/>
            <a:ext cx="2224858" cy="2966477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403" y="6219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7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" y="1445404"/>
            <a:ext cx="3862363" cy="2841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3" r="46866" b="46466"/>
          <a:stretch/>
        </p:blipFill>
        <p:spPr>
          <a:xfrm>
            <a:off x="2770496" y="2866030"/>
            <a:ext cx="7299989" cy="4121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" y="4173660"/>
            <a:ext cx="2186678" cy="2588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9" y="40944"/>
            <a:ext cx="5076966" cy="38077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87505" y="264946"/>
            <a:ext cx="5391217" cy="7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Лозоплетение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12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2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570" y="264946"/>
            <a:ext cx="7629099" cy="7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Деревообрабатывающее ремесло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44" y="3116062"/>
            <a:ext cx="2529954" cy="1682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49952" r="-2090" b="-399"/>
          <a:stretch/>
        </p:blipFill>
        <p:spPr>
          <a:xfrm>
            <a:off x="3682087" y="2821312"/>
            <a:ext cx="6217080" cy="416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01" y="1023583"/>
            <a:ext cx="2549918" cy="1912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9086">
            <a:off x="3148708" y="3416794"/>
            <a:ext cx="2543601" cy="19560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9" y="1461238"/>
            <a:ext cx="1837086" cy="1837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3" y="4458144"/>
            <a:ext cx="3120128" cy="239985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753" y="6248400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7364" r="22686" b="39303"/>
          <a:stretch/>
        </p:blipFill>
        <p:spPr>
          <a:xfrm>
            <a:off x="6661262" y="955768"/>
            <a:ext cx="2199671" cy="1865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9" t="6735" b="8862"/>
          <a:stretch/>
        </p:blipFill>
        <p:spPr>
          <a:xfrm>
            <a:off x="4285397" y="907331"/>
            <a:ext cx="2096628" cy="2462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9147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505" y="264946"/>
            <a:ext cx="5391217" cy="758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Рыболовство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72" y="3330055"/>
            <a:ext cx="4703928" cy="352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8" y="3916907"/>
            <a:ext cx="3592424" cy="2746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13" y="1175695"/>
            <a:ext cx="4018333" cy="2154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8358"/>
          <a:stretch/>
        </p:blipFill>
        <p:spPr>
          <a:xfrm>
            <a:off x="485109" y="1346144"/>
            <a:ext cx="3352541" cy="2248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309" y="618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3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0120" y="401423"/>
            <a:ext cx="4940490" cy="6903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Ремесло казачек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r="26280"/>
          <a:stretch/>
        </p:blipFill>
        <p:spPr>
          <a:xfrm>
            <a:off x="58005" y="2818650"/>
            <a:ext cx="2538482" cy="3973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3" y="3936193"/>
            <a:ext cx="3889611" cy="2761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t="29826" r="52537" b="20026"/>
          <a:stretch/>
        </p:blipFill>
        <p:spPr>
          <a:xfrm rot="20368565">
            <a:off x="2332992" y="1679278"/>
            <a:ext cx="3152632" cy="2289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55" y="1459717"/>
            <a:ext cx="2811439" cy="2108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84" y="6182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1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24" y="6072116"/>
            <a:ext cx="609600" cy="609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9224" y="2415654"/>
            <a:ext cx="8502556" cy="17605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 новых встреч!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98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25</Words>
  <Application>Microsoft Office PowerPoint</Application>
  <PresentationFormat>Экран (4:3)</PresentationFormat>
  <Paragraphs>12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2020-04-04T15:33:15Z</dcterms:created>
  <dcterms:modified xsi:type="dcterms:W3CDTF">2023-11-23T07:39:45Z</dcterms:modified>
</cp:coreProperties>
</file>