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57" r:id="rId4"/>
    <p:sldId id="276" r:id="rId5"/>
    <p:sldId id="279" r:id="rId6"/>
    <p:sldId id="256" r:id="rId7"/>
    <p:sldId id="258" r:id="rId8"/>
    <p:sldId id="259" r:id="rId9"/>
    <p:sldId id="260" r:id="rId10"/>
    <p:sldId id="262" r:id="rId11"/>
    <p:sldId id="263" r:id="rId12"/>
    <p:sldId id="261" r:id="rId13"/>
    <p:sldId id="267" r:id="rId14"/>
    <p:sldId id="264" r:id="rId15"/>
    <p:sldId id="268" r:id="rId16"/>
    <p:sldId id="269" r:id="rId17"/>
    <p:sldId id="270" r:id="rId18"/>
    <p:sldId id="281" r:id="rId19"/>
    <p:sldId id="282" r:id="rId20"/>
    <p:sldId id="272" r:id="rId21"/>
    <p:sldId id="266" r:id="rId22"/>
    <p:sldId id="27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FEC3-F535-42DF-9FB2-C1C3402B8F0F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C8F4-BAC7-4C63-90FF-3CD3AC53D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4;&#1080;&#1090;&#1088;&#1080;&#1081;-&#1055;&#1050;\Desktop\&#1055;&#1072;&#1089;&#1093;&#1072;\&#1056;&#1086;&#1083;&#1080;&#1082;%20&#1055;&#1072;&#1089;&#1093;&#1072;.mp4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4;&#1080;&#1090;&#1088;&#1080;&#1081;-&#1055;&#1050;\Desktop\&#1055;&#1072;&#1089;&#1093;&#1072;\&#1056;&#1086;&#1083;&#1080;&#1082;%20&#1050;&#1088;&#1077;&#1089;&#1090;&#1085;&#1099;&#1081;%20&#1093;&#1086;&#1076;.mp4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07248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Всероссийский конкурс «Современный урок»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35010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Добровольская Марина Александровна,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МХК, 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категория,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«СОШ №8 имени Бусыгина М.И.»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733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Илимск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2021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митрий-ПК\Desktop\фото\изображение_viber_2022-01-02_16-06-37-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2448272" cy="326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sousguru.ru/wp-content/uploads/2021/04/Pashalnye-kuli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36" y="620688"/>
            <a:ext cx="7693576" cy="5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22108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 запах этих дней?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www.lipetskmedia.ru/image/DNS_6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7"/>
            <a:ext cx="7764355" cy="566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620688"/>
            <a:ext cx="681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звук у этого праздника?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img4.goodfon.ru/wallpaper/nbig/e/f7/vesna-korzina-decoration-easter-paskha-trava-solntse-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65" y="620688"/>
            <a:ext cx="787656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6957664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день недели празднуется и почему?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хотите больше узнать об этом празднике?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зачем нам с вами это нужно?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i.pinimg.com/736x/04/a9/0f/04a90fc1e719833d7792c58952074bee--religious-tattoos-jesus-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370263" cy="411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pbs.twimg.com/media/E8CY3MyWEAYUO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411876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олик Пасх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748883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олик Крестный хо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7488832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i.mycdn.me/i?r=AyH4iRPQ2q0otWIFepML2LxRO0or0phqoCOgVe22DV62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312991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53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означает христосоваться на Пасху?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Символы Пасхи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www.fonstola.ru/download.php?file=201410/1440x900/fonstola.ru-15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520280" cy="157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www.culture.ru/storage/images/630a1c08bd0f86b42419c4830e23b43d/fb332b5d12bf10cbb04717805fa450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2160240" cy="18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ideireceptov.ru/wp-content/uploads/2019/04/img_2308-1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24842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s://i1.wp.com/prazdnik-dlya-vseh.ru/wp-content/uploads/2018/03/Pashalnyiy-og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3322654" cy="232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otvet.imgsmail.ru/download/187646669_ad8831dcd7d192dc6191168fc434900d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356992"/>
            <a:ext cx="1872208" cy="277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Дмитрий-ПК\Desktop\pash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392488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Рассмотрите внимательно коллаж. О каких пасхальных традициях вы можете рассказать?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5.infourok.ru/uploads/ex/0acc/00064c5b-82f4b1fc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096344" cy="2322258"/>
          </a:xfrm>
          <a:prstGeom prst="rect">
            <a:avLst/>
          </a:prstGeom>
          <a:noFill/>
        </p:spPr>
      </p:pic>
      <p:pic>
        <p:nvPicPr>
          <p:cNvPr id="1028" name="Picture 4" descr="https://trikky.ru/wp-content/blogs.dir/1/files/2020/04/15/py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mg3.goodfon.ru/original/1280x720/1/a3/pasha-yayca-svechi-egs-sin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37124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C:\Users\Дмитрий-ПК\Desktop\qwe_160552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920880" cy="566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620688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ОРКСЭ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православной культуры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phonoteka.org/uploads/posts/2021-05/1621658853_11-phonoteka_org-p-fon-dlya-prezentatsii-golub-mir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70485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Users\Дмитрий-ПК\Desktop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520280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83671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чём вы расскажете дома родителям?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s01.yapfiles.ru/files/2176787/_svetloi_pasho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704856" cy="563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C:\Users\Дмитрий-ПК\Desktop\qwe_1605522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84887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83671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работу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уроке!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sun9-39.userapi.com/c834400/v834400198/1b935/mrTqD7AFE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315200" cy="228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64502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внимание, приглашаю к сотрудничеству!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12474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Православные праздники.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Пасха.</a:t>
            </a:r>
          </a:p>
        </p:txBody>
      </p:sp>
      <p:pic>
        <p:nvPicPr>
          <p:cNvPr id="17410" name="Picture 2" descr="https://www.ogorod.ru/images/cms-image-000082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Дмитрий-ПК\Desktop\Пасха\0_9e897_9072318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812" y="2132857"/>
            <a:ext cx="204161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980728"/>
            <a:ext cx="7620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ознакомления детей с историей празднования Светлого Христова Воскресенья и пасхальными традициями, обычаями, играми. Пробуждение интереса к старинным русским обрядам.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Дмитрий-ПК\Desktop\фото\image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601019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284201"/>
            <a:ext cx="7620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собственный целостный взгляд на мир, чувство гордости за Родину и русский народ;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воспитывать уважение к религиозным традициям;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чувство сопереживания к чувствам других людей;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коммуникации;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учить давать нравственно-этическую  оценку личным поступкам и поступкам других людей.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учить  слушать собеседника и признавать иную точку зрения; 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осуществлять поиск и обработку информации;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представление детей об истории празднования Светлого Христова Воскресенья, о пасхальных традициях, обычаях, играх; 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продолжать формировать первичных представлений о материальной и духовной культуре;</a:t>
            </a:r>
          </a:p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интерес к изучению предмета.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5/1621658853_11-phonoteka_org-p-fon-dlya-prezentatsii-golub-mir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99288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83671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ли вы праздники?</a:t>
            </a:r>
          </a:p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праздники вы знаете?</a:t>
            </a:r>
          </a:p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из них ваши любимые?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phonoteka.org/uploads/posts/2021-05/1621658853_11-phonoteka_org-p-fon-dlya-prezentatsii-golub-mir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71964"/>
            <a:ext cx="7848872" cy="553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755577" y="908720"/>
          <a:ext cx="7560839" cy="165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/>
                <a:gridCol w="2520280"/>
                <a:gridCol w="2520279"/>
              </a:tblGrid>
              <a:tr h="591230"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2400" b="1" spc="-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74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Православные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32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32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 descr="C:\Users\Дмитрий-ПК\Desktop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06084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Дмитрий-ПК\Desktop\Пасха\Пасха-678x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677162" cy="554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29309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каком празднике пойдёт речь?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037/00055766-91ec99b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s://semyaivera.ru/wp-content/uploads/2021/05/Semya-gotovitsya-k-Pas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732468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Вспомните настроение этих дней?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200</Words>
  <Application>Microsoft Office PowerPoint</Application>
  <PresentationFormat>Экран (4:3)</PresentationFormat>
  <Paragraphs>54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Дмитрий-ПК</dc:creator>
  <cp:lastModifiedBy>Дмитрий-ПК</cp:lastModifiedBy>
  <cp:revision>34</cp:revision>
  <dcterms:created xsi:type="dcterms:W3CDTF">2021-12-26T06:10:27Z</dcterms:created>
  <dcterms:modified xsi:type="dcterms:W3CDTF">2022-11-23T12:28:03Z</dcterms:modified>
</cp:coreProperties>
</file>