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70" r:id="rId8"/>
    <p:sldId id="260" r:id="rId9"/>
    <p:sldId id="261" r:id="rId10"/>
    <p:sldId id="263" r:id="rId11"/>
    <p:sldId id="262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4" autoAdjust="0"/>
    <p:restoredTop sz="94660"/>
  </p:normalViewPr>
  <p:slideViewPr>
    <p:cSldViewPr>
      <p:cViewPr varScale="1">
        <p:scale>
          <a:sx n="68" d="100"/>
          <a:sy n="6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zabavnik.club/wp-content/uploads/Mudraya_sova_1_1209571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975" y="53976"/>
            <a:ext cx="6750051" cy="67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ИГРА «Что? Где? Когда?»</a:t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arhivurokov.ru/kopilka/up/html/2017/03/03/k_58b99ef4c7833/img_user_file_58b99ef53cf5d_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1857364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zabavnik.club/wp-content/uploads/Mudraya_sova_1_1209571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357431"/>
            <a:ext cx="3357587" cy="416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0"/>
            <a:ext cx="6948697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- Здравствуйте, юные почемучки!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Членом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клуба может стать только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тот, кто докажет, что он самый умный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сообразительный. И если вы выполните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задания, нарисуете мой портрет,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то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окончании игры вас ждут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заслуженные награды.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6143605" y="2571744"/>
            <a:ext cx="3000396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" y="0"/>
            <a:ext cx="588725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«Заявите о себе»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Сосчитай количественным счетом до 10.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Сосчитай порядковым счетом до 10.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Сосчитай обратным счетом от 10.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Назови соседей числа 4 (6, 9).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Как называется фигура без углов?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Назови дни недели.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Какой сегодня день недели?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- Какой третий (пятый, седьмой) день недели?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5786445" y="2571744"/>
            <a:ext cx="3357555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14282" y="357166"/>
            <a:ext cx="5214975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«Реши задачи»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У бабушки Даши внучка Маша,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 Пушок и собака Дружок.                   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Сколько у бабушки внуков? (1)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На дереве сидят 4 птицы: 2 воробья,    а остальные вороны. 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Сколько ворон? (2)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На столе лежало 5 яблок, одно разрезали на 2 части и положили на стол.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Сколько яблок стало на столе? (5)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Наступил долгожданный январь, сначала расцвела одна яблоня, потом 3 сливы. Сколько деревьев зацвело? (0)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Дети лепили снежную бабу, после прогулки на батарее висело 10 мокрых варежек. Сколько детей лепило снежную бабу? (5)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5286381" y="2143116"/>
            <a:ext cx="385762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86050" y="69336"/>
            <a:ext cx="34729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«Построй фигуру» 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ds05.infourok.ru/uploads/ex/0f2c/000070d3-d2ef0bfa/hello_html_487c20c7.png"/>
          <p:cNvPicPr/>
          <p:nvPr/>
        </p:nvPicPr>
        <p:blipFill>
          <a:blip r:embed="rId2"/>
          <a:srcRect l="3716" t="4886" r="8340" b="3501"/>
          <a:stretch>
            <a:fillRect/>
          </a:stretch>
        </p:blipFill>
        <p:spPr bwMode="auto">
          <a:xfrm>
            <a:off x="1571604" y="642918"/>
            <a:ext cx="5715040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zabavnik.club/wp-content/uploads/Mudraya_sova_1_1209571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975" y="53976"/>
            <a:ext cx="6750051" cy="67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5600636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«Четвертый лишний»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8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6, 9, А, 2</a:t>
            </a:r>
            <a:endParaRPr kumimoji="0" lang="ru-RU" sz="8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4786314" y="1785927"/>
            <a:ext cx="4357687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7" y="428605"/>
            <a:ext cx="400052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«Четвертый лишний» </a:t>
            </a:r>
            <a:endParaRPr lang="ru-RU" sz="28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9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4786314" y="1785927"/>
            <a:ext cx="4357687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785787" y="1357299"/>
            <a:ext cx="1571636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928926" y="1357299"/>
            <a:ext cx="1500199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785785" y="3571876"/>
            <a:ext cx="1643075" cy="17859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сопоставление 10"/>
          <p:cNvSpPr/>
          <p:nvPr/>
        </p:nvSpPr>
        <p:spPr>
          <a:xfrm>
            <a:off x="7000892" y="4357694"/>
            <a:ext cx="457200" cy="914400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Блок-схема: сортировка 11"/>
          <p:cNvSpPr/>
          <p:nvPr/>
        </p:nvSpPr>
        <p:spPr>
          <a:xfrm>
            <a:off x="3000365" y="3357563"/>
            <a:ext cx="1500199" cy="207170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5" y="367398"/>
            <a:ext cx="42148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b="1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«Четвертый лишний»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597" y="1518723"/>
            <a:ext cx="44291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+, - , 5, = 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4786314" y="1785927"/>
            <a:ext cx="4357687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571481"/>
            <a:ext cx="39290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«Четвертый лишний»</a:t>
            </a:r>
          </a:p>
          <a:p>
            <a:pPr lvl="0"/>
            <a:endParaRPr lang="ru-RU" b="1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" name="Рисунок 5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4786314" y="1785927"/>
            <a:ext cx="4357687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285984" y="3643314"/>
            <a:ext cx="1714512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428596" y="1428737"/>
            <a:ext cx="1714512" cy="14287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>
            <a:off x="2643173" y="1428736"/>
            <a:ext cx="1357323" cy="1357322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500033" y="3214686"/>
            <a:ext cx="1357323" cy="17145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5852" y="421760"/>
            <a:ext cx="4565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«Заполни домик» 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5429257" y="2571744"/>
            <a:ext cx="371474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pickimage.ru/wp-content/uploads/images/detskie/structurenumber/sostavchisla1.jpg"/>
          <p:cNvPicPr/>
          <p:nvPr/>
        </p:nvPicPr>
        <p:blipFill>
          <a:blip r:embed="rId3"/>
          <a:srcRect l="68571" t="20916" r="14286" b="53594"/>
          <a:stretch>
            <a:fillRect/>
          </a:stretch>
        </p:blipFill>
        <p:spPr bwMode="auto">
          <a:xfrm>
            <a:off x="190545" y="1120347"/>
            <a:ext cx="221457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pickimage.ru/wp-content/uploads/images/detskie/structurenumber/sostavchisla1.jpg"/>
          <p:cNvPicPr/>
          <p:nvPr/>
        </p:nvPicPr>
        <p:blipFill>
          <a:blip r:embed="rId3"/>
          <a:srcRect l="26785" t="14543" r="56072" b="46241"/>
          <a:stretch>
            <a:fillRect/>
          </a:stretch>
        </p:blipFill>
        <p:spPr bwMode="auto">
          <a:xfrm>
            <a:off x="2285984" y="857232"/>
            <a:ext cx="292895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pickimage.ru/wp-content/uploads/images/detskie/structurenumber/sostavchisla1.jpg"/>
          <p:cNvPicPr/>
          <p:nvPr/>
        </p:nvPicPr>
        <p:blipFill>
          <a:blip r:embed="rId3"/>
          <a:srcRect l="18214" t="53759" r="66786"/>
          <a:stretch>
            <a:fillRect/>
          </a:stretch>
        </p:blipFill>
        <p:spPr bwMode="auto">
          <a:xfrm>
            <a:off x="642910" y="3429000"/>
            <a:ext cx="221457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s://pickimage.ru/wp-content/uploads/images/detskie/structurenumber/sostavchisla1.jpg"/>
          <p:cNvPicPr/>
          <p:nvPr/>
        </p:nvPicPr>
        <p:blipFill>
          <a:blip r:embed="rId3"/>
          <a:srcRect l="57857" t="43955" r="25000"/>
          <a:stretch>
            <a:fillRect/>
          </a:stretch>
        </p:blipFill>
        <p:spPr bwMode="auto">
          <a:xfrm>
            <a:off x="2786050" y="3429000"/>
            <a:ext cx="2428892" cy="270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5429257" y="2571744"/>
            <a:ext cx="371474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42910" y="0"/>
            <a:ext cx="5929354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«Черный ящик»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Загадка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я в клетку,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в линейку.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Написать по ним сумей-ка!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Можешь и нарисовать…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я? …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5429257" y="2571744"/>
            <a:ext cx="371474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99110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«Портрет Мудрой Совы» 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avatars.mds.yandex.net/get-pdb/939186/d0785c86-671b-4d3b-ba25-fece8ff5c6d9/s1200?webp=false"/>
          <p:cNvPicPr/>
          <p:nvPr/>
        </p:nvPicPr>
        <p:blipFill>
          <a:blip r:embed="rId3"/>
          <a:srcRect t="14643"/>
          <a:stretch>
            <a:fillRect/>
          </a:stretch>
        </p:blipFill>
        <p:spPr bwMode="auto">
          <a:xfrm>
            <a:off x="214283" y="642918"/>
            <a:ext cx="4714908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zabavnik.club/wp-content/uploads/Mudraya_sova_1_12095719.jpg"/>
          <p:cNvPicPr/>
          <p:nvPr/>
        </p:nvPicPr>
        <p:blipFill>
          <a:blip r:embed="rId2"/>
          <a:srcRect l="8000" r="7999"/>
          <a:stretch>
            <a:fillRect/>
          </a:stretch>
        </p:blipFill>
        <p:spPr bwMode="auto">
          <a:xfrm>
            <a:off x="5429257" y="2571744"/>
            <a:ext cx="371474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42910" y="0"/>
            <a:ext cx="4786346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Ребята, я не думала, что вы так легко справитесь с заданиями. Вы все заслужили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звание участника «Клуба Знатоков». Поэтому я всем приготовила медали «Самому лучшему математику», которые вам раздадут после нашей игры. Спасибо за игру!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101</TotalTime>
  <Words>369</Words>
  <PresentationFormat>Экран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   ИГРА «Что? Где? Когда?» 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</cp:revision>
  <dcterms:created xsi:type="dcterms:W3CDTF">2019-04-06T14:04:05Z</dcterms:created>
  <dcterms:modified xsi:type="dcterms:W3CDTF">2019-04-16T12:15:28Z</dcterms:modified>
</cp:coreProperties>
</file>