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81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5" r:id="rId16"/>
    <p:sldId id="274" r:id="rId17"/>
    <p:sldId id="277" r:id="rId18"/>
    <p:sldId id="279" r:id="rId19"/>
    <p:sldId id="280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BDB4B-F35A-4006-8B02-94011095C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40CEBC-2EE5-40F2-93B6-329ADA644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39CAC-772B-45ED-9794-B8548F42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56BA-3193-4B91-A549-4DB74D0621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4A5FE1-1F4B-4899-9D3E-DC5C8ACC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04D0E-CBE1-4E71-BD74-1CA1D7E9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4E84-5A26-45C7-8C73-6936930A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4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08F0D-2CCC-45C6-9E52-C3D244E4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00473-9A00-4BBC-83F6-C7AA6FF36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78E8A-D580-4E7A-A6EA-FE4920404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56BA-3193-4B91-A549-4DB74D0621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FCF302-7399-4E49-AFB2-63FE5B5A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4FBDD-D168-47C3-984E-5AB53F96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4E84-5A26-45C7-8C73-6936930A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7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45C25E-F9EE-4502-8C1B-B75E59B05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4841ED-8256-4889-850E-A8E2F7753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5E4C8-2147-4721-B1D5-1A6396C5D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56BA-3193-4B91-A549-4DB74D0621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83EA0-FACB-41CC-A870-7233F48F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6B92EF-A986-4769-AA37-A1E693F0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4E84-5A26-45C7-8C73-6936930A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1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840CF4-DFE8-43D9-B3EC-A7A530C9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928AEC-ED4D-48F2-94AF-462F6B65E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58693-9F70-4ACA-8151-7F953FB8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56BA-3193-4B91-A549-4DB74D0621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2ACC17-6B0C-4796-90D6-A0779A083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F8C03-A270-4C6F-B6B5-7C16DC30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4E84-5A26-45C7-8C73-6936930A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0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F083C-DBEF-4A00-A020-8BF77849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170B0F-F478-461C-9300-F7A3446D9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B3358-D334-427D-9C56-84D91F066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56BA-3193-4B91-A549-4DB74D0621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4D114-CC6B-4A6D-A533-F89BBF36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658299-40FD-43F9-B5F7-A0D8C9D0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4E84-5A26-45C7-8C73-6936930A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1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A20B8-A3A6-4802-933C-54AA1544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A3E73-1C2D-409B-8770-3C8F7156A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D2DF92-85D1-40E6-A764-1DAD4ABE8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7DB716-0D23-4758-B131-CFB9E449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56BA-3193-4B91-A549-4DB74D0621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32CF6E-DA07-4120-81B9-A5FBAAC1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1E163-C508-4824-9001-3C54D653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4E84-5A26-45C7-8C73-6936930A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6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FA8A8-ED32-4A54-AC22-F766C870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E36910-9ED5-4C77-914E-BADE0A05B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ABF76A-BD59-4A21-8B0E-553A8AFF3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B4195C-8C8A-45D6-B23D-7456BCD3A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E72399-5FA8-4F2D-9372-5E05F3022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920230-220D-4E03-8791-DCEF0997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56BA-3193-4B91-A549-4DB74D0621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DA70E5-503D-4AD8-B959-B4004E99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9BE332-2D2D-4B44-A2C2-0058676C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4E84-5A26-45C7-8C73-6936930A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0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3B90-B4BC-433B-8826-685D5A5D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B5A7DC-BA91-402B-B8B0-84F2A20D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56BA-3193-4B91-A549-4DB74D0621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12C12D-47AB-4F45-9A6E-5473DE35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94B72C-CE68-4228-99E5-43CF1227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4E84-5A26-45C7-8C73-6936930A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1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0C970E-7BFE-45E0-880F-CCF9675D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56BA-3193-4B91-A549-4DB74D0621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181EDF-8B81-4666-8479-FE5FBDAE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6D52BF-94CC-413C-A2C3-DF28100E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4E84-5A26-45C7-8C73-6936930A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4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BFBAE-AD20-4409-9C6B-8ECC1836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F601C1-CCE2-4B3C-8D69-0E496256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4F9712-E767-4728-9508-6F763A7ED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D059DF-FFFA-4D06-8951-3EF481B4C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56BA-3193-4B91-A549-4DB74D0621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52B787-D40B-4BBC-9EF2-2A0F15D2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FD0E39-ED5D-439B-89FC-D3AF73AC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4E84-5A26-45C7-8C73-6936930A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1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91B1C-CA87-4B60-8A20-899CAFEC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D47E2A-8A83-40A7-8EE0-B1595993C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5228E-8D89-4174-A730-7D6A59991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B75FD5-C1E1-4CC8-AB0F-6F4EAAFC3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56BA-3193-4B91-A549-4DB74D0621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B9E5A8-1021-4819-B480-185B235F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1E4552-45BD-4C11-B3C0-12FF5C06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4E84-5A26-45C7-8C73-6936930A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8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6EB04-DD82-4B92-9E5D-883918E30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7DF131-A0E0-4DF3-899D-BAF6CDFD6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BE463C-DF0D-4C9E-B543-5625BE0F7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F56BA-3193-4B91-A549-4DB74D06210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D2A513-3E0D-4293-9964-F1CB942F8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E57C4D-D3DC-42F1-8CA1-45E9EFCC4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4E84-5A26-45C7-8C73-6936930AB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8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C5F963-9108-4FFE-9110-382804F4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485" r="13289" b="16547"/>
          <a:stretch/>
        </p:blipFill>
        <p:spPr>
          <a:xfrm>
            <a:off x="2090057" y="99246"/>
            <a:ext cx="7174523" cy="639198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A833F0F-710F-4193-8BA9-306186FA9692}"/>
              </a:ext>
            </a:extLst>
          </p:cNvPr>
          <p:cNvCxnSpPr>
            <a:cxnSpLocks/>
          </p:cNvCxnSpPr>
          <p:nvPr/>
        </p:nvCxnSpPr>
        <p:spPr>
          <a:xfrm flipV="1">
            <a:off x="3349450" y="1625320"/>
            <a:ext cx="5071069" cy="96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F559B24-C864-4EC6-88A7-4BE467548968}"/>
              </a:ext>
            </a:extLst>
          </p:cNvPr>
          <p:cNvCxnSpPr>
            <a:cxnSpLocks/>
          </p:cNvCxnSpPr>
          <p:nvPr/>
        </p:nvCxnSpPr>
        <p:spPr>
          <a:xfrm>
            <a:off x="2642716" y="3135086"/>
            <a:ext cx="5998866" cy="3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1137073-C468-4C55-8B47-1F13CA346633}"/>
              </a:ext>
            </a:extLst>
          </p:cNvPr>
          <p:cNvCxnSpPr>
            <a:cxnSpLocks/>
          </p:cNvCxnSpPr>
          <p:nvPr/>
        </p:nvCxnSpPr>
        <p:spPr>
          <a:xfrm flipV="1">
            <a:off x="2421653" y="4330840"/>
            <a:ext cx="6430945" cy="2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641A615-7B43-4E77-A08D-3CFB723151B6}"/>
              </a:ext>
            </a:extLst>
          </p:cNvPr>
          <p:cNvCxnSpPr>
            <a:cxnSpLocks/>
          </p:cNvCxnSpPr>
          <p:nvPr/>
        </p:nvCxnSpPr>
        <p:spPr>
          <a:xfrm>
            <a:off x="6373164" y="633046"/>
            <a:ext cx="97975" cy="4240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8389BDD-E62B-4822-8D71-793F4DDFD4D0}"/>
              </a:ext>
            </a:extLst>
          </p:cNvPr>
          <p:cNvCxnSpPr>
            <a:cxnSpLocks/>
          </p:cNvCxnSpPr>
          <p:nvPr/>
        </p:nvCxnSpPr>
        <p:spPr>
          <a:xfrm>
            <a:off x="4948812" y="366765"/>
            <a:ext cx="77873" cy="3984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31B8CED-0565-4E79-8D4D-F73462F15FCE}"/>
              </a:ext>
            </a:extLst>
          </p:cNvPr>
          <p:cNvCxnSpPr>
            <a:cxnSpLocks/>
          </p:cNvCxnSpPr>
          <p:nvPr/>
        </p:nvCxnSpPr>
        <p:spPr>
          <a:xfrm>
            <a:off x="7817618" y="924449"/>
            <a:ext cx="100483" cy="474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224AAEE-1143-4545-9D81-A6EE1D22C3AD}"/>
              </a:ext>
            </a:extLst>
          </p:cNvPr>
          <p:cNvCxnSpPr>
            <a:cxnSpLocks/>
          </p:cNvCxnSpPr>
          <p:nvPr/>
        </p:nvCxnSpPr>
        <p:spPr>
          <a:xfrm>
            <a:off x="3451604" y="1132950"/>
            <a:ext cx="61966" cy="453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8C8CD3-D087-483F-A738-578E4D5920FC}"/>
              </a:ext>
            </a:extLst>
          </p:cNvPr>
          <p:cNvSpPr txBox="1"/>
          <p:nvPr/>
        </p:nvSpPr>
        <p:spPr>
          <a:xfrm>
            <a:off x="5231983" y="470432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3DE931-2C00-4952-A5F0-CD8E6314F276}"/>
              </a:ext>
            </a:extLst>
          </p:cNvPr>
          <p:cNvSpPr txBox="1"/>
          <p:nvPr/>
        </p:nvSpPr>
        <p:spPr>
          <a:xfrm>
            <a:off x="5391991" y="3068428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288521-021B-420E-B4D1-554056B31149}"/>
              </a:ext>
            </a:extLst>
          </p:cNvPr>
          <p:cNvSpPr txBox="1"/>
          <p:nvPr/>
        </p:nvSpPr>
        <p:spPr>
          <a:xfrm>
            <a:off x="6951020" y="4319453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2AD071-2FCD-4240-A0EB-E959A29381CE}"/>
              </a:ext>
            </a:extLst>
          </p:cNvPr>
          <p:cNvSpPr txBox="1"/>
          <p:nvPr/>
        </p:nvSpPr>
        <p:spPr>
          <a:xfrm>
            <a:off x="6878346" y="3186507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9B51FC-5286-45CC-8DF5-6F0ACF2F660B}"/>
              </a:ext>
            </a:extLst>
          </p:cNvPr>
          <p:cNvSpPr txBox="1"/>
          <p:nvPr/>
        </p:nvSpPr>
        <p:spPr>
          <a:xfrm>
            <a:off x="5371751" y="1841024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E2599C-3A09-483C-95C4-4C5E7B0226A9}"/>
              </a:ext>
            </a:extLst>
          </p:cNvPr>
          <p:cNvSpPr txBox="1"/>
          <p:nvPr/>
        </p:nvSpPr>
        <p:spPr>
          <a:xfrm>
            <a:off x="3843985" y="3206768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8C26B1-1653-426B-90B2-0512778649BD}"/>
              </a:ext>
            </a:extLst>
          </p:cNvPr>
          <p:cNvSpPr txBox="1"/>
          <p:nvPr/>
        </p:nvSpPr>
        <p:spPr>
          <a:xfrm>
            <a:off x="3836099" y="1946197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E0ED3C-5B3C-4D29-A22D-4DAE334C3F45}"/>
              </a:ext>
            </a:extLst>
          </p:cNvPr>
          <p:cNvSpPr txBox="1"/>
          <p:nvPr/>
        </p:nvSpPr>
        <p:spPr>
          <a:xfrm>
            <a:off x="6930780" y="1895124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281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780B71C-4F61-4710-9448-4AD42D1699F6}"/>
              </a:ext>
            </a:extLst>
          </p:cNvPr>
          <p:cNvGraphicFramePr>
            <a:graphicFrameLocks noGrp="1"/>
          </p:cNvGraphicFramePr>
          <p:nvPr/>
        </p:nvGraphicFramePr>
        <p:xfrm>
          <a:off x="542611" y="609134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1847599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815345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08797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9389661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0072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105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7022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6974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4ECF7D-6633-4534-A15C-152ECA748610}"/>
              </a:ext>
            </a:extLst>
          </p:cNvPr>
          <p:cNvGraphicFramePr>
            <a:graphicFrameLocks noGrp="1"/>
          </p:cNvGraphicFramePr>
          <p:nvPr/>
        </p:nvGraphicFramePr>
        <p:xfrm>
          <a:off x="6171362" y="609134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1847599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815345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08797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9389661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0072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105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7022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69740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0D15F9-9212-4764-976D-05051A721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38444" y1="72000" x2="38444" y2="72000"/>
                        <a14:foregroundMark x1="38222" y1="66667" x2="38222" y2="66667"/>
                        <a14:foregroundMark x1="33444" y1="90167" x2="33444" y2="90167"/>
                        <a14:foregroundMark x1="44222" y1="92000" x2="44222" y2="92000"/>
                        <a14:foregroundMark x1="22889" y1="59667" x2="22889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26509" r="16756" b="2710"/>
          <a:stretch/>
        </p:blipFill>
        <p:spPr>
          <a:xfrm flipH="1">
            <a:off x="663191" y="828639"/>
            <a:ext cx="1075174" cy="7604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453B90-840C-4F18-9958-02CF8208B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38444" y1="72000" x2="38444" y2="72000"/>
                        <a14:foregroundMark x1="38222" y1="66667" x2="38222" y2="66667"/>
                        <a14:foregroundMark x1="33444" y1="90167" x2="33444" y2="90167"/>
                        <a14:foregroundMark x1="44222" y1="92000" x2="44222" y2="92000"/>
                        <a14:foregroundMark x1="22889" y1="59667" x2="22889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26509" r="16756" b="2710"/>
          <a:stretch/>
        </p:blipFill>
        <p:spPr>
          <a:xfrm>
            <a:off x="3161044" y="4555061"/>
            <a:ext cx="1075174" cy="7604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6D1AC5-BB64-4FA0-953C-6FEAC2A33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38444" y1="72000" x2="38444" y2="72000"/>
                        <a14:foregroundMark x1="38222" y1="66667" x2="38222" y2="66667"/>
                        <a14:foregroundMark x1="33444" y1="90167" x2="33444" y2="90167"/>
                        <a14:foregroundMark x1="44222" y1="92000" x2="44222" y2="92000"/>
                        <a14:foregroundMark x1="22889" y1="59667" x2="22889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26509" r="16756" b="2710"/>
          <a:stretch/>
        </p:blipFill>
        <p:spPr>
          <a:xfrm>
            <a:off x="3261066" y="2201871"/>
            <a:ext cx="1075174" cy="7604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B7D869-58F0-4CC1-8683-E54415FB5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38444" y1="72000" x2="38444" y2="72000"/>
                        <a14:foregroundMark x1="38222" y1="66667" x2="38222" y2="66667"/>
                        <a14:foregroundMark x1="33444" y1="90167" x2="33444" y2="90167"/>
                        <a14:foregroundMark x1="44222" y1="92000" x2="44222" y2="92000"/>
                        <a14:foregroundMark x1="22889" y1="59667" x2="22889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26509" r="16756" b="2710"/>
          <a:stretch/>
        </p:blipFill>
        <p:spPr>
          <a:xfrm>
            <a:off x="644769" y="3315086"/>
            <a:ext cx="1075174" cy="7604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0D77F0-6BB6-4239-AB56-2654F729F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38444" y1="72000" x2="38444" y2="72000"/>
                        <a14:foregroundMark x1="38222" y1="66667" x2="38222" y2="66667"/>
                        <a14:foregroundMark x1="33444" y1="90167" x2="33444" y2="90167"/>
                        <a14:foregroundMark x1="44222" y1="92000" x2="44222" y2="92000"/>
                        <a14:foregroundMark x1="22889" y1="59667" x2="22889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26509" r="16756" b="2710"/>
          <a:stretch/>
        </p:blipFill>
        <p:spPr>
          <a:xfrm flipH="1">
            <a:off x="1987437" y="915681"/>
            <a:ext cx="1075174" cy="7604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CFDC20-E508-419C-9EE7-5CAF3A116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38444" y1="72000" x2="38444" y2="72000"/>
                        <a14:foregroundMark x1="38222" y1="66667" x2="38222" y2="66667"/>
                        <a14:foregroundMark x1="33444" y1="90167" x2="33444" y2="90167"/>
                        <a14:foregroundMark x1="44222" y1="92000" x2="44222" y2="92000"/>
                        <a14:foregroundMark x1="22889" y1="59667" x2="22889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26509" r="16756" b="2710"/>
          <a:stretch/>
        </p:blipFill>
        <p:spPr>
          <a:xfrm flipH="1">
            <a:off x="4336240" y="3378466"/>
            <a:ext cx="1075174" cy="7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3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780B71C-4F61-4710-9448-4AD42D1699F6}"/>
              </a:ext>
            </a:extLst>
          </p:cNvPr>
          <p:cNvGraphicFramePr>
            <a:graphicFrameLocks noGrp="1"/>
          </p:cNvGraphicFramePr>
          <p:nvPr/>
        </p:nvGraphicFramePr>
        <p:xfrm>
          <a:off x="542611" y="609134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1847599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815345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08797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9389661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0072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105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7022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6974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4ECF7D-6633-4534-A15C-152ECA748610}"/>
              </a:ext>
            </a:extLst>
          </p:cNvPr>
          <p:cNvGraphicFramePr>
            <a:graphicFrameLocks noGrp="1"/>
          </p:cNvGraphicFramePr>
          <p:nvPr/>
        </p:nvGraphicFramePr>
        <p:xfrm>
          <a:off x="6171362" y="609134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1847599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815345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08797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9389661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0072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105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7022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69740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034972-9257-4380-BE94-8728D91DD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687883"/>
            <a:ext cx="1041965" cy="10419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13531B-5A36-467A-8151-8166EDEBB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88" y="4513810"/>
            <a:ext cx="1041965" cy="10419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BDC98AB-1BCC-4B2C-B5FD-4D08143B9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31" y="4584149"/>
            <a:ext cx="1041965" cy="10419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F1990CD-7888-4451-95A5-8534886DB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11" y="2034647"/>
            <a:ext cx="1041965" cy="104196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FD32E62-9825-4EAF-9B53-924824068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11" y="1882248"/>
            <a:ext cx="1041965" cy="10419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54CFF19-DC85-4CFA-8AD9-A92169476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11" y="3320908"/>
            <a:ext cx="1041965" cy="10419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4B83D7C-737F-422E-ACEB-615904316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61" y="781242"/>
            <a:ext cx="1041965" cy="10419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E6F9830-08BA-482D-B9CD-9F9DD7E76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60" y="3215188"/>
            <a:ext cx="1041965" cy="10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7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780B71C-4F61-4710-9448-4AD42D1699F6}"/>
              </a:ext>
            </a:extLst>
          </p:cNvPr>
          <p:cNvGraphicFramePr>
            <a:graphicFrameLocks noGrp="1"/>
          </p:cNvGraphicFramePr>
          <p:nvPr/>
        </p:nvGraphicFramePr>
        <p:xfrm>
          <a:off x="542611" y="609134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1847599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815345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08797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9389661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0072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105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7022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6974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4ECF7D-6633-4534-A15C-152ECA748610}"/>
              </a:ext>
            </a:extLst>
          </p:cNvPr>
          <p:cNvGraphicFramePr>
            <a:graphicFrameLocks noGrp="1"/>
          </p:cNvGraphicFramePr>
          <p:nvPr/>
        </p:nvGraphicFramePr>
        <p:xfrm>
          <a:off x="6171362" y="609134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1847599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815345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08797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9389661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0072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105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7022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6974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9EBFDE-FD73-45BF-8450-2F1506277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53774" r="71504" b="4908"/>
          <a:stretch/>
        </p:blipFill>
        <p:spPr>
          <a:xfrm>
            <a:off x="1939331" y="657552"/>
            <a:ext cx="934497" cy="11026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B8CC25-0B01-4E86-8E97-FEDF8E429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53774" r="71504" b="4908"/>
          <a:stretch/>
        </p:blipFill>
        <p:spPr>
          <a:xfrm>
            <a:off x="3073034" y="1975577"/>
            <a:ext cx="934497" cy="110262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538BDB-B551-4C5D-85DB-C417E26D9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53774" r="71504" b="4908"/>
          <a:stretch/>
        </p:blipFill>
        <p:spPr>
          <a:xfrm>
            <a:off x="695846" y="3175158"/>
            <a:ext cx="934497" cy="110262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AABBE25-F68C-481E-97A4-2EB9761E50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53774" r="71504" b="4908"/>
          <a:stretch/>
        </p:blipFill>
        <p:spPr>
          <a:xfrm>
            <a:off x="4396153" y="3175158"/>
            <a:ext cx="934497" cy="11026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6A1CD82-83F7-470A-9D82-1743774C4D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53774" r="71504" b="4908"/>
          <a:stretch/>
        </p:blipFill>
        <p:spPr>
          <a:xfrm>
            <a:off x="3178628" y="4444647"/>
            <a:ext cx="934497" cy="110262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6F2804-66D1-42F1-AED6-937C8A892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53774" r="71504" b="4908"/>
          <a:stretch/>
        </p:blipFill>
        <p:spPr>
          <a:xfrm>
            <a:off x="1929282" y="3153343"/>
            <a:ext cx="934497" cy="11026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75865C2-B820-4052-8B70-B2368F830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53774" r="71504" b="4908"/>
          <a:stretch/>
        </p:blipFill>
        <p:spPr>
          <a:xfrm>
            <a:off x="3073034" y="724488"/>
            <a:ext cx="934497" cy="11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2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780B71C-4F61-4710-9448-4AD42D1699F6}"/>
              </a:ext>
            </a:extLst>
          </p:cNvPr>
          <p:cNvGraphicFramePr>
            <a:graphicFrameLocks noGrp="1"/>
          </p:cNvGraphicFramePr>
          <p:nvPr/>
        </p:nvGraphicFramePr>
        <p:xfrm>
          <a:off x="542611" y="609134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1847599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815345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08797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9389661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0072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105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7022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6974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4ECF7D-6633-4534-A15C-152ECA748610}"/>
              </a:ext>
            </a:extLst>
          </p:cNvPr>
          <p:cNvGraphicFramePr>
            <a:graphicFrameLocks noGrp="1"/>
          </p:cNvGraphicFramePr>
          <p:nvPr/>
        </p:nvGraphicFramePr>
        <p:xfrm>
          <a:off x="6171362" y="609134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1847599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815345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08797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9389661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0072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105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7022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69740"/>
                  </a:ext>
                </a:extLst>
              </a:tr>
            </a:tbl>
          </a:graphicData>
        </a:graphic>
      </p:graphicFrame>
      <p:pic>
        <p:nvPicPr>
          <p:cNvPr id="5" name="Рисунок 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57A108D-9C94-450D-A4E0-A99979220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7" y="799524"/>
            <a:ext cx="765925" cy="97721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B1B93B4-8652-48B7-91A1-DE01F012F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04" y="1967129"/>
            <a:ext cx="765925" cy="97721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DEAD6BC-2039-46FE-AB62-8FE293351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7" y="4440254"/>
            <a:ext cx="765925" cy="97721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1A7C79-8134-42BA-BB01-AF38E03B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21" y="4532487"/>
            <a:ext cx="765925" cy="97721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3C1D133-3C3E-44F7-B713-881ECA65D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15" y="1967128"/>
            <a:ext cx="765925" cy="9772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EE0E4F1D-CB72-42DC-A497-DA2195D3F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2" y="3374381"/>
            <a:ext cx="765925" cy="97721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F5A7A8A-FC79-4DC5-847F-FD482CA35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64" y="720258"/>
            <a:ext cx="765925" cy="97721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92D23A1-1536-4C07-A1A3-A7157154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64" y="3303238"/>
            <a:ext cx="765925" cy="9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0764E8-6D0F-4A13-8344-4AE2B011C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485" r="13289" b="16547"/>
          <a:stretch/>
        </p:blipFill>
        <p:spPr>
          <a:xfrm>
            <a:off x="2090057" y="99246"/>
            <a:ext cx="7174523" cy="6391989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3FAD5B-0269-47E8-970E-8C34AF13E3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3644185" y="927764"/>
            <a:ext cx="1276141" cy="12783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F0D2A6C-A72D-40B9-AC0F-4C524A13B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6473643" y="798001"/>
            <a:ext cx="1276141" cy="12783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B221273-710E-4CB6-8CC2-C22A6FED3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5080287" y="707067"/>
            <a:ext cx="1276141" cy="12783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C26781F-1A43-4920-AE1C-1B08087E6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2912327" y="2150696"/>
            <a:ext cx="1276141" cy="12783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A93FB3-9ADC-4786-89B6-F32D5191D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5758956" y="2150696"/>
            <a:ext cx="1276141" cy="12783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CA8A736-D4FE-4978-8477-02C12EA6F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4375217" y="2150696"/>
            <a:ext cx="1276141" cy="127830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8E5E5AF-CFC8-4D92-AEBD-9DB9B82CD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7110029" y="2127893"/>
            <a:ext cx="1276141" cy="1278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C66CD5-E067-478C-9503-F9A0CA04DBA0}"/>
              </a:ext>
            </a:extLst>
          </p:cNvPr>
          <p:cNvSpPr txBox="1"/>
          <p:nvPr/>
        </p:nvSpPr>
        <p:spPr>
          <a:xfrm>
            <a:off x="4015990" y="1243617"/>
            <a:ext cx="5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298504-252D-48DC-A19B-A83ED7209D1E}"/>
              </a:ext>
            </a:extLst>
          </p:cNvPr>
          <p:cNvSpPr txBox="1"/>
          <p:nvPr/>
        </p:nvSpPr>
        <p:spPr>
          <a:xfrm>
            <a:off x="7524536" y="2473511"/>
            <a:ext cx="5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9D9718-FBF3-4619-9CD8-4BE823C46841}"/>
              </a:ext>
            </a:extLst>
          </p:cNvPr>
          <p:cNvSpPr txBox="1"/>
          <p:nvPr/>
        </p:nvSpPr>
        <p:spPr>
          <a:xfrm>
            <a:off x="4818176" y="2435905"/>
            <a:ext cx="5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F9E53C-3990-4C77-90FF-B901DC337F45}"/>
              </a:ext>
            </a:extLst>
          </p:cNvPr>
          <p:cNvSpPr txBox="1"/>
          <p:nvPr/>
        </p:nvSpPr>
        <p:spPr>
          <a:xfrm>
            <a:off x="6886466" y="1170974"/>
            <a:ext cx="5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58B5B6-B1A6-41BE-B4B3-ED0F4A7F3D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3567973" y="3433956"/>
            <a:ext cx="1276141" cy="12783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1524E77-8051-4221-8DE3-4609E1936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6322030" y="3459319"/>
            <a:ext cx="1276141" cy="127830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1D8BBB-DA66-42A9-ADD8-E9607A51DDF9}"/>
              </a:ext>
            </a:extLst>
          </p:cNvPr>
          <p:cNvSpPr txBox="1"/>
          <p:nvPr/>
        </p:nvSpPr>
        <p:spPr>
          <a:xfrm>
            <a:off x="6701355" y="3773812"/>
            <a:ext cx="5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8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548A54D-8AB2-442D-8B1B-A3680A8EB2BA}"/>
              </a:ext>
            </a:extLst>
          </p:cNvPr>
          <p:cNvGrpSpPr/>
          <p:nvPr/>
        </p:nvGrpSpPr>
        <p:grpSpPr>
          <a:xfrm>
            <a:off x="418664" y="158849"/>
            <a:ext cx="1276141" cy="1278304"/>
            <a:chOff x="3644185" y="927764"/>
            <a:chExt cx="1276141" cy="1278304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17FBCC98-0655-4A8B-99BC-CB45C77E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3644185" y="927764"/>
              <a:ext cx="1276141" cy="127830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52FC28-1EC1-496C-ADA6-584FC7629E03}"/>
                </a:ext>
              </a:extLst>
            </p:cNvPr>
            <p:cNvSpPr txBox="1"/>
            <p:nvPr/>
          </p:nvSpPr>
          <p:spPr>
            <a:xfrm>
              <a:off x="4015990" y="1243617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D9C2464-42BD-4BC8-91F8-AAA340FE495E}"/>
              </a:ext>
            </a:extLst>
          </p:cNvPr>
          <p:cNvGrpSpPr/>
          <p:nvPr/>
        </p:nvGrpSpPr>
        <p:grpSpPr>
          <a:xfrm>
            <a:off x="1945021" y="165849"/>
            <a:ext cx="1276141" cy="1278304"/>
            <a:chOff x="6473643" y="798001"/>
            <a:chExt cx="1276141" cy="127830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4250540-F2DF-4EAC-92DD-B1A585BD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6473643" y="798001"/>
              <a:ext cx="1276141" cy="127830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524C05-AF20-4A44-AB4F-83A330DA6663}"/>
                </a:ext>
              </a:extLst>
            </p:cNvPr>
            <p:cNvSpPr txBox="1"/>
            <p:nvPr/>
          </p:nvSpPr>
          <p:spPr>
            <a:xfrm>
              <a:off x="6886466" y="1170974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CD58EE3-14EC-48DD-96B8-A5C7FF404079}"/>
              </a:ext>
            </a:extLst>
          </p:cNvPr>
          <p:cNvGrpSpPr/>
          <p:nvPr/>
        </p:nvGrpSpPr>
        <p:grpSpPr>
          <a:xfrm>
            <a:off x="406472" y="4172525"/>
            <a:ext cx="1276141" cy="1278304"/>
            <a:chOff x="4375217" y="2150696"/>
            <a:chExt cx="1276141" cy="127830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5AA90D9-1323-40D1-BEFE-28EA6FF85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4375217" y="2150696"/>
              <a:ext cx="1276141" cy="127830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AEB7C6-3FAB-4FEA-A016-26C8EE5E1E17}"/>
                </a:ext>
              </a:extLst>
            </p:cNvPr>
            <p:cNvSpPr txBox="1"/>
            <p:nvPr/>
          </p:nvSpPr>
          <p:spPr>
            <a:xfrm>
              <a:off x="4818176" y="2435905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0392FF2-5D44-45F1-B119-6628CD1C6ACC}"/>
              </a:ext>
            </a:extLst>
          </p:cNvPr>
          <p:cNvGrpSpPr/>
          <p:nvPr/>
        </p:nvGrpSpPr>
        <p:grpSpPr>
          <a:xfrm>
            <a:off x="295530" y="5425993"/>
            <a:ext cx="1276141" cy="1278304"/>
            <a:chOff x="7110029" y="2127893"/>
            <a:chExt cx="1276141" cy="127830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C6A3E8B-361D-4DD8-9351-A642997B18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7110029" y="2127893"/>
              <a:ext cx="1276141" cy="12783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EFC55B-5E67-4FF6-A494-510D2F1CCAB9}"/>
                </a:ext>
              </a:extLst>
            </p:cNvPr>
            <p:cNvSpPr txBox="1"/>
            <p:nvPr/>
          </p:nvSpPr>
          <p:spPr>
            <a:xfrm>
              <a:off x="7524536" y="2473511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35B91CD-B966-4431-96E0-7F57A1DE4939}"/>
              </a:ext>
            </a:extLst>
          </p:cNvPr>
          <p:cNvGrpSpPr/>
          <p:nvPr/>
        </p:nvGrpSpPr>
        <p:grpSpPr>
          <a:xfrm>
            <a:off x="2063620" y="4147689"/>
            <a:ext cx="1276141" cy="1278304"/>
            <a:chOff x="6322030" y="3459319"/>
            <a:chExt cx="1276141" cy="127830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B0EEED1-7F8C-4C31-894F-79A54CEE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6322030" y="3459319"/>
              <a:ext cx="1276141" cy="127830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6568AB-267B-4704-BBCA-70E47CD36C2D}"/>
                </a:ext>
              </a:extLst>
            </p:cNvPr>
            <p:cNvSpPr txBox="1"/>
            <p:nvPr/>
          </p:nvSpPr>
          <p:spPr>
            <a:xfrm>
              <a:off x="6701355" y="3773812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EF3F3BF-1AC5-48E1-9DB8-D0B8C0384807}"/>
              </a:ext>
            </a:extLst>
          </p:cNvPr>
          <p:cNvGrpSpPr/>
          <p:nvPr/>
        </p:nvGrpSpPr>
        <p:grpSpPr>
          <a:xfrm>
            <a:off x="427846" y="1393053"/>
            <a:ext cx="1276141" cy="1278304"/>
            <a:chOff x="5080287" y="707067"/>
            <a:chExt cx="1276141" cy="127830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66A6104-DE73-4E27-A99A-2306E8674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5080287" y="707067"/>
              <a:ext cx="1276141" cy="127830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D21846-9D68-4614-97E7-CE3E8CC48F64}"/>
                </a:ext>
              </a:extLst>
            </p:cNvPr>
            <p:cNvSpPr txBox="1"/>
            <p:nvPr/>
          </p:nvSpPr>
          <p:spPr>
            <a:xfrm>
              <a:off x="5438240" y="1006205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0023288-D3D7-464E-802A-EBA455B69D1A}"/>
              </a:ext>
            </a:extLst>
          </p:cNvPr>
          <p:cNvGrpSpPr/>
          <p:nvPr/>
        </p:nvGrpSpPr>
        <p:grpSpPr>
          <a:xfrm>
            <a:off x="408451" y="2685286"/>
            <a:ext cx="1276141" cy="1278304"/>
            <a:chOff x="2912327" y="2150696"/>
            <a:chExt cx="1276141" cy="127830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246EFD0-6B57-4DD6-B868-404AFF877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2912327" y="2150696"/>
              <a:ext cx="1276141" cy="127830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8D1E5B-BFA7-4739-9E18-8158D6D632CF}"/>
                </a:ext>
              </a:extLst>
            </p:cNvPr>
            <p:cNvSpPr txBox="1"/>
            <p:nvPr/>
          </p:nvSpPr>
          <p:spPr>
            <a:xfrm>
              <a:off x="3309228" y="2473511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EB57EE4D-FB7C-4AD1-B05F-11590A5DAEB1}"/>
              </a:ext>
            </a:extLst>
          </p:cNvPr>
          <p:cNvGrpSpPr/>
          <p:nvPr/>
        </p:nvGrpSpPr>
        <p:grpSpPr>
          <a:xfrm>
            <a:off x="2018037" y="2722892"/>
            <a:ext cx="1276141" cy="1278304"/>
            <a:chOff x="5758956" y="2150696"/>
            <a:chExt cx="1276141" cy="127830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5CD400A3-9060-414D-B739-B0CAE4478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5758956" y="2150696"/>
              <a:ext cx="1276141" cy="127830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0C3180-E97A-413A-A951-3D01B956855C}"/>
                </a:ext>
              </a:extLst>
            </p:cNvPr>
            <p:cNvSpPr txBox="1"/>
            <p:nvPr/>
          </p:nvSpPr>
          <p:spPr>
            <a:xfrm>
              <a:off x="6183866" y="2454659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614760A-98D6-4D1D-83DD-3B4CB72AAF28}"/>
              </a:ext>
            </a:extLst>
          </p:cNvPr>
          <p:cNvGrpSpPr/>
          <p:nvPr/>
        </p:nvGrpSpPr>
        <p:grpSpPr>
          <a:xfrm>
            <a:off x="2018038" y="1409420"/>
            <a:ext cx="1276141" cy="1278304"/>
            <a:chOff x="3567973" y="3433956"/>
            <a:chExt cx="1276141" cy="127830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0AA7BD3-EC6E-4E0C-8656-88ED22B9F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3567973" y="3433956"/>
              <a:ext cx="1276141" cy="127830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F8DCEF-45F5-46A9-A7E9-60DC7D01839B}"/>
                </a:ext>
              </a:extLst>
            </p:cNvPr>
            <p:cNvSpPr txBox="1"/>
            <p:nvPr/>
          </p:nvSpPr>
          <p:spPr>
            <a:xfrm>
              <a:off x="4023510" y="3744528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AD2A693-475B-4C96-A577-FF193F1EF078}"/>
              </a:ext>
            </a:extLst>
          </p:cNvPr>
          <p:cNvGrpSpPr/>
          <p:nvPr/>
        </p:nvGrpSpPr>
        <p:grpSpPr>
          <a:xfrm>
            <a:off x="2094248" y="5460405"/>
            <a:ext cx="1276141" cy="1278304"/>
            <a:chOff x="7110029" y="2127893"/>
            <a:chExt cx="1276141" cy="1278304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9D503B1-333E-4846-ADD2-4892AC269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7110029" y="2127893"/>
              <a:ext cx="1276141" cy="127830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1F77AE-AA35-40FF-8C38-20BA3557ACB2}"/>
                </a:ext>
              </a:extLst>
            </p:cNvPr>
            <p:cNvSpPr txBox="1"/>
            <p:nvPr/>
          </p:nvSpPr>
          <p:spPr>
            <a:xfrm>
              <a:off x="7306028" y="2473511"/>
              <a:ext cx="735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E67AED8-713A-4C70-8CCB-CC7D8728136B}"/>
              </a:ext>
            </a:extLst>
          </p:cNvPr>
          <p:cNvGrpSpPr/>
          <p:nvPr/>
        </p:nvGrpSpPr>
        <p:grpSpPr>
          <a:xfrm>
            <a:off x="3535213" y="188375"/>
            <a:ext cx="1276141" cy="1278304"/>
            <a:chOff x="3644185" y="927764"/>
            <a:chExt cx="1276141" cy="1278304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8D3F9467-2882-43FC-92DC-732DF9238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3644185" y="927764"/>
              <a:ext cx="1276141" cy="127830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BD4F5E-A8A2-47E5-803F-9452BDAAEE43}"/>
                </a:ext>
              </a:extLst>
            </p:cNvPr>
            <p:cNvSpPr txBox="1"/>
            <p:nvPr/>
          </p:nvSpPr>
          <p:spPr>
            <a:xfrm>
              <a:off x="4015990" y="1243617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3E8C40B-D8D7-4925-900A-CC2D5D95BC2B}"/>
              </a:ext>
            </a:extLst>
          </p:cNvPr>
          <p:cNvGrpSpPr/>
          <p:nvPr/>
        </p:nvGrpSpPr>
        <p:grpSpPr>
          <a:xfrm>
            <a:off x="5061570" y="195375"/>
            <a:ext cx="1276141" cy="1278304"/>
            <a:chOff x="6473643" y="798001"/>
            <a:chExt cx="1276141" cy="127830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DC935F4-9265-4105-B352-65464976E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6473643" y="798001"/>
              <a:ext cx="1276141" cy="127830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E450B8D-680B-42CE-BB7A-CFB59093A6EF}"/>
                </a:ext>
              </a:extLst>
            </p:cNvPr>
            <p:cNvSpPr txBox="1"/>
            <p:nvPr/>
          </p:nvSpPr>
          <p:spPr>
            <a:xfrm>
              <a:off x="6886466" y="1170974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CFF65D2-DE66-491C-A274-9E1043AF4A50}"/>
              </a:ext>
            </a:extLst>
          </p:cNvPr>
          <p:cNvGrpSpPr/>
          <p:nvPr/>
        </p:nvGrpSpPr>
        <p:grpSpPr>
          <a:xfrm>
            <a:off x="3523021" y="4202051"/>
            <a:ext cx="1276141" cy="1278304"/>
            <a:chOff x="4375217" y="2150696"/>
            <a:chExt cx="1276141" cy="1278304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8799DF28-0ED9-49EA-9008-128DD2623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4375217" y="2150696"/>
              <a:ext cx="1276141" cy="1278304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1A62E32-8764-4385-9F97-50B42B9AAE2F}"/>
                </a:ext>
              </a:extLst>
            </p:cNvPr>
            <p:cNvSpPr txBox="1"/>
            <p:nvPr/>
          </p:nvSpPr>
          <p:spPr>
            <a:xfrm>
              <a:off x="4818176" y="2435905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B6214515-3F97-4CFB-A17F-11F035EC16C6}"/>
              </a:ext>
            </a:extLst>
          </p:cNvPr>
          <p:cNvGrpSpPr/>
          <p:nvPr/>
        </p:nvGrpSpPr>
        <p:grpSpPr>
          <a:xfrm>
            <a:off x="3412079" y="5455519"/>
            <a:ext cx="1276141" cy="1278304"/>
            <a:chOff x="7110029" y="2127893"/>
            <a:chExt cx="1276141" cy="1278304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C77DE06-5D58-4CAE-B8F0-88451E5EB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7110029" y="2127893"/>
              <a:ext cx="1276141" cy="127830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38B393-28C1-49E9-979D-936A8EC6F986}"/>
                </a:ext>
              </a:extLst>
            </p:cNvPr>
            <p:cNvSpPr txBox="1"/>
            <p:nvPr/>
          </p:nvSpPr>
          <p:spPr>
            <a:xfrm>
              <a:off x="7524536" y="2473511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4D34261-677A-4E1B-B49D-E497C9BA763B}"/>
              </a:ext>
            </a:extLst>
          </p:cNvPr>
          <p:cNvGrpSpPr/>
          <p:nvPr/>
        </p:nvGrpSpPr>
        <p:grpSpPr>
          <a:xfrm>
            <a:off x="5180169" y="4177215"/>
            <a:ext cx="1276141" cy="1278304"/>
            <a:chOff x="6322030" y="3459319"/>
            <a:chExt cx="1276141" cy="1278304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4F250F0E-09B2-482B-A2AB-86BCE09111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6322030" y="3459319"/>
              <a:ext cx="1276141" cy="127830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955AC1-AC5E-4B69-880A-73C94E0F59B8}"/>
                </a:ext>
              </a:extLst>
            </p:cNvPr>
            <p:cNvSpPr txBox="1"/>
            <p:nvPr/>
          </p:nvSpPr>
          <p:spPr>
            <a:xfrm>
              <a:off x="6701355" y="3773812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3A4B0B6-8B56-45D5-99F6-08ACEEDA0A21}"/>
              </a:ext>
            </a:extLst>
          </p:cNvPr>
          <p:cNvGrpSpPr/>
          <p:nvPr/>
        </p:nvGrpSpPr>
        <p:grpSpPr>
          <a:xfrm>
            <a:off x="3544395" y="1422579"/>
            <a:ext cx="1276141" cy="1278304"/>
            <a:chOff x="5080287" y="707067"/>
            <a:chExt cx="1276141" cy="127830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47528716-150A-44E8-924D-9ECBEA189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5080287" y="707067"/>
              <a:ext cx="1276141" cy="127830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997091C-7223-41EA-BA54-97422EFF1528}"/>
                </a:ext>
              </a:extLst>
            </p:cNvPr>
            <p:cNvSpPr txBox="1"/>
            <p:nvPr/>
          </p:nvSpPr>
          <p:spPr>
            <a:xfrm>
              <a:off x="5438240" y="1006205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553CC2E-0AED-4A2F-AB2C-EDB85B5DE77A}"/>
              </a:ext>
            </a:extLst>
          </p:cNvPr>
          <p:cNvGrpSpPr/>
          <p:nvPr/>
        </p:nvGrpSpPr>
        <p:grpSpPr>
          <a:xfrm>
            <a:off x="3525000" y="2714812"/>
            <a:ext cx="1276141" cy="1278304"/>
            <a:chOff x="2912327" y="2150696"/>
            <a:chExt cx="1276141" cy="1278304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CB9548B5-4B61-4969-9BB6-44A07C87E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2912327" y="2150696"/>
              <a:ext cx="1276141" cy="1278304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2FF95C-1313-48E8-AF40-292F47D3B17A}"/>
                </a:ext>
              </a:extLst>
            </p:cNvPr>
            <p:cNvSpPr txBox="1"/>
            <p:nvPr/>
          </p:nvSpPr>
          <p:spPr>
            <a:xfrm>
              <a:off x="3309228" y="2473511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C829096-9998-40F7-95B1-D56EB96E2671}"/>
              </a:ext>
            </a:extLst>
          </p:cNvPr>
          <p:cNvGrpSpPr/>
          <p:nvPr/>
        </p:nvGrpSpPr>
        <p:grpSpPr>
          <a:xfrm>
            <a:off x="5134586" y="2752418"/>
            <a:ext cx="1276141" cy="1278304"/>
            <a:chOff x="5758956" y="2150696"/>
            <a:chExt cx="1276141" cy="1278304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579D90B9-BF44-4CFB-8ED0-068AE76A5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5758956" y="2150696"/>
              <a:ext cx="1276141" cy="127830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027F97F-8270-4DFC-A1CE-3D83ACD944A9}"/>
                </a:ext>
              </a:extLst>
            </p:cNvPr>
            <p:cNvSpPr txBox="1"/>
            <p:nvPr/>
          </p:nvSpPr>
          <p:spPr>
            <a:xfrm>
              <a:off x="6183866" y="2454659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ED6E5AE7-A786-478B-98B9-691BC0480F93}"/>
              </a:ext>
            </a:extLst>
          </p:cNvPr>
          <p:cNvGrpSpPr/>
          <p:nvPr/>
        </p:nvGrpSpPr>
        <p:grpSpPr>
          <a:xfrm>
            <a:off x="5134587" y="1438946"/>
            <a:ext cx="1276141" cy="1278304"/>
            <a:chOff x="3567973" y="3433956"/>
            <a:chExt cx="1276141" cy="1278304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FE18248D-5BBA-4186-BBB9-0733A1DFBA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3567973" y="3433956"/>
              <a:ext cx="1276141" cy="1278304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EE98B25-798C-4D14-AF02-7D49710AEC27}"/>
                </a:ext>
              </a:extLst>
            </p:cNvPr>
            <p:cNvSpPr txBox="1"/>
            <p:nvPr/>
          </p:nvSpPr>
          <p:spPr>
            <a:xfrm>
              <a:off x="4023510" y="3744528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F7B072EE-8F61-4BC5-A10D-FEF50063428E}"/>
              </a:ext>
            </a:extLst>
          </p:cNvPr>
          <p:cNvGrpSpPr/>
          <p:nvPr/>
        </p:nvGrpSpPr>
        <p:grpSpPr>
          <a:xfrm>
            <a:off x="5061569" y="5480355"/>
            <a:ext cx="1276141" cy="1278304"/>
            <a:chOff x="7054872" y="2088791"/>
            <a:chExt cx="1276141" cy="1278304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C3C6776F-25C2-4D05-9DA6-D99685DAF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7054872" y="2088791"/>
              <a:ext cx="1276141" cy="1278304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865974F-43A1-4BBB-B970-5D548DFBED74}"/>
                </a:ext>
              </a:extLst>
            </p:cNvPr>
            <p:cNvSpPr txBox="1"/>
            <p:nvPr/>
          </p:nvSpPr>
          <p:spPr>
            <a:xfrm>
              <a:off x="7306028" y="2473511"/>
              <a:ext cx="735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4629567-EA4A-407A-A4DD-2F2DC7813F22}"/>
              </a:ext>
            </a:extLst>
          </p:cNvPr>
          <p:cNvGrpSpPr/>
          <p:nvPr/>
        </p:nvGrpSpPr>
        <p:grpSpPr>
          <a:xfrm>
            <a:off x="6486424" y="165849"/>
            <a:ext cx="1276141" cy="1278304"/>
            <a:chOff x="3644185" y="927764"/>
            <a:chExt cx="1276141" cy="1278304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35C8DD41-490C-40AB-BE17-F8711EF0A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3644185" y="927764"/>
              <a:ext cx="1276141" cy="1278304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67D6F42-A83E-426F-8C85-1826DA0628ED}"/>
                </a:ext>
              </a:extLst>
            </p:cNvPr>
            <p:cNvSpPr txBox="1"/>
            <p:nvPr/>
          </p:nvSpPr>
          <p:spPr>
            <a:xfrm>
              <a:off x="4015990" y="1243617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6B157E2E-3903-4C86-B458-D23B0FF829EC}"/>
              </a:ext>
            </a:extLst>
          </p:cNvPr>
          <p:cNvGrpSpPr/>
          <p:nvPr/>
        </p:nvGrpSpPr>
        <p:grpSpPr>
          <a:xfrm>
            <a:off x="7892685" y="143441"/>
            <a:ext cx="1276141" cy="1278304"/>
            <a:chOff x="6473643" y="798001"/>
            <a:chExt cx="1276141" cy="1278304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0115C01B-72CE-4465-B655-5195AB988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6473643" y="798001"/>
              <a:ext cx="1276141" cy="127830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C4E2DE1-7C7F-48CD-B989-9F4CD16DA756}"/>
                </a:ext>
              </a:extLst>
            </p:cNvPr>
            <p:cNvSpPr txBox="1"/>
            <p:nvPr/>
          </p:nvSpPr>
          <p:spPr>
            <a:xfrm>
              <a:off x="6886466" y="1170974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74B53621-D57D-49C1-AD61-CA0619EFB7E8}"/>
              </a:ext>
            </a:extLst>
          </p:cNvPr>
          <p:cNvGrpSpPr/>
          <p:nvPr/>
        </p:nvGrpSpPr>
        <p:grpSpPr>
          <a:xfrm>
            <a:off x="6567200" y="4133115"/>
            <a:ext cx="1276141" cy="1278304"/>
            <a:chOff x="4375217" y="2150696"/>
            <a:chExt cx="1276141" cy="1278304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B06C270-A73A-4F2C-9192-FFD5EF2D1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4375217" y="2150696"/>
              <a:ext cx="1276141" cy="127830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82C0AE0-4690-4AF1-B573-39EB3F0E1091}"/>
                </a:ext>
              </a:extLst>
            </p:cNvPr>
            <p:cNvSpPr txBox="1"/>
            <p:nvPr/>
          </p:nvSpPr>
          <p:spPr>
            <a:xfrm>
              <a:off x="4818176" y="2435905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A37C18E-6503-412B-9480-79D9D1D7E039}"/>
              </a:ext>
            </a:extLst>
          </p:cNvPr>
          <p:cNvGrpSpPr/>
          <p:nvPr/>
        </p:nvGrpSpPr>
        <p:grpSpPr>
          <a:xfrm>
            <a:off x="6494780" y="5411419"/>
            <a:ext cx="1276141" cy="1278304"/>
            <a:chOff x="7110029" y="2127893"/>
            <a:chExt cx="1276141" cy="1278304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25B2F7FD-B43A-4679-A22F-7660872360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7110029" y="2127893"/>
              <a:ext cx="1276141" cy="1278304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AABB691-C6F3-4DD0-9AC1-3B6DBBE52B5E}"/>
                </a:ext>
              </a:extLst>
            </p:cNvPr>
            <p:cNvSpPr txBox="1"/>
            <p:nvPr/>
          </p:nvSpPr>
          <p:spPr>
            <a:xfrm>
              <a:off x="7524536" y="2473511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11C5715A-BFA5-40CF-A1D2-8CE3DB008E1A}"/>
              </a:ext>
            </a:extLst>
          </p:cNvPr>
          <p:cNvGrpSpPr/>
          <p:nvPr/>
        </p:nvGrpSpPr>
        <p:grpSpPr>
          <a:xfrm>
            <a:off x="8011284" y="4125281"/>
            <a:ext cx="1276141" cy="1278304"/>
            <a:chOff x="6322030" y="3459319"/>
            <a:chExt cx="1276141" cy="1278304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DEAB2234-3DEF-4AAF-BBBE-97273936C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6322030" y="3459319"/>
              <a:ext cx="1276141" cy="1278304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CA9E1BC-9B7E-481E-9712-310BC7BC0208}"/>
                </a:ext>
              </a:extLst>
            </p:cNvPr>
            <p:cNvSpPr txBox="1"/>
            <p:nvPr/>
          </p:nvSpPr>
          <p:spPr>
            <a:xfrm>
              <a:off x="6701355" y="3773812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40CB301D-2D4D-41A1-AD5F-1F8108702F3A}"/>
              </a:ext>
            </a:extLst>
          </p:cNvPr>
          <p:cNvGrpSpPr/>
          <p:nvPr/>
        </p:nvGrpSpPr>
        <p:grpSpPr>
          <a:xfrm>
            <a:off x="6559441" y="1417244"/>
            <a:ext cx="1276141" cy="1278304"/>
            <a:chOff x="5080287" y="707067"/>
            <a:chExt cx="1276141" cy="1278304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70B593-BC2F-4938-A3CA-549383D25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5080287" y="707067"/>
              <a:ext cx="1276141" cy="1278304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2C504CB-C049-40F8-9584-07EBF7E68CBE}"/>
                </a:ext>
              </a:extLst>
            </p:cNvPr>
            <p:cNvSpPr txBox="1"/>
            <p:nvPr/>
          </p:nvSpPr>
          <p:spPr>
            <a:xfrm>
              <a:off x="5438240" y="1006205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48181917-4F60-4A0A-AE35-EF9FC7B84919}"/>
              </a:ext>
            </a:extLst>
          </p:cNvPr>
          <p:cNvGrpSpPr/>
          <p:nvPr/>
        </p:nvGrpSpPr>
        <p:grpSpPr>
          <a:xfrm>
            <a:off x="6599539" y="2683130"/>
            <a:ext cx="1276141" cy="1278304"/>
            <a:chOff x="2912327" y="2150696"/>
            <a:chExt cx="1276141" cy="1278304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FBA22A7A-F7B5-40A7-8B4B-B876B47FC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2912327" y="2150696"/>
              <a:ext cx="1276141" cy="1278304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5AC526C-1E7A-4CDE-8068-1D37DA1E5D06}"/>
                </a:ext>
              </a:extLst>
            </p:cNvPr>
            <p:cNvSpPr txBox="1"/>
            <p:nvPr/>
          </p:nvSpPr>
          <p:spPr>
            <a:xfrm>
              <a:off x="3309228" y="2473511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3A627DBB-D9D8-4A7D-B63A-9B65D8F715BA}"/>
              </a:ext>
            </a:extLst>
          </p:cNvPr>
          <p:cNvGrpSpPr/>
          <p:nvPr/>
        </p:nvGrpSpPr>
        <p:grpSpPr>
          <a:xfrm>
            <a:off x="7965701" y="2700484"/>
            <a:ext cx="1276141" cy="1278304"/>
            <a:chOff x="5758956" y="2150696"/>
            <a:chExt cx="1276141" cy="1278304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619606E2-9547-4DA6-81F5-49F0BA9E6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5758956" y="2150696"/>
              <a:ext cx="1276141" cy="1278304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9B063EA-ADD7-4653-B584-AEB9F048D375}"/>
                </a:ext>
              </a:extLst>
            </p:cNvPr>
            <p:cNvSpPr txBox="1"/>
            <p:nvPr/>
          </p:nvSpPr>
          <p:spPr>
            <a:xfrm>
              <a:off x="6183866" y="2454659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6DC4449B-F7F0-4D5E-8CB0-7E55D3130D9A}"/>
              </a:ext>
            </a:extLst>
          </p:cNvPr>
          <p:cNvGrpSpPr/>
          <p:nvPr/>
        </p:nvGrpSpPr>
        <p:grpSpPr>
          <a:xfrm>
            <a:off x="7965702" y="1387012"/>
            <a:ext cx="1276141" cy="1278304"/>
            <a:chOff x="3567973" y="3433956"/>
            <a:chExt cx="1276141" cy="1278304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8BBE0101-52B6-4CFB-B3B3-8DA850F2F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3567973" y="3433956"/>
              <a:ext cx="1276141" cy="1278304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B03C467-BB0E-445A-9736-DFD42DC583F5}"/>
                </a:ext>
              </a:extLst>
            </p:cNvPr>
            <p:cNvSpPr txBox="1"/>
            <p:nvPr/>
          </p:nvSpPr>
          <p:spPr>
            <a:xfrm>
              <a:off x="4023510" y="3744528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74E2F55-1800-4586-9A03-5877334E4BDF}"/>
              </a:ext>
            </a:extLst>
          </p:cNvPr>
          <p:cNvGrpSpPr/>
          <p:nvPr/>
        </p:nvGrpSpPr>
        <p:grpSpPr>
          <a:xfrm>
            <a:off x="7843341" y="5419410"/>
            <a:ext cx="1276141" cy="1278304"/>
            <a:chOff x="7110029" y="2127893"/>
            <a:chExt cx="1276141" cy="12783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703B842B-86E2-4C6B-B081-6B7E43511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7110029" y="2127893"/>
              <a:ext cx="1276141" cy="12783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942E6EA-5FF0-49F3-9FFD-B5DC4A6D6118}"/>
                </a:ext>
              </a:extLst>
            </p:cNvPr>
            <p:cNvSpPr txBox="1"/>
            <p:nvPr/>
          </p:nvSpPr>
          <p:spPr>
            <a:xfrm>
              <a:off x="7306028" y="2473511"/>
              <a:ext cx="735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F74F8410-6EB5-45C4-910F-7650D88B3A9E}"/>
              </a:ext>
            </a:extLst>
          </p:cNvPr>
          <p:cNvGrpSpPr/>
          <p:nvPr/>
        </p:nvGrpSpPr>
        <p:grpSpPr>
          <a:xfrm>
            <a:off x="9296235" y="2447"/>
            <a:ext cx="1276141" cy="1278304"/>
            <a:chOff x="3644185" y="927764"/>
            <a:chExt cx="1276141" cy="1278304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5265FA0-7ED6-4ADF-8D5C-C0BFAF1F2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3644185" y="927764"/>
              <a:ext cx="1276141" cy="1278304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441DBD5-4948-466D-9F99-396A63AE7220}"/>
                </a:ext>
              </a:extLst>
            </p:cNvPr>
            <p:cNvSpPr txBox="1"/>
            <p:nvPr/>
          </p:nvSpPr>
          <p:spPr>
            <a:xfrm>
              <a:off x="4015990" y="1243617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364A9E52-F4F2-4EE6-9632-97210A702B93}"/>
              </a:ext>
            </a:extLst>
          </p:cNvPr>
          <p:cNvGrpSpPr/>
          <p:nvPr/>
        </p:nvGrpSpPr>
        <p:grpSpPr>
          <a:xfrm>
            <a:off x="10644022" y="37047"/>
            <a:ext cx="1276141" cy="1278304"/>
            <a:chOff x="6473643" y="798001"/>
            <a:chExt cx="1276141" cy="1278304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3335D58F-ED4D-4D2D-ABAA-E941AF8F8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6473643" y="798001"/>
              <a:ext cx="1276141" cy="127830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5507101-75E6-4E18-949E-F109F4961F96}"/>
                </a:ext>
              </a:extLst>
            </p:cNvPr>
            <p:cNvSpPr txBox="1"/>
            <p:nvPr/>
          </p:nvSpPr>
          <p:spPr>
            <a:xfrm>
              <a:off x="6886466" y="1170974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734092D-B5B0-40DC-9627-D8D4152A9990}"/>
              </a:ext>
            </a:extLst>
          </p:cNvPr>
          <p:cNvGrpSpPr/>
          <p:nvPr/>
        </p:nvGrpSpPr>
        <p:grpSpPr>
          <a:xfrm>
            <a:off x="9284043" y="4016123"/>
            <a:ext cx="1276141" cy="1278304"/>
            <a:chOff x="4375217" y="2150696"/>
            <a:chExt cx="1276141" cy="1278304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54E5DBF2-180F-4448-A109-48F4E9BF3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4375217" y="2150696"/>
              <a:ext cx="1276141" cy="1278304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0050145-9904-4561-9148-7F65FB472C9D}"/>
                </a:ext>
              </a:extLst>
            </p:cNvPr>
            <p:cNvSpPr txBox="1"/>
            <p:nvPr/>
          </p:nvSpPr>
          <p:spPr>
            <a:xfrm>
              <a:off x="4818176" y="2435905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417683D1-4CFC-4478-BD24-EAD29B5BD394}"/>
              </a:ext>
            </a:extLst>
          </p:cNvPr>
          <p:cNvGrpSpPr/>
          <p:nvPr/>
        </p:nvGrpSpPr>
        <p:grpSpPr>
          <a:xfrm>
            <a:off x="9173101" y="5269591"/>
            <a:ext cx="1276141" cy="1278304"/>
            <a:chOff x="7110029" y="2127893"/>
            <a:chExt cx="1276141" cy="12783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062A0F28-8430-400C-852E-0C4A02AC4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7110029" y="2127893"/>
              <a:ext cx="1276141" cy="12783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76B75F1-0B99-4165-AF4F-FAFB6BC76197}"/>
                </a:ext>
              </a:extLst>
            </p:cNvPr>
            <p:cNvSpPr txBox="1"/>
            <p:nvPr/>
          </p:nvSpPr>
          <p:spPr>
            <a:xfrm>
              <a:off x="7524536" y="2473511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2C1A337-52B5-4985-9420-0DA9F34C1760}"/>
              </a:ext>
            </a:extLst>
          </p:cNvPr>
          <p:cNvGrpSpPr/>
          <p:nvPr/>
        </p:nvGrpSpPr>
        <p:grpSpPr>
          <a:xfrm>
            <a:off x="10762621" y="4018887"/>
            <a:ext cx="1276141" cy="1278304"/>
            <a:chOff x="6322030" y="3459319"/>
            <a:chExt cx="1276141" cy="1278304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A2325E5C-700F-4D3C-908D-B0AD6BEF6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6322030" y="3459319"/>
              <a:ext cx="1276141" cy="1278304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8567DC2-72B4-4F3D-808B-1BE6269E222C}"/>
                </a:ext>
              </a:extLst>
            </p:cNvPr>
            <p:cNvSpPr txBox="1"/>
            <p:nvPr/>
          </p:nvSpPr>
          <p:spPr>
            <a:xfrm>
              <a:off x="6701355" y="3773812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5C9935A3-A9A8-486C-AEF2-A6B8B1534BDD}"/>
              </a:ext>
            </a:extLst>
          </p:cNvPr>
          <p:cNvGrpSpPr/>
          <p:nvPr/>
        </p:nvGrpSpPr>
        <p:grpSpPr>
          <a:xfrm>
            <a:off x="9305417" y="1236651"/>
            <a:ext cx="1276141" cy="1278304"/>
            <a:chOff x="5080287" y="707067"/>
            <a:chExt cx="1276141" cy="1278304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4E9CA87D-39E9-4D6F-B89A-7FB7EA350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5080287" y="707067"/>
              <a:ext cx="1276141" cy="1278304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0B03F6B-1984-4536-99CD-58B94317C293}"/>
                </a:ext>
              </a:extLst>
            </p:cNvPr>
            <p:cNvSpPr txBox="1"/>
            <p:nvPr/>
          </p:nvSpPr>
          <p:spPr>
            <a:xfrm>
              <a:off x="5438240" y="1006205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A9E0376F-8C8B-4324-A384-D472ECAAA989}"/>
              </a:ext>
            </a:extLst>
          </p:cNvPr>
          <p:cNvGrpSpPr/>
          <p:nvPr/>
        </p:nvGrpSpPr>
        <p:grpSpPr>
          <a:xfrm>
            <a:off x="9286022" y="2528884"/>
            <a:ext cx="1276141" cy="1278304"/>
            <a:chOff x="2912327" y="2150696"/>
            <a:chExt cx="1276141" cy="1278304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1E822E7B-EDAF-46AD-9C76-0A4CE0F92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2912327" y="2150696"/>
              <a:ext cx="1276141" cy="1278304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2F2D1A4-8AF2-4940-B8EE-046A1C5D3988}"/>
                </a:ext>
              </a:extLst>
            </p:cNvPr>
            <p:cNvSpPr txBox="1"/>
            <p:nvPr/>
          </p:nvSpPr>
          <p:spPr>
            <a:xfrm>
              <a:off x="3309228" y="2473511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511E9BD-76C9-4531-9898-A4BF0860CDDC}"/>
              </a:ext>
            </a:extLst>
          </p:cNvPr>
          <p:cNvGrpSpPr/>
          <p:nvPr/>
        </p:nvGrpSpPr>
        <p:grpSpPr>
          <a:xfrm>
            <a:off x="10717038" y="2594090"/>
            <a:ext cx="1276141" cy="1278304"/>
            <a:chOff x="5758956" y="2150696"/>
            <a:chExt cx="1276141" cy="1278304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92E8BAF3-562A-47A3-8320-40A93E738C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5758956" y="2150696"/>
              <a:ext cx="1276141" cy="1278304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E288F7D-0D5E-4DEA-9B41-17522D913BAB}"/>
                </a:ext>
              </a:extLst>
            </p:cNvPr>
            <p:cNvSpPr txBox="1"/>
            <p:nvPr/>
          </p:nvSpPr>
          <p:spPr>
            <a:xfrm>
              <a:off x="6183866" y="2454659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CF5FCC24-6CF4-4253-A82E-86B348804756}"/>
              </a:ext>
            </a:extLst>
          </p:cNvPr>
          <p:cNvGrpSpPr/>
          <p:nvPr/>
        </p:nvGrpSpPr>
        <p:grpSpPr>
          <a:xfrm>
            <a:off x="10717039" y="1280618"/>
            <a:ext cx="1276141" cy="1278304"/>
            <a:chOff x="3567973" y="3433956"/>
            <a:chExt cx="1276141" cy="1278304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A06B2994-2CA6-4AAB-A43D-CBB2A5735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3567973" y="3433956"/>
              <a:ext cx="1276141" cy="127830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AEB1FC5-9017-43F6-8ECF-73FCA4EECC5E}"/>
                </a:ext>
              </a:extLst>
            </p:cNvPr>
            <p:cNvSpPr txBox="1"/>
            <p:nvPr/>
          </p:nvSpPr>
          <p:spPr>
            <a:xfrm>
              <a:off x="4023510" y="3744528"/>
              <a:ext cx="517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C71A2DF2-E124-4D83-9EA3-A59A4BE6CB03}"/>
              </a:ext>
            </a:extLst>
          </p:cNvPr>
          <p:cNvGrpSpPr/>
          <p:nvPr/>
        </p:nvGrpSpPr>
        <p:grpSpPr>
          <a:xfrm>
            <a:off x="10793249" y="5331603"/>
            <a:ext cx="1276141" cy="1278304"/>
            <a:chOff x="7110029" y="2127893"/>
            <a:chExt cx="1276141" cy="1278304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8B5DA7AA-480B-4ED6-A990-9BF0D2A76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5" t="5348" r="5535" b="51355"/>
            <a:stretch/>
          </p:blipFill>
          <p:spPr>
            <a:xfrm>
              <a:off x="7110029" y="2127893"/>
              <a:ext cx="1276141" cy="1278304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6962A3D-D6F9-497C-811D-113230B7B253}"/>
                </a:ext>
              </a:extLst>
            </p:cNvPr>
            <p:cNvSpPr txBox="1"/>
            <p:nvPr/>
          </p:nvSpPr>
          <p:spPr>
            <a:xfrm>
              <a:off x="7306028" y="2473511"/>
              <a:ext cx="735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23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0764E8-6D0F-4A13-8344-4AE2B011C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485" r="13289" b="16547"/>
          <a:stretch/>
        </p:blipFill>
        <p:spPr>
          <a:xfrm>
            <a:off x="2090057" y="99246"/>
            <a:ext cx="7174523" cy="6391989"/>
          </a:xfrm>
          <a:prstGeom prst="ellipse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3FAD5B-0269-47E8-970E-8C34AF13E3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3644185" y="927764"/>
            <a:ext cx="1276141" cy="12783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F0D2A6C-A72D-40B9-AC0F-4C524A13B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6473643" y="798001"/>
            <a:ext cx="1276141" cy="12783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B221273-710E-4CB6-8CC2-C22A6FED3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5080287" y="707067"/>
            <a:ext cx="1276141" cy="12783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C26781F-1A43-4920-AE1C-1B08087E6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2912327" y="2150696"/>
            <a:ext cx="1276141" cy="12783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A93FB3-9ADC-4786-89B6-F32D5191D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5758956" y="2150696"/>
            <a:ext cx="1276141" cy="12783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CA8A736-D4FE-4978-8477-02C12EA6F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4375217" y="2150696"/>
            <a:ext cx="1276141" cy="127830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8E5E5AF-CFC8-4D92-AEBD-9DB9B82CD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7110029" y="2127893"/>
            <a:ext cx="1276141" cy="1278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C66CD5-E067-478C-9503-F9A0CA04DBA0}"/>
              </a:ext>
            </a:extLst>
          </p:cNvPr>
          <p:cNvSpPr txBox="1"/>
          <p:nvPr/>
        </p:nvSpPr>
        <p:spPr>
          <a:xfrm>
            <a:off x="5438240" y="1006205"/>
            <a:ext cx="5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298504-252D-48DC-A19B-A83ED7209D1E}"/>
              </a:ext>
            </a:extLst>
          </p:cNvPr>
          <p:cNvSpPr txBox="1"/>
          <p:nvPr/>
        </p:nvSpPr>
        <p:spPr>
          <a:xfrm>
            <a:off x="6183866" y="2454659"/>
            <a:ext cx="5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9D9718-FBF3-4619-9CD8-4BE823C46841}"/>
              </a:ext>
            </a:extLst>
          </p:cNvPr>
          <p:cNvSpPr txBox="1"/>
          <p:nvPr/>
        </p:nvSpPr>
        <p:spPr>
          <a:xfrm>
            <a:off x="3309228" y="2473511"/>
            <a:ext cx="5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58B5B6-B1A6-41BE-B4B3-ED0F4A7F3D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3567973" y="3433956"/>
            <a:ext cx="1276141" cy="127830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1524E77-8051-4221-8DE3-4609E1936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6322030" y="3459319"/>
            <a:ext cx="1276141" cy="127830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1D8BBB-DA66-42A9-ADD8-E9607A51DDF9}"/>
              </a:ext>
            </a:extLst>
          </p:cNvPr>
          <p:cNvSpPr txBox="1"/>
          <p:nvPr/>
        </p:nvSpPr>
        <p:spPr>
          <a:xfrm>
            <a:off x="4023510" y="3744528"/>
            <a:ext cx="5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44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3FAD5B-0269-47E8-970E-8C34AF13E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589486" y="234427"/>
            <a:ext cx="2923162" cy="29281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F53A60-53A3-445D-B878-5F52F6303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417043" y="3614754"/>
            <a:ext cx="2923162" cy="29281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9C6B84-5A86-4898-99D6-6F8E29F030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8869002" y="161123"/>
            <a:ext cx="2923162" cy="29281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67825F-AF97-47A1-9A3F-D6CA4E738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8696559" y="3429000"/>
            <a:ext cx="2923162" cy="29281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EDFFE1-31AC-42F4-B6AD-C22F393D5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4815465" y="234427"/>
            <a:ext cx="2923162" cy="29281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C7C3C1D-0EB8-4D9C-AD42-B6D74BC18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4643022" y="3614754"/>
            <a:ext cx="2923162" cy="29281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655917-7300-4C50-BA29-8E57386E9C7F}"/>
              </a:ext>
            </a:extLst>
          </p:cNvPr>
          <p:cNvSpPr txBox="1"/>
          <p:nvPr/>
        </p:nvSpPr>
        <p:spPr>
          <a:xfrm>
            <a:off x="1651396" y="1117796"/>
            <a:ext cx="79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806599-63D8-43EB-943C-F7A6F40D21F6}"/>
              </a:ext>
            </a:extLst>
          </p:cNvPr>
          <p:cNvSpPr txBox="1"/>
          <p:nvPr/>
        </p:nvSpPr>
        <p:spPr>
          <a:xfrm>
            <a:off x="5877375" y="913655"/>
            <a:ext cx="79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450E56-F4DF-481B-B946-67979E5FC19D}"/>
              </a:ext>
            </a:extLst>
          </p:cNvPr>
          <p:cNvSpPr txBox="1"/>
          <p:nvPr/>
        </p:nvSpPr>
        <p:spPr>
          <a:xfrm>
            <a:off x="9930912" y="904630"/>
            <a:ext cx="79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CA12CB-7E39-4FFC-B29F-09B6D34AADFF}"/>
              </a:ext>
            </a:extLst>
          </p:cNvPr>
          <p:cNvSpPr txBox="1"/>
          <p:nvPr/>
        </p:nvSpPr>
        <p:spPr>
          <a:xfrm>
            <a:off x="1478953" y="4485668"/>
            <a:ext cx="79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3AFF90-5161-4921-B92D-7F47759F59C5}"/>
              </a:ext>
            </a:extLst>
          </p:cNvPr>
          <p:cNvSpPr txBox="1"/>
          <p:nvPr/>
        </p:nvSpPr>
        <p:spPr>
          <a:xfrm>
            <a:off x="5696329" y="4485668"/>
            <a:ext cx="79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5698BC-2588-4EA1-B90E-6E3F8683B500}"/>
              </a:ext>
            </a:extLst>
          </p:cNvPr>
          <p:cNvSpPr txBox="1"/>
          <p:nvPr/>
        </p:nvSpPr>
        <p:spPr>
          <a:xfrm>
            <a:off x="9758469" y="4214363"/>
            <a:ext cx="79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3317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3FAD5B-0269-47E8-970E-8C34AF13E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589486" y="234427"/>
            <a:ext cx="2923162" cy="29281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F53A60-53A3-445D-B878-5F52F6303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417043" y="3614754"/>
            <a:ext cx="2923162" cy="29281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9C6B84-5A86-4898-99D6-6F8E29F030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8869002" y="161123"/>
            <a:ext cx="2923162" cy="29281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67825F-AF97-47A1-9A3F-D6CA4E738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8696559" y="3429000"/>
            <a:ext cx="2923162" cy="29281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EDFFE1-31AC-42F4-B6AD-C22F393D5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4815465" y="234427"/>
            <a:ext cx="2923162" cy="29281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C7C3C1D-0EB8-4D9C-AD42-B6D74BC18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4643022" y="3614754"/>
            <a:ext cx="2923162" cy="2928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3D4529-A5A6-45FE-BCEF-72766D795E42}"/>
              </a:ext>
            </a:extLst>
          </p:cNvPr>
          <p:cNvSpPr txBox="1"/>
          <p:nvPr/>
        </p:nvSpPr>
        <p:spPr>
          <a:xfrm>
            <a:off x="1651396" y="1117796"/>
            <a:ext cx="79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85B8DE-DDDF-4EBA-8FD4-8BAB3509FD00}"/>
              </a:ext>
            </a:extLst>
          </p:cNvPr>
          <p:cNvSpPr txBox="1"/>
          <p:nvPr/>
        </p:nvSpPr>
        <p:spPr>
          <a:xfrm>
            <a:off x="5877375" y="1117796"/>
            <a:ext cx="79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A15846-AB26-416A-AB80-B0D75AECD001}"/>
              </a:ext>
            </a:extLst>
          </p:cNvPr>
          <p:cNvSpPr txBox="1"/>
          <p:nvPr/>
        </p:nvSpPr>
        <p:spPr>
          <a:xfrm>
            <a:off x="9930912" y="913655"/>
            <a:ext cx="79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CD354-7BA5-4309-94C1-8F4F69BB015E}"/>
              </a:ext>
            </a:extLst>
          </p:cNvPr>
          <p:cNvSpPr txBox="1"/>
          <p:nvPr/>
        </p:nvSpPr>
        <p:spPr>
          <a:xfrm>
            <a:off x="1265456" y="4435427"/>
            <a:ext cx="1538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F943AD-AA28-4C40-B21A-607DF8A012A6}"/>
              </a:ext>
            </a:extLst>
          </p:cNvPr>
          <p:cNvSpPr txBox="1"/>
          <p:nvPr/>
        </p:nvSpPr>
        <p:spPr>
          <a:xfrm>
            <a:off x="5704932" y="4435427"/>
            <a:ext cx="79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70939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3FAD5B-0269-47E8-970E-8C34AF13E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589486" y="234427"/>
            <a:ext cx="2923162" cy="29281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F53A60-53A3-445D-B878-5F52F6303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417043" y="3614754"/>
            <a:ext cx="2923162" cy="29281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9C6B84-5A86-4898-99D6-6F8E29F030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8869002" y="161123"/>
            <a:ext cx="2923162" cy="29281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67825F-AF97-47A1-9A3F-D6CA4E738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8696559" y="3429000"/>
            <a:ext cx="2923162" cy="29281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EDFFE1-31AC-42F4-B6AD-C22F393D5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4815465" y="234427"/>
            <a:ext cx="2923162" cy="29281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C7C3C1D-0EB8-4D9C-AD42-B6D74BC18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5" t="5348" r="5535" b="51355"/>
          <a:stretch/>
        </p:blipFill>
        <p:spPr>
          <a:xfrm>
            <a:off x="4643022" y="3614754"/>
            <a:ext cx="2923162" cy="29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7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C5F963-9108-4FFE-9110-382804F4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485" r="13289" b="16547"/>
          <a:stretch/>
        </p:blipFill>
        <p:spPr>
          <a:xfrm>
            <a:off x="2090057" y="99246"/>
            <a:ext cx="7174523" cy="639198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A833F0F-710F-4193-8BA9-306186FA9692}"/>
              </a:ext>
            </a:extLst>
          </p:cNvPr>
          <p:cNvCxnSpPr>
            <a:cxnSpLocks/>
          </p:cNvCxnSpPr>
          <p:nvPr/>
        </p:nvCxnSpPr>
        <p:spPr>
          <a:xfrm flipV="1">
            <a:off x="3349450" y="1625320"/>
            <a:ext cx="5071069" cy="96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F559B24-C864-4EC6-88A7-4BE467548968}"/>
              </a:ext>
            </a:extLst>
          </p:cNvPr>
          <p:cNvCxnSpPr>
            <a:cxnSpLocks/>
          </p:cNvCxnSpPr>
          <p:nvPr/>
        </p:nvCxnSpPr>
        <p:spPr>
          <a:xfrm>
            <a:off x="2642716" y="3135086"/>
            <a:ext cx="5998866" cy="3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1137073-C468-4C55-8B47-1F13CA346633}"/>
              </a:ext>
            </a:extLst>
          </p:cNvPr>
          <p:cNvCxnSpPr>
            <a:cxnSpLocks/>
          </p:cNvCxnSpPr>
          <p:nvPr/>
        </p:nvCxnSpPr>
        <p:spPr>
          <a:xfrm flipV="1">
            <a:off x="2421653" y="4330840"/>
            <a:ext cx="6430945" cy="2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641A615-7B43-4E77-A08D-3CFB723151B6}"/>
              </a:ext>
            </a:extLst>
          </p:cNvPr>
          <p:cNvCxnSpPr>
            <a:cxnSpLocks/>
          </p:cNvCxnSpPr>
          <p:nvPr/>
        </p:nvCxnSpPr>
        <p:spPr>
          <a:xfrm>
            <a:off x="6373164" y="633046"/>
            <a:ext cx="97975" cy="4240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8389BDD-E62B-4822-8D71-793F4DDFD4D0}"/>
              </a:ext>
            </a:extLst>
          </p:cNvPr>
          <p:cNvCxnSpPr>
            <a:cxnSpLocks/>
          </p:cNvCxnSpPr>
          <p:nvPr/>
        </p:nvCxnSpPr>
        <p:spPr>
          <a:xfrm>
            <a:off x="4948812" y="366765"/>
            <a:ext cx="77873" cy="3984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31B8CED-0565-4E79-8D4D-F73462F15FCE}"/>
              </a:ext>
            </a:extLst>
          </p:cNvPr>
          <p:cNvCxnSpPr>
            <a:cxnSpLocks/>
          </p:cNvCxnSpPr>
          <p:nvPr/>
        </p:nvCxnSpPr>
        <p:spPr>
          <a:xfrm>
            <a:off x="7817618" y="924449"/>
            <a:ext cx="100483" cy="474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224AAEE-1143-4545-9D81-A6EE1D22C3AD}"/>
              </a:ext>
            </a:extLst>
          </p:cNvPr>
          <p:cNvCxnSpPr>
            <a:cxnSpLocks/>
          </p:cNvCxnSpPr>
          <p:nvPr/>
        </p:nvCxnSpPr>
        <p:spPr>
          <a:xfrm>
            <a:off x="3451604" y="1132950"/>
            <a:ext cx="61966" cy="453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8C8CD3-D087-483F-A738-578E4D5920FC}"/>
              </a:ext>
            </a:extLst>
          </p:cNvPr>
          <p:cNvSpPr txBox="1"/>
          <p:nvPr/>
        </p:nvSpPr>
        <p:spPr>
          <a:xfrm>
            <a:off x="3981796" y="1776719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3DE931-2C00-4952-A5F0-CD8E6314F276}"/>
              </a:ext>
            </a:extLst>
          </p:cNvPr>
          <p:cNvSpPr txBox="1"/>
          <p:nvPr/>
        </p:nvSpPr>
        <p:spPr>
          <a:xfrm>
            <a:off x="5349214" y="1749168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288521-021B-420E-B4D1-554056B31149}"/>
              </a:ext>
            </a:extLst>
          </p:cNvPr>
          <p:cNvSpPr txBox="1"/>
          <p:nvPr/>
        </p:nvSpPr>
        <p:spPr>
          <a:xfrm>
            <a:off x="6793668" y="1721618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2AD071-2FCD-4240-A0EB-E959A29381CE}"/>
              </a:ext>
            </a:extLst>
          </p:cNvPr>
          <p:cNvSpPr txBox="1"/>
          <p:nvPr/>
        </p:nvSpPr>
        <p:spPr>
          <a:xfrm>
            <a:off x="4014315" y="3156103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9B51FC-5286-45CC-8DF5-6F0ACF2F660B}"/>
              </a:ext>
            </a:extLst>
          </p:cNvPr>
          <p:cNvSpPr txBox="1"/>
          <p:nvPr/>
        </p:nvSpPr>
        <p:spPr>
          <a:xfrm>
            <a:off x="5472169" y="3135086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E2599C-3A09-483C-95C4-4C5E7B0226A9}"/>
              </a:ext>
            </a:extLst>
          </p:cNvPr>
          <p:cNvSpPr txBox="1"/>
          <p:nvPr/>
        </p:nvSpPr>
        <p:spPr>
          <a:xfrm>
            <a:off x="6868889" y="3156103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8C26B1-1653-426B-90B2-0512778649BD}"/>
              </a:ext>
            </a:extLst>
          </p:cNvPr>
          <p:cNvSpPr txBox="1"/>
          <p:nvPr/>
        </p:nvSpPr>
        <p:spPr>
          <a:xfrm>
            <a:off x="5211403" y="392139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E0ED3C-5B3C-4D29-A22D-4DAE334C3F45}"/>
              </a:ext>
            </a:extLst>
          </p:cNvPr>
          <p:cNvSpPr txBox="1"/>
          <p:nvPr/>
        </p:nvSpPr>
        <p:spPr>
          <a:xfrm>
            <a:off x="7144870" y="4340888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73387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70764E8-6D0F-4A13-8344-4AE2B011C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485" r="13289" b="16547"/>
          <a:stretch/>
        </p:blipFill>
        <p:spPr>
          <a:xfrm>
            <a:off x="2090057" y="99246"/>
            <a:ext cx="7174523" cy="639198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12925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C5F963-9108-4FFE-9110-382804F4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485" r="13289" b="16547"/>
          <a:stretch/>
        </p:blipFill>
        <p:spPr>
          <a:xfrm>
            <a:off x="2090057" y="99246"/>
            <a:ext cx="7174523" cy="639198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A833F0F-710F-4193-8BA9-306186FA9692}"/>
              </a:ext>
            </a:extLst>
          </p:cNvPr>
          <p:cNvCxnSpPr>
            <a:cxnSpLocks/>
          </p:cNvCxnSpPr>
          <p:nvPr/>
        </p:nvCxnSpPr>
        <p:spPr>
          <a:xfrm flipV="1">
            <a:off x="3349450" y="1625320"/>
            <a:ext cx="5071069" cy="96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F559B24-C864-4EC6-88A7-4BE467548968}"/>
              </a:ext>
            </a:extLst>
          </p:cNvPr>
          <p:cNvCxnSpPr>
            <a:cxnSpLocks/>
          </p:cNvCxnSpPr>
          <p:nvPr/>
        </p:nvCxnSpPr>
        <p:spPr>
          <a:xfrm>
            <a:off x="2642716" y="3135086"/>
            <a:ext cx="5998866" cy="3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1137073-C468-4C55-8B47-1F13CA346633}"/>
              </a:ext>
            </a:extLst>
          </p:cNvPr>
          <p:cNvCxnSpPr>
            <a:cxnSpLocks/>
          </p:cNvCxnSpPr>
          <p:nvPr/>
        </p:nvCxnSpPr>
        <p:spPr>
          <a:xfrm flipV="1">
            <a:off x="2421653" y="4330840"/>
            <a:ext cx="6430945" cy="2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641A615-7B43-4E77-A08D-3CFB723151B6}"/>
              </a:ext>
            </a:extLst>
          </p:cNvPr>
          <p:cNvCxnSpPr>
            <a:cxnSpLocks/>
          </p:cNvCxnSpPr>
          <p:nvPr/>
        </p:nvCxnSpPr>
        <p:spPr>
          <a:xfrm>
            <a:off x="6373164" y="633046"/>
            <a:ext cx="97975" cy="4240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8389BDD-E62B-4822-8D71-793F4DDFD4D0}"/>
              </a:ext>
            </a:extLst>
          </p:cNvPr>
          <p:cNvCxnSpPr>
            <a:cxnSpLocks/>
          </p:cNvCxnSpPr>
          <p:nvPr/>
        </p:nvCxnSpPr>
        <p:spPr>
          <a:xfrm>
            <a:off x="4948812" y="366765"/>
            <a:ext cx="77873" cy="3984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31B8CED-0565-4E79-8D4D-F73462F15FCE}"/>
              </a:ext>
            </a:extLst>
          </p:cNvPr>
          <p:cNvCxnSpPr>
            <a:cxnSpLocks/>
          </p:cNvCxnSpPr>
          <p:nvPr/>
        </p:nvCxnSpPr>
        <p:spPr>
          <a:xfrm>
            <a:off x="7817618" y="924449"/>
            <a:ext cx="100483" cy="474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224AAEE-1143-4545-9D81-A6EE1D22C3AD}"/>
              </a:ext>
            </a:extLst>
          </p:cNvPr>
          <p:cNvCxnSpPr>
            <a:cxnSpLocks/>
          </p:cNvCxnSpPr>
          <p:nvPr/>
        </p:nvCxnSpPr>
        <p:spPr>
          <a:xfrm>
            <a:off x="3451604" y="1132950"/>
            <a:ext cx="61966" cy="453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8C8CD3-D087-483F-A738-578E4D5920FC}"/>
              </a:ext>
            </a:extLst>
          </p:cNvPr>
          <p:cNvSpPr txBox="1"/>
          <p:nvPr/>
        </p:nvSpPr>
        <p:spPr>
          <a:xfrm>
            <a:off x="5337639" y="1838851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3DE931-2C00-4952-A5F0-CD8E6314F276}"/>
              </a:ext>
            </a:extLst>
          </p:cNvPr>
          <p:cNvSpPr txBox="1"/>
          <p:nvPr/>
        </p:nvSpPr>
        <p:spPr>
          <a:xfrm>
            <a:off x="5340148" y="3168919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288521-021B-420E-B4D1-554056B31149}"/>
              </a:ext>
            </a:extLst>
          </p:cNvPr>
          <p:cNvSpPr txBox="1"/>
          <p:nvPr/>
        </p:nvSpPr>
        <p:spPr>
          <a:xfrm>
            <a:off x="6833371" y="3135086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2AD071-2FCD-4240-A0EB-E959A29381CE}"/>
              </a:ext>
            </a:extLst>
          </p:cNvPr>
          <p:cNvSpPr txBox="1"/>
          <p:nvPr/>
        </p:nvSpPr>
        <p:spPr>
          <a:xfrm>
            <a:off x="4014315" y="3156103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9B51FC-5286-45CC-8DF5-6F0ACF2F660B}"/>
              </a:ext>
            </a:extLst>
          </p:cNvPr>
          <p:cNvSpPr txBox="1"/>
          <p:nvPr/>
        </p:nvSpPr>
        <p:spPr>
          <a:xfrm>
            <a:off x="3916775" y="1818753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E2599C-3A09-483C-95C4-4C5E7B0226A9}"/>
              </a:ext>
            </a:extLst>
          </p:cNvPr>
          <p:cNvSpPr txBox="1"/>
          <p:nvPr/>
        </p:nvSpPr>
        <p:spPr>
          <a:xfrm>
            <a:off x="6858277" y="1801170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38C26B1-1653-426B-90B2-0512778649BD}"/>
              </a:ext>
            </a:extLst>
          </p:cNvPr>
          <p:cNvSpPr txBox="1"/>
          <p:nvPr/>
        </p:nvSpPr>
        <p:spPr>
          <a:xfrm>
            <a:off x="5259129" y="431408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E0ED3C-5B3C-4D29-A22D-4DAE334C3F45}"/>
              </a:ext>
            </a:extLst>
          </p:cNvPr>
          <p:cNvSpPr txBox="1"/>
          <p:nvPr/>
        </p:nvSpPr>
        <p:spPr>
          <a:xfrm>
            <a:off x="6933854" y="4364652"/>
            <a:ext cx="521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1405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6BDEE91-B1E2-4C22-B44E-C3223BF7A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253155" y="0"/>
            <a:ext cx="2807764" cy="27934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92AABBD-B790-4BF4-A452-99D7EAD7A2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405555" y="3227196"/>
            <a:ext cx="2807764" cy="279344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3FB58E-138B-4DEC-BBD8-4A6DC1D3F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3213319" y="0"/>
            <a:ext cx="2807764" cy="27934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796262-82D4-4086-9122-0F5190B30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3365719" y="3227196"/>
            <a:ext cx="2807764" cy="279344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4C35CD2-A50A-46AE-B288-1FB130A3C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6325883" y="0"/>
            <a:ext cx="2807764" cy="27934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B8156A2-98AB-41E8-B761-546659150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6478283" y="3227196"/>
            <a:ext cx="2807764" cy="279344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B006383-7384-4E4C-8E98-B4A2B1EC6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9231836" y="0"/>
            <a:ext cx="2807764" cy="279344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7382A4B-C015-49CB-A48D-879E245D5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9384236" y="3227196"/>
            <a:ext cx="2807764" cy="27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C5F963-9108-4FFE-9110-382804F4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485" r="13289" b="16547"/>
          <a:stretch/>
        </p:blipFill>
        <p:spPr>
          <a:xfrm>
            <a:off x="2090057" y="99246"/>
            <a:ext cx="7174523" cy="6391989"/>
          </a:xfrm>
          <a:prstGeom prst="ellipse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FCF3154-2D94-450C-B4C3-7366041398A3}"/>
              </a:ext>
            </a:extLst>
          </p:cNvPr>
          <p:cNvCxnSpPr>
            <a:cxnSpLocks/>
          </p:cNvCxnSpPr>
          <p:nvPr/>
        </p:nvCxnSpPr>
        <p:spPr>
          <a:xfrm>
            <a:off x="3702817" y="924449"/>
            <a:ext cx="4114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A833F0F-710F-4193-8BA9-306186FA9692}"/>
              </a:ext>
            </a:extLst>
          </p:cNvPr>
          <p:cNvCxnSpPr>
            <a:cxnSpLocks/>
          </p:cNvCxnSpPr>
          <p:nvPr/>
        </p:nvCxnSpPr>
        <p:spPr>
          <a:xfrm flipV="1">
            <a:off x="3349450" y="1625320"/>
            <a:ext cx="5071069" cy="96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5138F72-5B97-4C76-8E92-340D95F3E933}"/>
              </a:ext>
            </a:extLst>
          </p:cNvPr>
          <p:cNvCxnSpPr>
            <a:cxnSpLocks/>
          </p:cNvCxnSpPr>
          <p:nvPr/>
        </p:nvCxnSpPr>
        <p:spPr>
          <a:xfrm flipV="1">
            <a:off x="2311121" y="2426676"/>
            <a:ext cx="6541477" cy="10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F559B24-C864-4EC6-88A7-4BE467548968}"/>
              </a:ext>
            </a:extLst>
          </p:cNvPr>
          <p:cNvCxnSpPr>
            <a:cxnSpLocks/>
          </p:cNvCxnSpPr>
          <p:nvPr/>
        </p:nvCxnSpPr>
        <p:spPr>
          <a:xfrm flipV="1">
            <a:off x="2853733" y="3400110"/>
            <a:ext cx="5757704" cy="2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1137073-C468-4C55-8B47-1F13CA346633}"/>
              </a:ext>
            </a:extLst>
          </p:cNvPr>
          <p:cNvCxnSpPr>
            <a:cxnSpLocks/>
          </p:cNvCxnSpPr>
          <p:nvPr/>
        </p:nvCxnSpPr>
        <p:spPr>
          <a:xfrm flipV="1">
            <a:off x="2421653" y="4330840"/>
            <a:ext cx="6430945" cy="2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059F843-CD75-480F-AF21-0B5B1A885C50}"/>
              </a:ext>
            </a:extLst>
          </p:cNvPr>
          <p:cNvCxnSpPr/>
          <p:nvPr/>
        </p:nvCxnSpPr>
        <p:spPr>
          <a:xfrm>
            <a:off x="5506497" y="261257"/>
            <a:ext cx="100483" cy="41700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641A615-7B43-4E77-A08D-3CFB723151B6}"/>
              </a:ext>
            </a:extLst>
          </p:cNvPr>
          <p:cNvCxnSpPr>
            <a:cxnSpLocks/>
          </p:cNvCxnSpPr>
          <p:nvPr/>
        </p:nvCxnSpPr>
        <p:spPr>
          <a:xfrm>
            <a:off x="6585022" y="532563"/>
            <a:ext cx="75362" cy="4424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8389BDD-E62B-4822-8D71-793F4DDFD4D0}"/>
              </a:ext>
            </a:extLst>
          </p:cNvPr>
          <p:cNvCxnSpPr/>
          <p:nvPr/>
        </p:nvCxnSpPr>
        <p:spPr>
          <a:xfrm>
            <a:off x="4468164" y="787120"/>
            <a:ext cx="100483" cy="417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31B8CED-0565-4E79-8D4D-F73462F15FCE}"/>
              </a:ext>
            </a:extLst>
          </p:cNvPr>
          <p:cNvCxnSpPr>
            <a:cxnSpLocks/>
          </p:cNvCxnSpPr>
          <p:nvPr/>
        </p:nvCxnSpPr>
        <p:spPr>
          <a:xfrm>
            <a:off x="7817618" y="924449"/>
            <a:ext cx="100483" cy="474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224AAEE-1143-4545-9D81-A6EE1D22C3AD}"/>
              </a:ext>
            </a:extLst>
          </p:cNvPr>
          <p:cNvCxnSpPr>
            <a:cxnSpLocks/>
          </p:cNvCxnSpPr>
          <p:nvPr/>
        </p:nvCxnSpPr>
        <p:spPr>
          <a:xfrm>
            <a:off x="3451604" y="1132950"/>
            <a:ext cx="61966" cy="453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C29F7F6-F6B8-4656-A5F7-4C55699978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3560682" y="2523918"/>
            <a:ext cx="840288" cy="836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D744638-3945-4F2C-9DD8-A8BDE4B86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4552629" y="1663222"/>
            <a:ext cx="843336" cy="8390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6BDEE91-B1E2-4C22-B44E-C3223BF7A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3559158" y="894304"/>
            <a:ext cx="843336" cy="83903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325EF1C-A359-4D36-BB86-E5267F072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3639536" y="3443451"/>
            <a:ext cx="843336" cy="83903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0F4D6E8-2E42-441A-8721-65E53AC94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2639251" y="3425871"/>
            <a:ext cx="843336" cy="83903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DADB743-51D5-47F8-96D1-997B08908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4674150" y="3450356"/>
            <a:ext cx="843336" cy="8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0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C5F963-9108-4FFE-9110-382804F4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485" r="13289" b="16547"/>
          <a:stretch/>
        </p:blipFill>
        <p:spPr>
          <a:xfrm>
            <a:off x="2090057" y="99246"/>
            <a:ext cx="7174523" cy="6391989"/>
          </a:xfrm>
          <a:prstGeom prst="ellipse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FCF3154-2D94-450C-B4C3-7366041398A3}"/>
              </a:ext>
            </a:extLst>
          </p:cNvPr>
          <p:cNvCxnSpPr>
            <a:cxnSpLocks/>
          </p:cNvCxnSpPr>
          <p:nvPr/>
        </p:nvCxnSpPr>
        <p:spPr>
          <a:xfrm>
            <a:off x="3702817" y="924449"/>
            <a:ext cx="4114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A833F0F-710F-4193-8BA9-306186FA9692}"/>
              </a:ext>
            </a:extLst>
          </p:cNvPr>
          <p:cNvCxnSpPr>
            <a:cxnSpLocks/>
          </p:cNvCxnSpPr>
          <p:nvPr/>
        </p:nvCxnSpPr>
        <p:spPr>
          <a:xfrm flipV="1">
            <a:off x="3349450" y="1625320"/>
            <a:ext cx="5071069" cy="96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5138F72-5B97-4C76-8E92-340D95F3E933}"/>
              </a:ext>
            </a:extLst>
          </p:cNvPr>
          <p:cNvCxnSpPr>
            <a:cxnSpLocks/>
          </p:cNvCxnSpPr>
          <p:nvPr/>
        </p:nvCxnSpPr>
        <p:spPr>
          <a:xfrm flipV="1">
            <a:off x="2311121" y="2426676"/>
            <a:ext cx="6541477" cy="10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F559B24-C864-4EC6-88A7-4BE467548968}"/>
              </a:ext>
            </a:extLst>
          </p:cNvPr>
          <p:cNvCxnSpPr>
            <a:cxnSpLocks/>
          </p:cNvCxnSpPr>
          <p:nvPr/>
        </p:nvCxnSpPr>
        <p:spPr>
          <a:xfrm flipV="1">
            <a:off x="2853733" y="3400110"/>
            <a:ext cx="5757704" cy="2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1137073-C468-4C55-8B47-1F13CA346633}"/>
              </a:ext>
            </a:extLst>
          </p:cNvPr>
          <p:cNvCxnSpPr>
            <a:cxnSpLocks/>
          </p:cNvCxnSpPr>
          <p:nvPr/>
        </p:nvCxnSpPr>
        <p:spPr>
          <a:xfrm flipV="1">
            <a:off x="2421653" y="4330840"/>
            <a:ext cx="6430945" cy="2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059F843-CD75-480F-AF21-0B5B1A885C50}"/>
              </a:ext>
            </a:extLst>
          </p:cNvPr>
          <p:cNvCxnSpPr/>
          <p:nvPr/>
        </p:nvCxnSpPr>
        <p:spPr>
          <a:xfrm>
            <a:off x="5506497" y="261257"/>
            <a:ext cx="100483" cy="41700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641A615-7B43-4E77-A08D-3CFB723151B6}"/>
              </a:ext>
            </a:extLst>
          </p:cNvPr>
          <p:cNvCxnSpPr>
            <a:cxnSpLocks/>
          </p:cNvCxnSpPr>
          <p:nvPr/>
        </p:nvCxnSpPr>
        <p:spPr>
          <a:xfrm>
            <a:off x="6585022" y="532563"/>
            <a:ext cx="75362" cy="4424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8389BDD-E62B-4822-8D71-793F4DDFD4D0}"/>
              </a:ext>
            </a:extLst>
          </p:cNvPr>
          <p:cNvCxnSpPr/>
          <p:nvPr/>
        </p:nvCxnSpPr>
        <p:spPr>
          <a:xfrm>
            <a:off x="4468164" y="787120"/>
            <a:ext cx="100483" cy="417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31B8CED-0565-4E79-8D4D-F73462F15FCE}"/>
              </a:ext>
            </a:extLst>
          </p:cNvPr>
          <p:cNvCxnSpPr>
            <a:cxnSpLocks/>
          </p:cNvCxnSpPr>
          <p:nvPr/>
        </p:nvCxnSpPr>
        <p:spPr>
          <a:xfrm>
            <a:off x="7817618" y="924449"/>
            <a:ext cx="100483" cy="474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224AAEE-1143-4545-9D81-A6EE1D22C3AD}"/>
              </a:ext>
            </a:extLst>
          </p:cNvPr>
          <p:cNvCxnSpPr>
            <a:cxnSpLocks/>
          </p:cNvCxnSpPr>
          <p:nvPr/>
        </p:nvCxnSpPr>
        <p:spPr>
          <a:xfrm>
            <a:off x="3451604" y="1132950"/>
            <a:ext cx="61966" cy="453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C29F7F6-F6B8-4656-A5F7-4C55699978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 rot="17924913">
            <a:off x="4538753" y="2560287"/>
            <a:ext cx="840288" cy="836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D744638-3945-4F2C-9DD8-A8BDE4B86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3530289" y="1654630"/>
            <a:ext cx="843336" cy="8390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6BDEE91-B1E2-4C22-B44E-C3223BF7A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4553939" y="864691"/>
            <a:ext cx="843336" cy="83903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325EF1C-A359-4D36-BB86-E5267F072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3538649" y="2578035"/>
            <a:ext cx="843336" cy="83903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0F4D6E8-2E42-441A-8721-65E53AC94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2639251" y="3425871"/>
            <a:ext cx="843336" cy="83903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DADB743-51D5-47F8-96D1-997B08908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4674150" y="3450356"/>
            <a:ext cx="843336" cy="8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C5F963-9108-4FFE-9110-382804F4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485" r="13289" b="16547"/>
          <a:stretch/>
        </p:blipFill>
        <p:spPr>
          <a:xfrm>
            <a:off x="2090057" y="99246"/>
            <a:ext cx="7174523" cy="6391989"/>
          </a:xfrm>
          <a:prstGeom prst="ellipse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FCF3154-2D94-450C-B4C3-7366041398A3}"/>
              </a:ext>
            </a:extLst>
          </p:cNvPr>
          <p:cNvCxnSpPr>
            <a:cxnSpLocks/>
          </p:cNvCxnSpPr>
          <p:nvPr/>
        </p:nvCxnSpPr>
        <p:spPr>
          <a:xfrm>
            <a:off x="3702817" y="924449"/>
            <a:ext cx="4114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A833F0F-710F-4193-8BA9-306186FA9692}"/>
              </a:ext>
            </a:extLst>
          </p:cNvPr>
          <p:cNvCxnSpPr>
            <a:cxnSpLocks/>
          </p:cNvCxnSpPr>
          <p:nvPr/>
        </p:nvCxnSpPr>
        <p:spPr>
          <a:xfrm flipV="1">
            <a:off x="3349450" y="1625320"/>
            <a:ext cx="5071069" cy="96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5138F72-5B97-4C76-8E92-340D95F3E933}"/>
              </a:ext>
            </a:extLst>
          </p:cNvPr>
          <p:cNvCxnSpPr>
            <a:cxnSpLocks/>
          </p:cNvCxnSpPr>
          <p:nvPr/>
        </p:nvCxnSpPr>
        <p:spPr>
          <a:xfrm flipV="1">
            <a:off x="2311121" y="2426676"/>
            <a:ext cx="6541477" cy="105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F559B24-C864-4EC6-88A7-4BE467548968}"/>
              </a:ext>
            </a:extLst>
          </p:cNvPr>
          <p:cNvCxnSpPr>
            <a:cxnSpLocks/>
          </p:cNvCxnSpPr>
          <p:nvPr/>
        </p:nvCxnSpPr>
        <p:spPr>
          <a:xfrm flipV="1">
            <a:off x="2853733" y="3400110"/>
            <a:ext cx="5757704" cy="2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1137073-C468-4C55-8B47-1F13CA346633}"/>
              </a:ext>
            </a:extLst>
          </p:cNvPr>
          <p:cNvCxnSpPr>
            <a:cxnSpLocks/>
          </p:cNvCxnSpPr>
          <p:nvPr/>
        </p:nvCxnSpPr>
        <p:spPr>
          <a:xfrm flipV="1">
            <a:off x="2421653" y="4330840"/>
            <a:ext cx="6430945" cy="20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059F843-CD75-480F-AF21-0B5B1A885C50}"/>
              </a:ext>
            </a:extLst>
          </p:cNvPr>
          <p:cNvCxnSpPr/>
          <p:nvPr/>
        </p:nvCxnSpPr>
        <p:spPr>
          <a:xfrm>
            <a:off x="5506497" y="261257"/>
            <a:ext cx="100483" cy="417006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641A615-7B43-4E77-A08D-3CFB723151B6}"/>
              </a:ext>
            </a:extLst>
          </p:cNvPr>
          <p:cNvCxnSpPr>
            <a:cxnSpLocks/>
          </p:cNvCxnSpPr>
          <p:nvPr/>
        </p:nvCxnSpPr>
        <p:spPr>
          <a:xfrm>
            <a:off x="6585022" y="532563"/>
            <a:ext cx="75362" cy="4424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8389BDD-E62B-4822-8D71-793F4DDFD4D0}"/>
              </a:ext>
            </a:extLst>
          </p:cNvPr>
          <p:cNvCxnSpPr/>
          <p:nvPr/>
        </p:nvCxnSpPr>
        <p:spPr>
          <a:xfrm>
            <a:off x="4468164" y="787120"/>
            <a:ext cx="100483" cy="417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31B8CED-0565-4E79-8D4D-F73462F15FCE}"/>
              </a:ext>
            </a:extLst>
          </p:cNvPr>
          <p:cNvCxnSpPr>
            <a:cxnSpLocks/>
          </p:cNvCxnSpPr>
          <p:nvPr/>
        </p:nvCxnSpPr>
        <p:spPr>
          <a:xfrm>
            <a:off x="7817618" y="924449"/>
            <a:ext cx="100483" cy="474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224AAEE-1143-4545-9D81-A6EE1D22C3AD}"/>
              </a:ext>
            </a:extLst>
          </p:cNvPr>
          <p:cNvCxnSpPr>
            <a:cxnSpLocks/>
          </p:cNvCxnSpPr>
          <p:nvPr/>
        </p:nvCxnSpPr>
        <p:spPr>
          <a:xfrm>
            <a:off x="3451604" y="1132950"/>
            <a:ext cx="61966" cy="453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C29F7F6-F6B8-4656-A5F7-4C55699978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 rot="17924913">
            <a:off x="4538753" y="2560287"/>
            <a:ext cx="840288" cy="8360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D744638-3945-4F2C-9DD8-A8BDE4B86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3530289" y="1654630"/>
            <a:ext cx="843336" cy="8390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6BDEE91-B1E2-4C22-B44E-C3223BF7A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4553939" y="864691"/>
            <a:ext cx="843336" cy="83903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325EF1C-A359-4D36-BB86-E5267F072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2608268" y="2485813"/>
            <a:ext cx="843336" cy="83903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0F4D6E8-2E42-441A-8721-65E53AC941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3492397" y="3479875"/>
            <a:ext cx="843336" cy="83903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DADB743-51D5-47F8-96D1-997B08908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4562398" y="1654630"/>
            <a:ext cx="843336" cy="8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780B71C-4F61-4710-9448-4AD42D169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03142"/>
              </p:ext>
            </p:extLst>
          </p:nvPr>
        </p:nvGraphicFramePr>
        <p:xfrm>
          <a:off x="542611" y="609134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1847599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815345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08797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9389661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0072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105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7022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6974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4ECF7D-6633-4534-A15C-152ECA748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51547"/>
              </p:ext>
            </p:extLst>
          </p:nvPr>
        </p:nvGraphicFramePr>
        <p:xfrm>
          <a:off x="6171362" y="609134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1847599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815345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08797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9389661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0072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105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7022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6974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34896D-486F-4C51-A5ED-66AEF6140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3358191" y="881743"/>
            <a:ext cx="843336" cy="8390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2178F4-1B40-4BE8-A26E-0BA6E1A86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785881" y="881743"/>
            <a:ext cx="843336" cy="8390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772B73-091D-4678-A507-A41882A00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4422591" y="2082517"/>
            <a:ext cx="843336" cy="8390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4A2B7D-AFCF-407C-8B5D-012D806D1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1879408" y="2082517"/>
            <a:ext cx="843336" cy="8390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417B09-DD9A-46E6-8108-A6ECF92B5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3161303" y="4674159"/>
            <a:ext cx="843336" cy="8390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0B3456-FA8E-4485-98E1-18ECFC4EF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9268" r="19861" b="21604"/>
          <a:stretch/>
        </p:blipFill>
        <p:spPr>
          <a:xfrm>
            <a:off x="1879408" y="3233895"/>
            <a:ext cx="843336" cy="8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780B71C-4F61-4710-9448-4AD42D1699F6}"/>
              </a:ext>
            </a:extLst>
          </p:cNvPr>
          <p:cNvGraphicFramePr>
            <a:graphicFrameLocks noGrp="1"/>
          </p:cNvGraphicFramePr>
          <p:nvPr/>
        </p:nvGraphicFramePr>
        <p:xfrm>
          <a:off x="542611" y="609134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1847599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815345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08797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9389661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0072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105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7022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6974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4ECF7D-6633-4534-A15C-152ECA748610}"/>
              </a:ext>
            </a:extLst>
          </p:cNvPr>
          <p:cNvGraphicFramePr>
            <a:graphicFrameLocks noGrp="1"/>
          </p:cNvGraphicFramePr>
          <p:nvPr/>
        </p:nvGraphicFramePr>
        <p:xfrm>
          <a:off x="6171362" y="609134"/>
          <a:ext cx="5040000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11847599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81534578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860879784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49389661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0072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24105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7022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169740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0D15F9-9212-4764-976D-05051A721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38444" y1="72000" x2="38444" y2="72000"/>
                        <a14:foregroundMark x1="38222" y1="66667" x2="38222" y2="66667"/>
                        <a14:foregroundMark x1="33444" y1="90167" x2="33444" y2="90167"/>
                        <a14:foregroundMark x1="44222" y1="92000" x2="44222" y2="92000"/>
                        <a14:foregroundMark x1="22889" y1="59667" x2="22889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26509" r="16756" b="2710"/>
          <a:stretch/>
        </p:blipFill>
        <p:spPr>
          <a:xfrm>
            <a:off x="663191" y="828639"/>
            <a:ext cx="1075174" cy="7604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453B90-840C-4F18-9958-02CF8208B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38444" y1="72000" x2="38444" y2="72000"/>
                        <a14:foregroundMark x1="38222" y1="66667" x2="38222" y2="66667"/>
                        <a14:foregroundMark x1="33444" y1="90167" x2="33444" y2="90167"/>
                        <a14:foregroundMark x1="44222" y1="92000" x2="44222" y2="92000"/>
                        <a14:foregroundMark x1="22889" y1="59667" x2="22889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26509" r="16756" b="2710"/>
          <a:stretch/>
        </p:blipFill>
        <p:spPr>
          <a:xfrm>
            <a:off x="3161044" y="4555061"/>
            <a:ext cx="1075174" cy="7604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6D1AC5-BB64-4FA0-953C-6FEAC2A33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38444" y1="72000" x2="38444" y2="72000"/>
                        <a14:foregroundMark x1="38222" y1="66667" x2="38222" y2="66667"/>
                        <a14:foregroundMark x1="33444" y1="90167" x2="33444" y2="90167"/>
                        <a14:foregroundMark x1="44222" y1="92000" x2="44222" y2="92000"/>
                        <a14:foregroundMark x1="22889" y1="59667" x2="22889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26509" r="16756" b="2710"/>
          <a:stretch/>
        </p:blipFill>
        <p:spPr>
          <a:xfrm>
            <a:off x="3261066" y="2201871"/>
            <a:ext cx="1075174" cy="7604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B7D869-58F0-4CC1-8683-E54415FB5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38444" y1="72000" x2="38444" y2="72000"/>
                        <a14:foregroundMark x1="38222" y1="66667" x2="38222" y2="66667"/>
                        <a14:foregroundMark x1="33444" y1="90167" x2="33444" y2="90167"/>
                        <a14:foregroundMark x1="44222" y1="92000" x2="44222" y2="92000"/>
                        <a14:foregroundMark x1="22889" y1="59667" x2="22889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26509" r="16756" b="2710"/>
          <a:stretch/>
        </p:blipFill>
        <p:spPr>
          <a:xfrm>
            <a:off x="644769" y="3315086"/>
            <a:ext cx="1075174" cy="7604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0D77F0-6BB6-4239-AB56-2654F729F6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38444" y1="72000" x2="38444" y2="72000"/>
                        <a14:foregroundMark x1="38222" y1="66667" x2="38222" y2="66667"/>
                        <a14:foregroundMark x1="33444" y1="90167" x2="33444" y2="90167"/>
                        <a14:foregroundMark x1="44222" y1="92000" x2="44222" y2="92000"/>
                        <a14:foregroundMark x1="22889" y1="59667" x2="22889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26509" r="16756" b="2710"/>
          <a:stretch/>
        </p:blipFill>
        <p:spPr>
          <a:xfrm>
            <a:off x="1891517" y="2201870"/>
            <a:ext cx="1075174" cy="7604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CFDC20-E508-419C-9EE7-5CAF3A116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38444" y1="72000" x2="38444" y2="72000"/>
                        <a14:foregroundMark x1="38222" y1="66667" x2="38222" y2="66667"/>
                        <a14:foregroundMark x1="33444" y1="90167" x2="33444" y2="90167"/>
                        <a14:foregroundMark x1="44222" y1="92000" x2="44222" y2="92000"/>
                        <a14:foregroundMark x1="22889" y1="59667" x2="22889" y2="5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9" t="26509" r="16756" b="2710"/>
          <a:stretch/>
        </p:blipFill>
        <p:spPr>
          <a:xfrm>
            <a:off x="4336240" y="3378466"/>
            <a:ext cx="1075174" cy="7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6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84</Words>
  <Application>Microsoft Office PowerPoint</Application>
  <PresentationFormat>Широкоэкранный</PresentationFormat>
  <Paragraphs>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Лилит Кублова</dc:creator>
  <cp:lastModifiedBy>Лилит Кублова</cp:lastModifiedBy>
  <cp:revision>13</cp:revision>
  <dcterms:created xsi:type="dcterms:W3CDTF">2021-10-23T13:54:56Z</dcterms:created>
  <dcterms:modified xsi:type="dcterms:W3CDTF">2023-11-14T20:36:47Z</dcterms:modified>
</cp:coreProperties>
</file>