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59" r:id="rId4"/>
    <p:sldId id="260" r:id="rId5"/>
    <p:sldId id="261" r:id="rId6"/>
    <p:sldId id="263" r:id="rId7"/>
    <p:sldId id="265" r:id="rId8"/>
    <p:sldId id="264" r:id="rId9"/>
    <p:sldId id="266" r:id="rId10"/>
    <p:sldId id="267" r:id="rId11"/>
    <p:sldId id="269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7D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540" y="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A71DF8-A0CC-4232-92A7-57241078D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9" r="176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70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50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30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92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910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8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18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858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1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23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87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B9BA8-657E-47B3-9EA0-F6AA772F6C5A}" type="datetimeFigureOut">
              <a:rPr lang="ru-RU" smtClean="0"/>
              <a:pPr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A08AE-F205-4EEA-96D1-99FD13E2F3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228B5C-9A0C-4FD9-A9BD-3416EB7A5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8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CC5D9B61-D20A-429D-811A-9E43B545147A}"/>
              </a:ext>
            </a:extLst>
          </p:cNvPr>
          <p:cNvSpPr txBox="1">
            <a:spLocks/>
          </p:cNvSpPr>
          <p:nvPr/>
        </p:nvSpPr>
        <p:spPr>
          <a:xfrm>
            <a:off x="391886" y="1940046"/>
            <a:ext cx="8438605" cy="201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alt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altLang="ru-RU" sz="14400" b="1" dirty="0" smtClean="0">
                <a:solidFill>
                  <a:srgbClr val="C07D1A"/>
                </a:solidFill>
                <a:ea typeface="+mj-ea"/>
                <a:cs typeface="+mj-cs"/>
              </a:rPr>
              <a:t>«Воспитание любви к малой Родине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14400" b="1" dirty="0" smtClean="0">
                <a:solidFill>
                  <a:srgbClr val="C07D1A"/>
                </a:solidFill>
                <a:ea typeface="+mj-ea"/>
                <a:cs typeface="+mj-cs"/>
              </a:rPr>
              <a:t>как средство формирования у детей патриотических чувств и развития духовности»</a:t>
            </a:r>
            <a:endParaRPr lang="ru-RU" sz="14400" b="1" dirty="0" smtClean="0">
              <a:solidFill>
                <a:srgbClr val="C07D1A"/>
              </a:solidFill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alt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7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32812" y="5439322"/>
            <a:ext cx="4400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solidFill>
                  <a:srgbClr val="002060"/>
                </a:solidFill>
              </a:rPr>
              <a:t>Шлиева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>
                <a:solidFill>
                  <a:srgbClr val="002060"/>
                </a:solidFill>
              </a:rPr>
              <a:t>Валентина </a:t>
            </a:r>
            <a:r>
              <a:rPr lang="ru-RU" b="1" dirty="0" smtClean="0">
                <a:solidFill>
                  <a:srgbClr val="002060"/>
                </a:solidFill>
              </a:rPr>
              <a:t>Владимировна,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     воспитатель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1227138" y="156755"/>
            <a:ext cx="7916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Муниципальное автономное дошкольное образовательное</a:t>
            </a:r>
            <a:b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учреждение </a:t>
            </a:r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Белоярского </a:t>
            </a:r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район </a:t>
            </a:r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« </a:t>
            </a:r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Детский сад «Семицветик» г. Белоярский» </a:t>
            </a:r>
            <a:r>
              <a:rPr lang="ru-RU" altLang="ru-RU" sz="1200" dirty="0">
                <a:solidFill>
                  <a:srgbClr val="002060"/>
                </a:solidFill>
              </a:rPr>
              <a:t/>
            </a:r>
            <a:br>
              <a:rPr lang="ru-RU" altLang="ru-RU" sz="1200" dirty="0">
                <a:solidFill>
                  <a:srgbClr val="002060"/>
                </a:solidFill>
              </a:rPr>
            </a:br>
            <a:endParaRPr lang="ru-RU" altLang="ru-RU" sz="1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907" y="243643"/>
            <a:ext cx="740484" cy="7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13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65922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Акция «Выходной с пользой»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2" t="36523" r="59597" b="13805"/>
          <a:stretch/>
        </p:blipFill>
        <p:spPr bwMode="auto">
          <a:xfrm>
            <a:off x="3329686" y="3171827"/>
            <a:ext cx="3294398" cy="35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1" t="37644" r="27403" b="37740"/>
          <a:stretch/>
        </p:blipFill>
        <p:spPr bwMode="auto">
          <a:xfrm>
            <a:off x="648585" y="733644"/>
            <a:ext cx="8126671" cy="240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801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Альбом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«Любимый уголок города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Белоярский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G_20240109_10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4084" y="2663233"/>
            <a:ext cx="2885416" cy="3325341"/>
          </a:xfrm>
          <a:prstGeom prst="rect">
            <a:avLst/>
          </a:prstGeom>
          <a:noFill/>
        </p:spPr>
      </p:pic>
      <p:pic>
        <p:nvPicPr>
          <p:cNvPr id="1027" name="Picture 3" descr="C:\Users\User\Desktop\IMG_20240109_101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211" y="2190750"/>
            <a:ext cx="3126890" cy="4152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914673" y="2724888"/>
            <a:ext cx="5777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sz="4000" b="1" dirty="0">
                <a:solidFill>
                  <a:srgbClr val="002060"/>
                </a:solidFill>
                <a:latin typeface="+mn-lt"/>
              </a:rPr>
              <a:t>Благодарю за внимание!</a:t>
            </a:r>
            <a:endParaRPr lang="ru-RU" alt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96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ChangeArrowheads="1"/>
          </p:cNvSpPr>
          <p:nvPr>
            <p:ph type="title"/>
          </p:nvPr>
        </p:nvSpPr>
        <p:spPr bwMode="auto">
          <a:xfrm>
            <a:off x="1637414" y="524264"/>
            <a:ext cx="6431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Малая Родина … у каждого своя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3044" y="1180214"/>
            <a:ext cx="9297044" cy="53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s://cdn3.vectorstock.com/i/1000x1000/41/17/pin-icon-on-white-background-flat-style-map-vector-213141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0" r="15010" b="8285"/>
          <a:stretch/>
        </p:blipFill>
        <p:spPr bwMode="auto">
          <a:xfrm>
            <a:off x="3766019" y="2252586"/>
            <a:ext cx="729459" cy="10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310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0081" y="365125"/>
            <a:ext cx="5070021" cy="57376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Актуальность</a:t>
            </a:r>
            <a: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br>
              <a:rPr lang="ru-RU" altLang="ru-RU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8441" y="978392"/>
            <a:ext cx="7013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2060"/>
                </a:solidFill>
                <a:ea typeface="Verdana" panose="020B0604030504040204" pitchFamily="34" charset="0"/>
              </a:rPr>
              <a:t>Без знания традиций своего края, своих корней невозможно воспитать полноценного человека, который будет с уважением относиться к </a:t>
            </a:r>
            <a:r>
              <a:rPr lang="ru-RU" altLang="ru-RU" dirty="0" smtClean="0">
                <a:solidFill>
                  <a:srgbClr val="002060"/>
                </a:solidFill>
                <a:ea typeface="Verdana" panose="020B0604030504040204" pitchFamily="34" charset="0"/>
              </a:rPr>
              <a:t>окружающему</a:t>
            </a:r>
            <a:r>
              <a:rPr lang="ru-RU" altLang="ru-RU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alt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3"/>
          <a:stretch/>
        </p:blipFill>
        <p:spPr bwMode="auto">
          <a:xfrm>
            <a:off x="2359479" y="2498271"/>
            <a:ext cx="5088929" cy="354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395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03768" y="807515"/>
            <a:ext cx="7942520" cy="573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ru-RU" sz="1800" dirty="0" smtClean="0">
                <a:solidFill>
                  <a:srgbClr val="002060"/>
                </a:solidFill>
                <a:latin typeface="+mn-lt"/>
                <a:ea typeface="Verdana" panose="020B0604030504040204" pitchFamily="34" charset="0"/>
              </a:rPr>
              <a:t>Задача помочь ребенку с раннего детства полюбить свою Родину, подготовить к самостоятельной жизни, научить быть справедливыми, честными и успешными во всех делах </a:t>
            </a:r>
            <a:r>
              <a:rPr lang="ru-RU" altLang="ru-RU" sz="1800" b="1" dirty="0" smtClean="0">
                <a:solidFill>
                  <a:srgbClr val="002060"/>
                </a:solidFill>
                <a:latin typeface="+mn-lt"/>
                <a:ea typeface="Verdana" panose="020B0604030504040204" pitchFamily="34" charset="0"/>
              </a:rPr>
              <a:t/>
            </a:r>
            <a:br>
              <a:rPr lang="ru-RU" altLang="ru-RU" sz="1800" b="1" dirty="0" smtClean="0">
                <a:solidFill>
                  <a:srgbClr val="002060"/>
                </a:solidFill>
                <a:latin typeface="+mn-lt"/>
                <a:ea typeface="Verdana" panose="020B0604030504040204" pitchFamily="34" charset="0"/>
              </a:rPr>
            </a:br>
            <a:endParaRPr lang="ru-RU" sz="1800" b="1" dirty="0">
              <a:solidFill>
                <a:srgbClr val="002060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4" name="Picture 10" descr="G:\НРАВСТВЕННОЕ ВОСПИТАНИЕ\фото на семинар\IMG_20221102_10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1889" y="2385836"/>
            <a:ext cx="3358709" cy="236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2619160" y="4800267"/>
            <a:ext cx="410416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Целевая прогулка по улицам города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6" name="Picture 13" descr="G:\НРАВСТВЕННОЕ ВОСПИТАНИЕ\музей, вечный огонь\IMG_20221019_101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659" y="1941764"/>
            <a:ext cx="2536268" cy="3465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679" y="2013797"/>
            <a:ext cx="2536268" cy="3321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5524170"/>
            <a:ext cx="321162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Образовательная ситуация 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«Изучаем край родной» в центре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«Я-Белоярский-Югра-Россия</a:t>
            </a:r>
            <a:r>
              <a:rPr lang="ru-RU" sz="1400" dirty="0" smtClean="0">
                <a:solidFill>
                  <a:srgbClr val="002060"/>
                </a:solidFill>
              </a:rPr>
              <a:t>!»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51944" y="5524170"/>
            <a:ext cx="289205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Экскурсия «</a:t>
            </a:r>
            <a:r>
              <a:rPr lang="ru-RU" sz="1400" smtClean="0">
                <a:solidFill>
                  <a:srgbClr val="002060"/>
                </a:solidFill>
              </a:rPr>
              <a:t>Дворец спорта»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40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20080" y="254242"/>
            <a:ext cx="5070021" cy="573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Формы работы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b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19"/>
          <p:cNvSpPr>
            <a:spLocks noChangeArrowheads="1"/>
          </p:cNvSpPr>
          <p:nvPr/>
        </p:nvSpPr>
        <p:spPr bwMode="auto">
          <a:xfrm>
            <a:off x="-94904" y="2539973"/>
            <a:ext cx="48165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</a:rPr>
              <a:t>  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Игры «Собери  и назови достопримечательность</a:t>
            </a:r>
            <a:r>
              <a:rPr lang="ru-RU" altLang="ru-RU" sz="1200" dirty="0" smtClean="0">
                <a:solidFill>
                  <a:srgbClr val="002060"/>
                </a:solidFill>
              </a:rPr>
              <a:t>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pic>
        <p:nvPicPr>
          <p:cNvPr id="5" name="Picture 7" descr="G:\НРАВСТВЕННОЕ ВОСПИТАНИЕ\фото на семинар\IMG_20221116_11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94" y="627321"/>
            <a:ext cx="3177555" cy="259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612" t="4797"/>
          <a:stretch>
            <a:fillRect/>
          </a:stretch>
        </p:blipFill>
        <p:spPr bwMode="auto">
          <a:xfrm>
            <a:off x="622937" y="4010710"/>
            <a:ext cx="3380868" cy="245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19"/>
          <p:cNvSpPr>
            <a:spLocks noChangeArrowheads="1"/>
          </p:cNvSpPr>
          <p:nvPr/>
        </p:nvSpPr>
        <p:spPr bwMode="auto">
          <a:xfrm>
            <a:off x="823063" y="5905289"/>
            <a:ext cx="321730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</a:rPr>
              <a:t>   </a:t>
            </a: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Беседа «Моя малая Родина»</a:t>
            </a:r>
            <a:endParaRPr lang="ru-RU" altLang="ru-RU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5328729" y="5905289"/>
            <a:ext cx="3217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</a:rPr>
              <a:t>   </a:t>
            </a: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200" dirty="0" smtClean="0">
                <a:solidFill>
                  <a:srgbClr val="002060"/>
                </a:solidFill>
              </a:rPr>
              <a:t>Экскурсия набережная «</a:t>
            </a:r>
            <a:r>
              <a:rPr lang="ru-RU" altLang="ru-RU" sz="1200" dirty="0" err="1" smtClean="0">
                <a:solidFill>
                  <a:srgbClr val="002060"/>
                </a:solidFill>
              </a:rPr>
              <a:t>Сэй</a:t>
            </a:r>
            <a:r>
              <a:rPr lang="ru-RU" altLang="ru-RU" sz="1200" dirty="0" smtClean="0">
                <a:solidFill>
                  <a:srgbClr val="002060"/>
                </a:solidFill>
              </a:rPr>
              <a:t> Пан»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pic>
        <p:nvPicPr>
          <p:cNvPr id="12" name="Picture 5" descr="D:\НРАВСТВЕННОЕ ВОСПИТАНИЕ\музей, вечный огонь\IMG_20220915_101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448" y="3911543"/>
            <a:ext cx="3521590" cy="264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80" t="18419" r="35555" b="16397"/>
          <a:stretch/>
        </p:blipFill>
        <p:spPr bwMode="auto">
          <a:xfrm>
            <a:off x="5521274" y="520515"/>
            <a:ext cx="2336551" cy="2812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9"/>
          <p:cNvSpPr>
            <a:spLocks noChangeArrowheads="1"/>
          </p:cNvSpPr>
          <p:nvPr/>
        </p:nvSpPr>
        <p:spPr bwMode="auto">
          <a:xfrm>
            <a:off x="4376968" y="2432250"/>
            <a:ext cx="481654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</a:rPr>
              <a:t>  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Игра «Кручу верчу описать любимое </a:t>
            </a: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место в городе хочу</a:t>
            </a:r>
            <a:r>
              <a:rPr lang="ru-RU" altLang="ru-RU" sz="1200" dirty="0" smtClean="0">
                <a:solidFill>
                  <a:srgbClr val="002060"/>
                </a:solidFill>
              </a:rPr>
              <a:t>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36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G:\НРАВСТВЕННОЕ ВОСПИТАНИЕ\фото на семинар\IMG_20221110_16093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92566" y="275672"/>
            <a:ext cx="3799999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730177" y="2890247"/>
            <a:ext cx="3862387" cy="503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sz="1600" dirty="0">
                <a:solidFill>
                  <a:srgbClr val="002060"/>
                </a:solidFill>
              </a:rPr>
              <a:t>Беседа «Наш город»</a:t>
            </a:r>
          </a:p>
        </p:txBody>
      </p:sp>
      <p:pic>
        <p:nvPicPr>
          <p:cNvPr id="5" name="Picture 6" descr="G:\НРАВСТВЕННОЕ ВОСПИТАНИЕ\фото на семинар\IMG_20221116_084659.jpg"/>
          <p:cNvPicPr>
            <a:picLocks noChangeAspect="1" noChangeArrowheads="1"/>
          </p:cNvPicPr>
          <p:nvPr/>
        </p:nvPicPr>
        <p:blipFill>
          <a:blip r:embed="rId3" cstate="print"/>
          <a:srcRect l="1581" t="10500"/>
          <a:stretch>
            <a:fillRect/>
          </a:stretch>
        </p:blipFill>
        <p:spPr bwMode="auto">
          <a:xfrm>
            <a:off x="3001985" y="3391466"/>
            <a:ext cx="345638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50491" y="6127770"/>
            <a:ext cx="4521245" cy="503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sz="1600" dirty="0">
                <a:solidFill>
                  <a:srgbClr val="002060"/>
                </a:solidFill>
              </a:rPr>
              <a:t>Беседа </a:t>
            </a:r>
            <a:r>
              <a:rPr lang="ru-RU" sz="1600" dirty="0" smtClean="0">
                <a:solidFill>
                  <a:srgbClr val="002060"/>
                </a:solidFill>
              </a:rPr>
              <a:t>«Достопримечательности города»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741" y="2864515"/>
            <a:ext cx="3862387" cy="503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sz="1600" dirty="0">
                <a:solidFill>
                  <a:srgbClr val="002060"/>
                </a:solidFill>
              </a:rPr>
              <a:t>Беседа </a:t>
            </a:r>
            <a:r>
              <a:rPr lang="ru-RU" sz="1600" dirty="0" smtClean="0">
                <a:solidFill>
                  <a:srgbClr val="002060"/>
                </a:solidFill>
              </a:rPr>
              <a:t>«Что я знаю о городе»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04" b="10085"/>
          <a:stretch/>
        </p:blipFill>
        <p:spPr bwMode="auto">
          <a:xfrm>
            <a:off x="674854" y="345107"/>
            <a:ext cx="3551274" cy="2597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21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auto">
          <a:xfrm>
            <a:off x="274250" y="5044376"/>
            <a:ext cx="48165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</a:rPr>
              <a:t>  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Игры «Знатоки города</a:t>
            </a:r>
            <a:r>
              <a:rPr lang="ru-RU" altLang="ru-RU" sz="1200" dirty="0" smtClean="0">
                <a:solidFill>
                  <a:srgbClr val="002060"/>
                </a:solidFill>
              </a:rPr>
              <a:t>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19"/>
          <p:cNvSpPr>
            <a:spLocks noChangeArrowheads="1"/>
          </p:cNvSpPr>
          <p:nvPr/>
        </p:nvSpPr>
        <p:spPr bwMode="auto">
          <a:xfrm>
            <a:off x="4327451" y="2373395"/>
            <a:ext cx="48165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</a:rPr>
              <a:t>  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Игры «Пройдемся по улицам города</a:t>
            </a:r>
            <a:r>
              <a:rPr lang="ru-RU" altLang="ru-RU" sz="1200" dirty="0" smtClean="0">
                <a:solidFill>
                  <a:srgbClr val="002060"/>
                </a:solidFill>
              </a:rPr>
              <a:t>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pic>
        <p:nvPicPr>
          <p:cNvPr id="6" name="Picture 8" descr="G:\НРАВСТВЕННОЕ ВОСПИТАНИЕ\фото на семинар\IMG_20221116_085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19" y="318974"/>
            <a:ext cx="3180410" cy="271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035" y="795007"/>
            <a:ext cx="3733225" cy="4956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DNS\Downloads\1669115370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0799" y="3646965"/>
            <a:ext cx="3233879" cy="243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9"/>
          <p:cNvSpPr>
            <a:spLocks noChangeArrowheads="1"/>
          </p:cNvSpPr>
          <p:nvPr/>
        </p:nvSpPr>
        <p:spPr bwMode="auto">
          <a:xfrm>
            <a:off x="4327450" y="5322157"/>
            <a:ext cx="48165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</a:rPr>
              <a:t>   </a:t>
            </a: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endParaRPr lang="ru-RU" altLang="ru-RU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Игры «Государственные  символы</a:t>
            </a:r>
            <a:r>
              <a:rPr lang="ru-RU" altLang="ru-RU" sz="1200" dirty="0" smtClean="0">
                <a:solidFill>
                  <a:srgbClr val="002060"/>
                </a:solidFill>
              </a:rPr>
              <a:t>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06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020080" y="166134"/>
            <a:ext cx="5070021" cy="573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Экскурсии по городу</a:t>
            </a:r>
            <a: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alt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6" descr="G:\НРАВСТВЕННОЕ ВОСПИТАНИЕ\фото на семинар\IMG_20221102_09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776" y="3806774"/>
            <a:ext cx="3791271" cy="255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G:\НРАВСТВЕННОЕ ВОСПИТАНИЕ\музей, вечный огонь\IMG_20221005_111051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894356" y="453018"/>
            <a:ext cx="3581175" cy="283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427" y="3442705"/>
            <a:ext cx="2690677" cy="3393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19"/>
          <p:cNvSpPr>
            <a:spLocks noChangeArrowheads="1"/>
          </p:cNvSpPr>
          <p:nvPr/>
        </p:nvSpPr>
        <p:spPr bwMode="auto">
          <a:xfrm>
            <a:off x="1076287" y="2624199"/>
            <a:ext cx="3217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</a:rPr>
              <a:t>   </a:t>
            </a: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200" dirty="0" smtClean="0">
                <a:solidFill>
                  <a:srgbClr val="002060"/>
                </a:solidFill>
              </a:rPr>
              <a:t>Экскурсия « Сквер Победы»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3283544" y="6005401"/>
            <a:ext cx="3217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ru-RU" altLang="ru-RU" sz="1200" dirty="0">
                <a:solidFill>
                  <a:srgbClr val="000000"/>
                </a:solidFill>
              </a:rPr>
              <a:t>   </a:t>
            </a: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endParaRPr lang="ru-RU" alt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altLang="ru-RU" sz="1200" dirty="0" smtClean="0">
                <a:solidFill>
                  <a:srgbClr val="002060"/>
                </a:solidFill>
              </a:rPr>
              <a:t>Экскурсия Набережная «</a:t>
            </a:r>
            <a:r>
              <a:rPr lang="ru-RU" altLang="ru-RU" sz="1200" dirty="0" err="1" smtClean="0">
                <a:solidFill>
                  <a:srgbClr val="002060"/>
                </a:solidFill>
              </a:rPr>
              <a:t>Сэй</a:t>
            </a:r>
            <a:r>
              <a:rPr lang="ru-RU" altLang="ru-RU" sz="1200" dirty="0" smtClean="0">
                <a:solidFill>
                  <a:srgbClr val="002060"/>
                </a:solidFill>
              </a:rPr>
              <a:t> Пан»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pic>
        <p:nvPicPr>
          <p:cNvPr id="11" name="Picture 3" descr="J:\Проект Мой город фото\IMG_3813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7892"/>
          <a:stretch>
            <a:fillRect/>
          </a:stretch>
        </p:blipFill>
        <p:spPr bwMode="auto">
          <a:xfrm>
            <a:off x="4892199" y="611233"/>
            <a:ext cx="3613848" cy="258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335102" y="3039698"/>
            <a:ext cx="2663825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002060"/>
                </a:solidFill>
              </a:rPr>
              <a:t>МАУ СОШ №» 1</a:t>
            </a:r>
          </a:p>
        </p:txBody>
      </p:sp>
    </p:spTree>
    <p:extLst>
      <p:ext uri="{BB962C8B-B14F-4D97-AF65-F5344CB8AC3E}">
        <p14:creationId xmlns:p14="http://schemas.microsoft.com/office/powerpoint/2010/main" xmlns="" val="34268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НРАВСТВЕННОЕ ВОСПИТАНИЕ\музей, вечный огонь\IMG_20221005_11073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6799" y="371174"/>
            <a:ext cx="2775909" cy="312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92778" y="3259314"/>
            <a:ext cx="2447925" cy="582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Экскурсия «Сквер Победы»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" name="Picture 2" descr="J:\Проект Мой город фото\IMG_3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326" y="3531305"/>
            <a:ext cx="2694030" cy="299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67756" y="6251944"/>
            <a:ext cx="3887788" cy="692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Экскурсия «Детская </a:t>
            </a:r>
            <a:r>
              <a:rPr lang="ru-RU" sz="1400" dirty="0">
                <a:solidFill>
                  <a:srgbClr val="002060"/>
                </a:solidFill>
              </a:rPr>
              <a:t>школа искусств»</a:t>
            </a:r>
          </a:p>
        </p:txBody>
      </p:sp>
      <p:pic>
        <p:nvPicPr>
          <p:cNvPr id="7" name="Picture 5" descr="G:\НРАВСТВЕННОЕ ВОСПИТАНИЕ\музей, вечный огонь\IMG_20221011_101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912" y="3655380"/>
            <a:ext cx="3763924" cy="283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20749" y="6251944"/>
            <a:ext cx="3887788" cy="606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Экскурсия «Музей </a:t>
            </a:r>
            <a:r>
              <a:rPr lang="ru-RU" sz="1400" dirty="0" err="1" smtClean="0">
                <a:solidFill>
                  <a:srgbClr val="002060"/>
                </a:solidFill>
              </a:rPr>
              <a:t>Нувиат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16549" y="3051544"/>
            <a:ext cx="2785731" cy="478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Храм « Серафима </a:t>
            </a:r>
            <a:r>
              <a:rPr lang="ru-RU" sz="1400" dirty="0" err="1" smtClean="0">
                <a:solidFill>
                  <a:srgbClr val="002060"/>
                </a:solidFill>
              </a:rPr>
              <a:t>Саровского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5570" y="86611"/>
            <a:ext cx="50720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16980418754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1" y="442943"/>
            <a:ext cx="3732857" cy="281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93807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</TotalTime>
  <Words>221</Words>
  <Application>Microsoft Office PowerPoint</Application>
  <PresentationFormat>Экран (4:3)</PresentationFormat>
  <Paragraphs>65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Малая Родина … у каждого своя</vt:lpstr>
      <vt:lpstr>Актуальность  </vt:lpstr>
      <vt:lpstr>Слайд 4</vt:lpstr>
      <vt:lpstr>Слайд 5</vt:lpstr>
      <vt:lpstr>Слайд 6</vt:lpstr>
      <vt:lpstr>Слайд 7</vt:lpstr>
      <vt:lpstr>Слайд 8</vt:lpstr>
      <vt:lpstr>Слайд 9</vt:lpstr>
      <vt:lpstr>Акция «Выходной с пользой» </vt:lpstr>
      <vt:lpstr>Альбом «Любимый уголок города Белоярский»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41</cp:revision>
  <dcterms:created xsi:type="dcterms:W3CDTF">2021-09-20T10:42:48Z</dcterms:created>
  <dcterms:modified xsi:type="dcterms:W3CDTF">2024-01-09T11:29:11Z</dcterms:modified>
</cp:coreProperties>
</file>