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9" r:id="rId3"/>
    <p:sldId id="271" r:id="rId4"/>
    <p:sldId id="267" r:id="rId5"/>
    <p:sldId id="266" r:id="rId6"/>
    <p:sldId id="259" r:id="rId7"/>
    <p:sldId id="258" r:id="rId8"/>
    <p:sldId id="257" r:id="rId9"/>
    <p:sldId id="261" r:id="rId10"/>
    <p:sldId id="264" r:id="rId11"/>
    <p:sldId id="270" r:id="rId12"/>
    <p:sldId id="268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000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бовь\Desktop\image-0-02-05-8cbd299c09d7357f846a53f7b1e561e3dd5f484c20c14739de4ccfc351209189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700808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Нетрадиционная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рисования солью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«Морозные узоры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Воспитатель: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Обоимова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В.С.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ДОШКОЛЬНОЕ УЧРЕЖДЕНИЕ Д/САД «СОЛНЫШКО» Г. УСМАНИ ЛИПЕЦКОЙ ОБЛАСТИ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3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открытые просмотры 2016\картинки Морозные узоры\47289_html_m2c47842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юбовь\Desktop\открытые просмотры 2016\картинки Морозные узоры\102106_html_6f85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юбовь\Desktop\открытые просмотры 2016\картинки Морозные узоры\102106_html_m7e1c60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бовь\Desktop\114198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бовь\Desktop\открытые просмотры 2016\картинки Морозные узоры\00ba99dff7a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68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Любовь\Desktop\00ba99dff7a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68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юбовь\Desktop\fonstola.ru-996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бовь\Desktop\открытые просмотры 2016\картинки Морозные узоры\47289_html_m7f0f7c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бовь\Desktop\150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Морозные узоры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открытые просмотры 2016\картинки Морозные узоры\102106_html_41a15b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248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Морозные узоры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e686c6bab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9588" y="-114300"/>
            <a:ext cx="10163176" cy="7086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Морозные узоры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юбовь\Downloads\461394_steklo_moroznye-uzory_inej_zima_1680x1050_(www.GetBg.net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Морозные узоры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юбовь\Desktop\599716_solnce-utro-zim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267</TotalTime>
  <Words>40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Морозные узоры</vt:lpstr>
      <vt:lpstr>Морозные узоры</vt:lpstr>
      <vt:lpstr>Морозные узоры</vt:lpstr>
      <vt:lpstr>Морозные узоры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Морозные узоры</dc:title>
  <dc:creator>Любовь</dc:creator>
  <cp:lastModifiedBy>Сергей</cp:lastModifiedBy>
  <cp:revision>30</cp:revision>
  <dcterms:created xsi:type="dcterms:W3CDTF">2017-01-05T21:38:42Z</dcterms:created>
  <dcterms:modified xsi:type="dcterms:W3CDTF">2023-11-28T13:15:37Z</dcterms:modified>
</cp:coreProperties>
</file>