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FFCC99"/>
    <a:srgbClr val="C04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Занятие к аттестации\наглядный материал\4.грустный г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37" y="31885"/>
            <a:ext cx="5760640" cy="6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Занятие к аттестации\наглядный материал\8.Красивая золотая ос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Занятие к аттестации\наглядный материал\8.Красивая золотая ос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" y="404664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Занятие к аттестации\наглядный материал\13.весёлый г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56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tsad27.wmsite.ru/_mod_files/ce_images/rekomendazii/874a6882d20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2" b="11888"/>
          <a:stretch/>
        </p:blipFill>
        <p:spPr bwMode="auto">
          <a:xfrm>
            <a:off x="827584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2020-12-02T08:32:56Z</dcterms:created>
  <dcterms:modified xsi:type="dcterms:W3CDTF">2020-12-02T09:08:34Z</dcterms:modified>
</cp:coreProperties>
</file>