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58" r:id="rId6"/>
    <p:sldId id="25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4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92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8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8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4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9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7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4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08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48723-FC92-4A7E-B6C4-75B75ECDC33C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2CC06-D144-4B97-8C7A-7CD5C7DAF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3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2v995h2522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6.emf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emf"/><Relationship Id="rId2" Type="http://schemas.openxmlformats.org/officeDocument/2006/relationships/audio" Target="../media/media1.mp3"/><Relationship Id="rId16" Type="http://schemas.openxmlformats.org/officeDocument/2006/relationships/image" Target="../media/image4.emf"/><Relationship Id="rId20" Type="http://schemas.openxmlformats.org/officeDocument/2006/relationships/image" Target="../media/image7.em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3.emf"/><Relationship Id="rId10" Type="http://schemas.openxmlformats.org/officeDocument/2006/relationships/audio" Target="../media/media5.mp3"/><Relationship Id="rId19" Type="http://schemas.openxmlformats.org/officeDocument/2006/relationships/hyperlink" Target="https://yandex.ru/video/preview/2669169788650963886" TargetMode="Externa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50" y="447675"/>
            <a:ext cx="12020550" cy="46863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sz="3600" dirty="0"/>
              <a:t>Разгадай </a:t>
            </a:r>
            <a:r>
              <a:rPr lang="ru-RU" sz="3600" dirty="0" smtClean="0"/>
              <a:t>кроссворд, </a:t>
            </a:r>
            <a:br>
              <a:rPr lang="ru-RU" sz="3600" dirty="0" smtClean="0"/>
            </a:br>
            <a:r>
              <a:rPr lang="ru-RU" sz="3600" dirty="0" smtClean="0"/>
              <a:t>подумай, о чем сегодня мы будем говорить</a:t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en-US" sz="4000" dirty="0">
                <a:hlinkClick r:id="rId2"/>
              </a:rPr>
              <a:t>https://</a:t>
            </a:r>
            <a:r>
              <a:rPr lang="en-US" sz="4000" dirty="0" smtClean="0">
                <a:hlinkClick r:id="rId2"/>
              </a:rPr>
              <a:t>learningapps.org/watch?v=p2v995h2522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4343401"/>
            <a:ext cx="9144000" cy="79057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6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4638"/>
            <a:ext cx="10039350" cy="133310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sz="5400" dirty="0" smtClean="0"/>
              <a:t>Русские народные инструменты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269" y="2006448"/>
            <a:ext cx="1917456" cy="1664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8745" y="1794959"/>
            <a:ext cx="1932630" cy="1668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6035" y="1964698"/>
            <a:ext cx="1750753" cy="1587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549" y="4630076"/>
            <a:ext cx="1595774" cy="2066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778" y="4233363"/>
            <a:ext cx="1917964" cy="2463525"/>
          </a:xfrm>
          <a:prstGeom prst="rect">
            <a:avLst/>
          </a:prstGeom>
        </p:spPr>
      </p:pic>
      <p:pic>
        <p:nvPicPr>
          <p:cNvPr id="10" name="Рисунок 9">
            <a:hlinkClick r:id="rId19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75494" y="4482946"/>
            <a:ext cx="1701294" cy="209902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835269" y="6216162"/>
            <a:ext cx="1793631" cy="7912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3" name="_samobytnyy-z_uk-balalay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64378" y="2453403"/>
            <a:ext cx="609600" cy="609600"/>
          </a:xfrm>
          <a:prstGeom prst="rect">
            <a:avLst/>
          </a:prstGeom>
        </p:spPr>
      </p:pic>
      <p:pic>
        <p:nvPicPr>
          <p:cNvPr id="14" name="Анастасия Платонова - Батюшка.(наигрыш на кугиклах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033797" y="5429371"/>
            <a:ext cx="609600" cy="609600"/>
          </a:xfrm>
          <a:prstGeom prst="rect">
            <a:avLst/>
          </a:prstGeom>
        </p:spPr>
      </p:pic>
      <p:pic>
        <p:nvPicPr>
          <p:cNvPr id="15" name="Старинные инструменты - Гусли и гудо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5924" y="2960733"/>
            <a:ext cx="654447" cy="609600"/>
          </a:xfrm>
          <a:prstGeom prst="rect">
            <a:avLst/>
          </a:prstGeom>
        </p:spPr>
      </p:pic>
      <p:pic>
        <p:nvPicPr>
          <p:cNvPr id="16" name="Рожок пастуший - Бузина, береста, тростни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05960" y="4325276"/>
            <a:ext cx="609600" cy="609600"/>
          </a:xfrm>
          <a:prstGeom prst="rect">
            <a:avLst/>
          </a:prstGeom>
        </p:spPr>
      </p:pic>
      <p:pic>
        <p:nvPicPr>
          <p:cNvPr id="17" name="Народные инструменты - Жалей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92197" y="5303856"/>
            <a:ext cx="609600" cy="609600"/>
          </a:xfrm>
          <a:prstGeom prst="rect">
            <a:avLst/>
          </a:prstGeom>
        </p:spPr>
      </p:pic>
      <p:pic>
        <p:nvPicPr>
          <p:cNvPr id="18" name="Богомильская лира (гусли) Kirill Bogomiloff in 430 - Садко у морского царя- (Славянские Гусли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28048" y="1861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9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6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1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2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39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27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ru-RU" dirty="0"/>
              <a:t> </a:t>
            </a:r>
            <a:r>
              <a:rPr lang="ru-RU" dirty="0" smtClean="0"/>
              <a:t>Игра слов…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2447925"/>
            <a:ext cx="10515600" cy="1495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/>
              <a:t>Прослушай стихотворение </a:t>
            </a:r>
            <a:r>
              <a:rPr lang="ru-RU" dirty="0" err="1" smtClean="0"/>
              <a:t>Н.Новикова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265" y="4649567"/>
            <a:ext cx="2276119" cy="15138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250" y="4649567"/>
            <a:ext cx="2149125" cy="1484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173" y="3124173"/>
            <a:ext cx="609653" cy="609653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0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5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/>
              <a:t>Вставь нужные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985" y="1957510"/>
            <a:ext cx="10515600" cy="435133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Растянул боец меха своей                   и запел о доме, о жене. </a:t>
            </a:r>
          </a:p>
          <a:p>
            <a:r>
              <a:rPr lang="ru-RU" dirty="0" smtClean="0"/>
              <a:t>Вышел пастух на улицу, заиграл в свой              . </a:t>
            </a:r>
          </a:p>
          <a:p>
            <a:r>
              <a:rPr lang="ru-RU" dirty="0" smtClean="0"/>
              <a:t>Сидел Емеля на печи, да бренчал на                      . </a:t>
            </a:r>
          </a:p>
          <a:p>
            <a:r>
              <a:rPr lang="ru-RU" dirty="0" smtClean="0"/>
              <a:t>Взял он свои верные            , а более ничего, перекрестился и прыгнул в море.    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31424" y="2409092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гармони</a:t>
            </a:r>
            <a:endParaRPr lang="ru-RU" sz="28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5748" y="2932312"/>
            <a:ext cx="124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рожок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1339" y="3460744"/>
            <a:ext cx="1859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балалайке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6909" y="3965161"/>
            <a:ext cx="100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гусли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 smtClean="0"/>
              <a:t>Домашнее задание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09850"/>
            <a:ext cx="1092220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14699"/>
            <a:ext cx="10515600" cy="1495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i="1" dirty="0" smtClean="0"/>
              <a:t>Спасибо за урок!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1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71</Words>
  <Application>Microsoft Office PowerPoint</Application>
  <PresentationFormat>Широкоэкранный</PresentationFormat>
  <Paragraphs>16</Paragraphs>
  <Slides>6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Разгадай кроссворд,  подумай, о чем сегодня мы будем говорить   https://learningapps.org/watch?v=p2v995h2522  </vt:lpstr>
      <vt:lpstr>Русские народные инструменты</vt:lpstr>
      <vt:lpstr> Игра слов…</vt:lpstr>
      <vt:lpstr>Вставь нужные слова</vt:lpstr>
      <vt:lpstr>Домашнее задание</vt:lpstr>
      <vt:lpstr>Спасибо за урок!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народные инструменты</dc:title>
  <dc:creator>User</dc:creator>
  <cp:lastModifiedBy>User</cp:lastModifiedBy>
  <cp:revision>17</cp:revision>
  <dcterms:created xsi:type="dcterms:W3CDTF">2022-11-04T02:30:29Z</dcterms:created>
  <dcterms:modified xsi:type="dcterms:W3CDTF">2022-11-04T09:49:51Z</dcterms:modified>
</cp:coreProperties>
</file>