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8" r:id="rId6"/>
    <p:sldId id="272" r:id="rId7"/>
    <p:sldId id="273" r:id="rId8"/>
    <p:sldId id="274" r:id="rId9"/>
    <p:sldId id="275" r:id="rId10"/>
    <p:sldId id="276" r:id="rId11"/>
    <p:sldId id="278" r:id="rId12"/>
    <p:sldId id="280" r:id="rId13"/>
    <p:sldId id="281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gif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5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5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3.gif"/><Relationship Id="rId7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gif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78691" y="2102669"/>
            <a:ext cx="5336581" cy="3877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Презентация стенда 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Эколята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–дошколята» </a:t>
            </a:r>
          </a:p>
          <a:p>
            <a:pPr algn="ctr"/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Автор: Литвинова Е.В.</a:t>
            </a:r>
          </a:p>
          <a:p>
            <a:pPr algn="r"/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36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357166"/>
            <a:ext cx="6912768" cy="90486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457200">
              <a:lnSpc>
                <a:spcPct val="110000"/>
              </a:lnSpc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  «Солнышко»</a:t>
            </a:r>
          </a:p>
          <a:p>
            <a:pPr lvl="0" algn="ctr" defTabSz="457200">
              <a:lnSpc>
                <a:spcPct val="110000"/>
              </a:lnSpc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п.свх.Прибытковский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Грязинский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Липецкая область</a:t>
            </a:r>
          </a:p>
        </p:txBody>
      </p:sp>
      <p:pic>
        <p:nvPicPr>
          <p:cNvPr id="16" name="Рисунок 15" descr="F:\стенд\символы эколят\ekolyata.jpg"/>
          <p:cNvPicPr/>
          <p:nvPr/>
        </p:nvPicPr>
        <p:blipFill>
          <a:blip r:embed="rId3" cstate="print">
            <a:lum contrast="14000"/>
          </a:blip>
          <a:srcRect/>
          <a:stretch>
            <a:fillRect/>
          </a:stretch>
        </p:blipFill>
        <p:spPr bwMode="auto">
          <a:xfrm>
            <a:off x="538717" y="1743419"/>
            <a:ext cx="1676400" cy="1524000"/>
          </a:xfrm>
          <a:prstGeom prst="ellipse">
            <a:avLst/>
          </a:prstGeom>
          <a:noFill/>
          <a:ln w="57150">
            <a:solidFill>
              <a:srgbClr val="A4D76B"/>
            </a:solidFill>
            <a:miter lim="800000"/>
            <a:headEnd/>
            <a:tailEnd/>
          </a:ln>
        </p:spPr>
      </p:pic>
      <p:pic>
        <p:nvPicPr>
          <p:cNvPr id="18" name="Рисунок 17" descr="F:\ЭКОЛЯТА СТЕНД для конкурса\ЭКОЛ7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857760"/>
            <a:ext cx="1798320" cy="114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357290" y="5286388"/>
            <a:ext cx="12858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26" name="Picture 2" descr="F:\ЭКОЛЯТА СТЕНД для конкурса\ЭКОЛ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616" y="4234072"/>
            <a:ext cx="1368831" cy="1889008"/>
          </a:xfrm>
          <a:prstGeom prst="rect">
            <a:avLst/>
          </a:prstGeom>
          <a:noFill/>
        </p:spPr>
      </p:pic>
      <p:pic>
        <p:nvPicPr>
          <p:cNvPr id="21" name="Рисунок 20" descr="F:\ЭКОЛЯТА СТЕНД для конкурса\СТЕНДЫ В ГРУППу\баб2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596876">
            <a:off x="7053959" y="2668157"/>
            <a:ext cx="723900" cy="5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F:\ЭКОЛЯТА СТЕНД для конкурса\СТЕНДЫ В ГРУППу\баб2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08413">
            <a:off x="1624672" y="3168224"/>
            <a:ext cx="723900" cy="5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F:\ЭКОЛЯТА СТЕНД для конкурса\СТЕНДЫ В ГРУППу\баб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25961">
            <a:off x="3029227" y="1929288"/>
            <a:ext cx="654369" cy="5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F:\ЭКОЛЯТА СТЕНД для конкурса\СТЕНДЫ В ГРУППу\баб3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092786">
            <a:off x="5278216" y="1763635"/>
            <a:ext cx="495278" cy="51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ЭКОЛЯТА СТЕНД для конкурса\эколята8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9494" y="3373958"/>
            <a:ext cx="2160418" cy="2655775"/>
          </a:xfrm>
          <a:prstGeom prst="rect">
            <a:avLst/>
          </a:prstGeom>
          <a:noFill/>
        </p:spPr>
      </p:pic>
      <p:pic>
        <p:nvPicPr>
          <p:cNvPr id="1028" name="Picture 4" descr="F:\ЭКОЛЯТА СТЕНД для конкурса\ЭКОЛ1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86446" y="5929330"/>
            <a:ext cx="3357554" cy="928670"/>
          </a:xfrm>
          <a:prstGeom prst="rect">
            <a:avLst/>
          </a:prstGeom>
          <a:noFill/>
        </p:spPr>
      </p:pic>
      <p:pic>
        <p:nvPicPr>
          <p:cNvPr id="28" name="Picture 4" descr="F:\ЭКОЛЯТА СТЕНД для конкурса\ЭКОЛ1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8926" y="5929330"/>
            <a:ext cx="3357554" cy="928670"/>
          </a:xfrm>
          <a:prstGeom prst="rect">
            <a:avLst/>
          </a:prstGeom>
          <a:noFill/>
        </p:spPr>
      </p:pic>
      <p:pic>
        <p:nvPicPr>
          <p:cNvPr id="29" name="Picture 4" descr="F:\ЭКОЛЯТА СТЕНД для конкурса\ЭКОЛ1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929330"/>
            <a:ext cx="3357554" cy="928670"/>
          </a:xfrm>
          <a:prstGeom prst="rect">
            <a:avLst/>
          </a:prstGeom>
          <a:noFill/>
        </p:spPr>
      </p:pic>
      <p:pic>
        <p:nvPicPr>
          <p:cNvPr id="1029" name="Picture 5" descr="F:\ЭКОЛЯТА СТЕНД для конкурса\баб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4857760"/>
            <a:ext cx="663573" cy="68262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9" y="0"/>
            <a:ext cx="9144000" cy="685800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00166" y="714356"/>
            <a:ext cx="62151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6600"/>
                </a:solidFill>
                <a:latin typeface="Cambria" pitchFamily="18" charset="0"/>
              </a:rPr>
              <a:t> Опытно -  исследовательская деятельность</a:t>
            </a:r>
          </a:p>
        </p:txBody>
      </p:sp>
      <p:pic>
        <p:nvPicPr>
          <p:cNvPr id="14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57826"/>
            <a:ext cx="1714448" cy="1500174"/>
          </a:xfrm>
          <a:prstGeom prst="rect">
            <a:avLst/>
          </a:prstGeom>
          <a:noFill/>
        </p:spPr>
      </p:pic>
      <p:pic>
        <p:nvPicPr>
          <p:cNvPr id="15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6084" y="1108434"/>
            <a:ext cx="1357290" cy="1248995"/>
          </a:xfrm>
          <a:prstGeom prst="rect">
            <a:avLst/>
          </a:prstGeom>
          <a:noFill/>
        </p:spPr>
      </p:pic>
      <p:pic>
        <p:nvPicPr>
          <p:cNvPr id="16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357826"/>
            <a:ext cx="1571604" cy="1500174"/>
          </a:xfrm>
          <a:prstGeom prst="rect">
            <a:avLst/>
          </a:prstGeom>
          <a:noFill/>
        </p:spPr>
      </p:pic>
      <p:pic>
        <p:nvPicPr>
          <p:cNvPr id="18" name="Рисунок 17" descr="F:\ЭКОЛЯТА СТЕНД для конкурса\СТЕНДЫ В ГРУППу\баб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25961">
            <a:off x="8014295" y="4429618"/>
            <a:ext cx="654369" cy="5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F:\ЭКОЛЯТА СТЕНД для конкурса\СТЕНДЫ В ГРУППу\баб2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3651">
            <a:off x="392530" y="2404951"/>
            <a:ext cx="640210" cy="49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F:\ЭКОЛЯТА СТЕНД для конкурса\СТЕНДЫ В ГРУППу\баб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50819">
            <a:off x="8216022" y="2864316"/>
            <a:ext cx="532899" cy="503727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01" y="1529732"/>
            <a:ext cx="3797187" cy="284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50" y="3573016"/>
            <a:ext cx="359092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12" y="836712"/>
            <a:ext cx="2888241" cy="321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48" y="4371205"/>
            <a:ext cx="1516163" cy="20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00166" y="714356"/>
            <a:ext cx="62151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6600"/>
                </a:solidFill>
                <a:latin typeface="Cambria" pitchFamily="18" charset="0"/>
              </a:rPr>
              <a:t>Наши исследования</a:t>
            </a:r>
          </a:p>
        </p:txBody>
      </p:sp>
      <p:pic>
        <p:nvPicPr>
          <p:cNvPr id="14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57826"/>
            <a:ext cx="1714448" cy="1500174"/>
          </a:xfrm>
          <a:prstGeom prst="rect">
            <a:avLst/>
          </a:prstGeom>
          <a:noFill/>
        </p:spPr>
      </p:pic>
      <p:pic>
        <p:nvPicPr>
          <p:cNvPr id="15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2834" y="1190425"/>
            <a:ext cx="1357290" cy="1248995"/>
          </a:xfrm>
          <a:prstGeom prst="rect">
            <a:avLst/>
          </a:prstGeom>
          <a:noFill/>
        </p:spPr>
      </p:pic>
      <p:pic>
        <p:nvPicPr>
          <p:cNvPr id="16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357826"/>
            <a:ext cx="1571604" cy="1500174"/>
          </a:xfrm>
          <a:prstGeom prst="rect">
            <a:avLst/>
          </a:prstGeom>
          <a:noFill/>
        </p:spPr>
      </p:pic>
      <p:pic>
        <p:nvPicPr>
          <p:cNvPr id="17" name="Picture 6" descr="F:\ЭКОЛЯТА СТЕНД для конкурса\СТЕНДЫ В ГРУППу\пчелка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1810"/>
            <a:ext cx="1857388" cy="2000264"/>
          </a:xfrm>
          <a:prstGeom prst="rect">
            <a:avLst/>
          </a:prstGeom>
          <a:noFill/>
        </p:spPr>
      </p:pic>
      <p:pic>
        <p:nvPicPr>
          <p:cNvPr id="18" name="Рисунок 17" descr="F:\ЭКОЛЯТА СТЕНД для конкурса\СТЕНДЫ В ГРУППу\баб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25961">
            <a:off x="8014295" y="4429618"/>
            <a:ext cx="654369" cy="5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F:\ЭКОЛЯТА СТЕНД для конкурса\СТЕНДЫ В ГРУППу\баб2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53651">
            <a:off x="392530" y="2404951"/>
            <a:ext cx="640210" cy="49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F:\ЭКОЛЯТА СТЕНД для конкурса\СТЕНДЫ В ГРУППу\баб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50819">
            <a:off x="8216022" y="2864316"/>
            <a:ext cx="532899" cy="503727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57298"/>
            <a:ext cx="3574994" cy="268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09" y="2215872"/>
            <a:ext cx="2736566" cy="364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22" y="202391"/>
            <a:ext cx="2024063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03" y="4071942"/>
            <a:ext cx="1620444" cy="223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761164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2804"/>
            <a:ext cx="3960440" cy="296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001757" cy="305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548680"/>
            <a:ext cx="4665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Опытническая  деятельность с                       водой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998660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Наблюдаем за цветами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2816969" cy="321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04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00" y="19372"/>
            <a:ext cx="91694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F:\семинар\IMG_20191014_134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74035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48680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Поделки из природного материала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611560" y="3890665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Лесной волшебник — </a:t>
            </a:r>
            <a:r>
              <a:rPr lang="ru-RU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Лесовичок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превратил желудей и ёлочку в </a:t>
            </a:r>
            <a:r>
              <a:rPr lang="ru-RU" b="1" i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b="1" i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защитников Природы</a:t>
            </a:r>
            <a:r>
              <a:rPr lang="ru-RU" dirty="0"/>
              <a:t>.</a:t>
            </a:r>
          </a:p>
        </p:txBody>
      </p:sp>
      <p:pic>
        <p:nvPicPr>
          <p:cNvPr id="1026" name="Picture 2" descr="F:\Новая папка (4)фото эколята\20201124_135022(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607937"/>
            <a:ext cx="1512168" cy="31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овая папка (4)фото эколята\20201124_134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644" y="1607937"/>
            <a:ext cx="1424572" cy="300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088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ISTUNOV\Рабочий стол\ПРЕЗЕНТАЦИИ для КОн Образцовый детский сад\рамка д сад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488" y="1214422"/>
            <a:ext cx="5357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  <a:latin typeface="Cambria" pitchFamily="18" charset="0"/>
              </a:rPr>
              <a:t>Берегите природу! </a:t>
            </a:r>
          </a:p>
          <a:p>
            <a:pPr algn="ctr"/>
            <a:r>
              <a:rPr lang="ru-RU" sz="4400" b="1" i="1" dirty="0">
                <a:solidFill>
                  <a:srgbClr val="C00000"/>
                </a:solidFill>
                <a:latin typeface="Cambria" pitchFamily="18" charset="0"/>
              </a:rPr>
              <a:t>Не забывайте о ней!</a:t>
            </a:r>
          </a:p>
          <a:p>
            <a:pPr algn="ctr"/>
            <a:r>
              <a:rPr lang="ru-RU" sz="4400" b="1" i="1" dirty="0">
                <a:solidFill>
                  <a:srgbClr val="7030A0"/>
                </a:solidFill>
                <a:latin typeface="Cambria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" y="-171400"/>
            <a:ext cx="914400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68928" y="1544456"/>
            <a:ext cx="183308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Стенд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«</a:t>
            </a:r>
            <a:r>
              <a:rPr lang="ru-RU" sz="2000" b="1" i="1" dirty="0" err="1">
                <a:solidFill>
                  <a:srgbClr val="C0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Эколята</a:t>
            </a:r>
            <a:r>
              <a:rPr lang="ru-RU" sz="2000" b="1" i="1" dirty="0">
                <a:solidFill>
                  <a:srgbClr val="C0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 –дошколята»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4128" y="3154801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2" descr="F:\ЭКОЛЯТА СТЕНД для конкурса\ЭКОЛ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5099" y="3180279"/>
            <a:ext cx="1835539" cy="2643206"/>
          </a:xfrm>
          <a:prstGeom prst="rect">
            <a:avLst/>
          </a:prstGeom>
          <a:noFill/>
        </p:spPr>
      </p:pic>
      <p:pic>
        <p:nvPicPr>
          <p:cNvPr id="2050" name="Picture 2" descr="F:\ЭКОЛЯТА СТЕНД для конкурса\бабоч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785794"/>
            <a:ext cx="915987" cy="817560"/>
          </a:xfrm>
          <a:prstGeom prst="rect">
            <a:avLst/>
          </a:prstGeom>
          <a:noFill/>
        </p:spPr>
      </p:pic>
      <p:pic>
        <p:nvPicPr>
          <p:cNvPr id="2051" name="Picture 3" descr="F:\ЭКОЛЯТА СТЕНД для конкурса\СТЕНДЫ В ГРУППу\баб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23376">
            <a:off x="5738161" y="4445209"/>
            <a:ext cx="835067" cy="620710"/>
          </a:xfrm>
          <a:prstGeom prst="rect">
            <a:avLst/>
          </a:prstGeom>
          <a:noFill/>
        </p:spPr>
      </p:pic>
      <p:pic>
        <p:nvPicPr>
          <p:cNvPr id="2052" name="Picture 4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5786454"/>
            <a:ext cx="1866896" cy="1714496"/>
          </a:xfrm>
          <a:prstGeom prst="rect">
            <a:avLst/>
          </a:prstGeom>
          <a:noFill/>
        </p:spPr>
      </p:pic>
      <p:pic>
        <p:nvPicPr>
          <p:cNvPr id="2053" name="Picture 5" descr="F:\ЭКОЛЯТА СТЕНД для конкурса\СТЕНДЫ В ГРУППу\баб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31144">
            <a:off x="7259723" y="820266"/>
            <a:ext cx="768221" cy="597068"/>
          </a:xfrm>
          <a:prstGeom prst="rect">
            <a:avLst/>
          </a:prstGeom>
          <a:noFill/>
        </p:spPr>
      </p:pic>
      <p:pic>
        <p:nvPicPr>
          <p:cNvPr id="2055" name="Picture 7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0"/>
            <a:ext cx="1076324" cy="928686"/>
          </a:xfrm>
          <a:prstGeom prst="rect">
            <a:avLst/>
          </a:prstGeom>
          <a:noFill/>
        </p:spPr>
      </p:pic>
      <p:pic>
        <p:nvPicPr>
          <p:cNvPr id="2056" name="Picture 8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572140"/>
            <a:ext cx="2143108" cy="1928810"/>
          </a:xfrm>
          <a:prstGeom prst="rect">
            <a:avLst/>
          </a:prstGeom>
          <a:noFill/>
        </p:spPr>
      </p:pic>
      <p:pic>
        <p:nvPicPr>
          <p:cNvPr id="15" name="Рисунок 14" descr="F:\ЭКОЛЯТА СТЕНД для конкурса\СТЕНДЫ В ГРУППу\баб2.gif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408413">
            <a:off x="443767" y="2662905"/>
            <a:ext cx="723900" cy="5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F:\ЭКОЛЯТА СТЕНД для конкурса\СТЕНДЫ В ГРУППу\баб3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7092786">
            <a:off x="6921289" y="5335534"/>
            <a:ext cx="495278" cy="51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user\Desktop\DSCN3106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53" y="523143"/>
            <a:ext cx="5400600" cy="566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571" y="2668317"/>
            <a:ext cx="3596282" cy="375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20"/>
            <a:ext cx="9144000" cy="688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3244" y="1428736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</a:p>
        </p:txBody>
      </p:sp>
      <p:pic>
        <p:nvPicPr>
          <p:cNvPr id="12" name="Picture 3" descr="F:\ЭКОЛЯТА СТЕНД для конкурса\эколята8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214818"/>
            <a:ext cx="2071702" cy="2643182"/>
          </a:xfrm>
          <a:prstGeom prst="rect">
            <a:avLst/>
          </a:prstGeom>
          <a:noFill/>
        </p:spPr>
      </p:pic>
      <p:pic>
        <p:nvPicPr>
          <p:cNvPr id="14" name="Рисунок 13" descr="F:\ЭКОЛЯТА СТЕНД для конкурса\СТЕНДЫ В ГРУППу\баб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25961">
            <a:off x="2459579" y="675213"/>
            <a:ext cx="613789" cy="64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F:\ЭКОЛЯТА СТЕНД для конкурса\ба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132894">
            <a:off x="8072462" y="2714620"/>
            <a:ext cx="663573" cy="682623"/>
          </a:xfrm>
          <a:prstGeom prst="rect">
            <a:avLst/>
          </a:prstGeom>
          <a:noFill/>
        </p:spPr>
      </p:pic>
      <p:pic>
        <p:nvPicPr>
          <p:cNvPr id="16" name="Рисунок 15" descr="F:\ЭКОЛЯТА СТЕНД для конкурса\СТЕНДЫ В ГРУППу\баб3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092786">
            <a:off x="1063374" y="4692592"/>
            <a:ext cx="495278" cy="51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34" y="5429264"/>
            <a:ext cx="1285884" cy="1285860"/>
          </a:xfrm>
          <a:prstGeom prst="rect">
            <a:avLst/>
          </a:prstGeom>
          <a:noFill/>
        </p:spPr>
      </p:pic>
      <p:pic>
        <p:nvPicPr>
          <p:cNvPr id="17" name="Picture 3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0"/>
            <a:ext cx="1071570" cy="92867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50680"/>
            <a:ext cx="7200800" cy="342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72133" y="785794"/>
            <a:ext cx="314327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sz="2400" b="1" i="1" dirty="0">
              <a:solidFill>
                <a:srgbClr val="006600"/>
              </a:solidFill>
              <a:latin typeface="Cambria" pitchFamily="18" charset="0"/>
            </a:endParaRPr>
          </a:p>
        </p:txBody>
      </p:sp>
      <p:pic>
        <p:nvPicPr>
          <p:cNvPr id="6" name="Picture 2" descr="H:\88882017_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585432"/>
            <a:ext cx="1716792" cy="157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00636"/>
            <a:ext cx="2071670" cy="1857364"/>
          </a:xfrm>
          <a:prstGeom prst="rect">
            <a:avLst/>
          </a:prstGeom>
          <a:noFill/>
        </p:spPr>
      </p:pic>
      <p:pic>
        <p:nvPicPr>
          <p:cNvPr id="4099" name="Picture 3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0"/>
            <a:ext cx="1071570" cy="857256"/>
          </a:xfrm>
          <a:prstGeom prst="rect">
            <a:avLst/>
          </a:prstGeom>
          <a:noFill/>
        </p:spPr>
      </p:pic>
      <p:pic>
        <p:nvPicPr>
          <p:cNvPr id="14" name="Рисунок 13" descr="F:\ЭКОЛЯТА СТЕНД для конкурса\СТЕНДЫ В ГРУППу\баб3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092786">
            <a:off x="8135737" y="3406708"/>
            <a:ext cx="495278" cy="51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ЭКОЛЯТА СТЕНД для конкурса\СТЕНДЫ В ГРУППу\баб2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408413">
            <a:off x="372328" y="4091664"/>
            <a:ext cx="723900" cy="5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ЭКОЛЯТА СТЕНД для конкурса\СТЕНДЫ В ГРУППу\баб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525961">
            <a:off x="5415050" y="892555"/>
            <a:ext cx="613789" cy="64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05" y="1412776"/>
            <a:ext cx="775793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-343589"/>
            <a:ext cx="16637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75" y="4797152"/>
            <a:ext cx="1147357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26876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Педагоги ДОУ  проводили  для ребят: целевые прогулки, экскурсии, беседы, занимательные опыты,</a:t>
            </a:r>
          </a:p>
        </p:txBody>
      </p:sp>
      <p:pic>
        <p:nvPicPr>
          <p:cNvPr id="3" name="Рисунок 2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4928" y="1285860"/>
            <a:ext cx="34563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sz="2000" b="1" i="1" dirty="0">
              <a:solidFill>
                <a:srgbClr val="008000"/>
              </a:solidFill>
              <a:latin typeface="Cambria" pitchFamily="18" charset="0"/>
            </a:endParaRPr>
          </a:p>
        </p:txBody>
      </p:sp>
      <p:pic>
        <p:nvPicPr>
          <p:cNvPr id="14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0"/>
            <a:ext cx="1643042" cy="1428760"/>
          </a:xfrm>
          <a:prstGeom prst="rect">
            <a:avLst/>
          </a:prstGeom>
          <a:noFill/>
        </p:spPr>
      </p:pic>
      <p:pic>
        <p:nvPicPr>
          <p:cNvPr id="15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857752"/>
            <a:ext cx="2214546" cy="2000248"/>
          </a:xfrm>
          <a:prstGeom prst="rect">
            <a:avLst/>
          </a:prstGeom>
          <a:noFill/>
        </p:spPr>
      </p:pic>
      <p:pic>
        <p:nvPicPr>
          <p:cNvPr id="17" name="Рисунок 16" descr="F:\ЭКОЛЯТА СТЕНД для конкурса\СТЕНДЫ В ГРУППу\баб2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08413">
            <a:off x="1943964" y="4520293"/>
            <a:ext cx="723900" cy="56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F:\ЭКОЛЯТА СТЕНД для конкурса\СТЕНДЫ В ГРУППу\баб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35666">
            <a:off x="3092250" y="746792"/>
            <a:ext cx="609649" cy="704643"/>
          </a:xfrm>
          <a:prstGeom prst="rect">
            <a:avLst/>
          </a:prstGeom>
          <a:noFill/>
        </p:spPr>
      </p:pic>
      <p:pic>
        <p:nvPicPr>
          <p:cNvPr id="5123" name="Picture 3" descr="F:\ЭКОЛЯТА СТЕНД для конкурса\СТЕНДЫ В ГРУППу\баб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572008"/>
            <a:ext cx="642942" cy="57150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96" y="2204864"/>
            <a:ext cx="7434045" cy="26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323" y="4248436"/>
            <a:ext cx="1189037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3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11658" y="642918"/>
            <a:ext cx="63621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</a:p>
        </p:txBody>
      </p:sp>
      <p:pic>
        <p:nvPicPr>
          <p:cNvPr id="8" name="Picture 5" descr="N:\МОЁ\РИСУНКИ ВСЕ\анимация\Животные-карин\1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50139" y="1265753"/>
            <a:ext cx="657967" cy="485775"/>
          </a:xfrm>
          <a:prstGeom prst="rect">
            <a:avLst/>
          </a:prstGeom>
          <a:noFill/>
        </p:spPr>
      </p:pic>
      <p:pic>
        <p:nvPicPr>
          <p:cNvPr id="12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80376"/>
            <a:ext cx="1857356" cy="1677623"/>
          </a:xfrm>
          <a:prstGeom prst="rect">
            <a:avLst/>
          </a:prstGeom>
          <a:noFill/>
        </p:spPr>
      </p:pic>
      <p:pic>
        <p:nvPicPr>
          <p:cNvPr id="14" name="Рисунок 13" descr="F:\ЭКОЛЯТА СТЕНД для конкурса\СТЕНДЫ В ГРУППу\баб2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08413">
            <a:off x="374257" y="4375138"/>
            <a:ext cx="640210" cy="49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F:\ЭКОЛЯТА СТЕНД для конкурса\ба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790786">
            <a:off x="7618906" y="1314519"/>
            <a:ext cx="663573" cy="682623"/>
          </a:xfrm>
          <a:prstGeom prst="rect">
            <a:avLst/>
          </a:prstGeom>
          <a:noFill/>
        </p:spPr>
      </p:pic>
      <p:pic>
        <p:nvPicPr>
          <p:cNvPr id="16" name="Рисунок 15" descr="F:\ЭКОЛЯТА СТЕНД для конкурса\СТЕНДЫ В ГРУППу\баб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790740">
            <a:off x="8315694" y="4307863"/>
            <a:ext cx="515505" cy="53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5500702"/>
            <a:ext cx="1643074" cy="1357298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62" y="1649679"/>
            <a:ext cx="8203301" cy="292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63" y="3508907"/>
            <a:ext cx="3814010" cy="398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034" y="1428736"/>
            <a:ext cx="28575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6600"/>
                </a:solidFill>
                <a:latin typeface="Cambria" pitchFamily="18" charset="0"/>
              </a:rPr>
              <a:t> </a:t>
            </a:r>
            <a:endParaRPr lang="ru-RU" sz="2400" b="1" i="1" dirty="0">
              <a:solidFill>
                <a:srgbClr val="008000"/>
              </a:solidFill>
              <a:latin typeface="Cambria" pitchFamily="18" charset="0"/>
            </a:endParaRPr>
          </a:p>
        </p:txBody>
      </p:sp>
      <p:pic>
        <p:nvPicPr>
          <p:cNvPr id="12" name="Picture 2" descr="F:\ЭКОЛЯТА СТЕНД для конкурса\ЭКОЛ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28662" y="4187127"/>
            <a:ext cx="1555106" cy="2099393"/>
          </a:xfrm>
          <a:prstGeom prst="rect">
            <a:avLst/>
          </a:prstGeom>
          <a:noFill/>
        </p:spPr>
      </p:pic>
      <p:pic>
        <p:nvPicPr>
          <p:cNvPr id="13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5609005"/>
            <a:ext cx="1357290" cy="1248995"/>
          </a:xfrm>
          <a:prstGeom prst="rect">
            <a:avLst/>
          </a:prstGeom>
          <a:noFill/>
        </p:spPr>
      </p:pic>
      <p:pic>
        <p:nvPicPr>
          <p:cNvPr id="14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0"/>
            <a:ext cx="1500166" cy="1357297"/>
          </a:xfrm>
          <a:prstGeom prst="rect">
            <a:avLst/>
          </a:prstGeom>
          <a:noFill/>
        </p:spPr>
      </p:pic>
      <p:pic>
        <p:nvPicPr>
          <p:cNvPr id="15" name="Рисунок 14" descr="F:\ЭКОЛЯТА СТЕНД для конкурса\СТЕНДЫ В ГРУППу\баб2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08413">
            <a:off x="6673605" y="4894513"/>
            <a:ext cx="640210" cy="49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ЭКОЛЯТА СТЕНД для конкурса\СТЕНДЫ В ГРУППу\баб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90740">
            <a:off x="457513" y="3807797"/>
            <a:ext cx="515505" cy="53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F:\ЭКОЛЯТА СТЕНД для конкурса\баб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642918"/>
            <a:ext cx="663573" cy="682623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20" y="1428736"/>
            <a:ext cx="7296978" cy="301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64179" y="601128"/>
            <a:ext cx="60486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Cambria" pitchFamily="18" charset="0"/>
              </a:rPr>
              <a:t>Наш девиз</a:t>
            </a:r>
          </a:p>
        </p:txBody>
      </p:sp>
      <p:pic>
        <p:nvPicPr>
          <p:cNvPr id="11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929198"/>
            <a:ext cx="1857356" cy="1785926"/>
          </a:xfrm>
          <a:prstGeom prst="rect">
            <a:avLst/>
          </a:prstGeom>
          <a:noFill/>
        </p:spPr>
      </p:pic>
      <p:pic>
        <p:nvPicPr>
          <p:cNvPr id="12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6677" y="1124348"/>
            <a:ext cx="1357290" cy="1248995"/>
          </a:xfrm>
          <a:prstGeom prst="rect">
            <a:avLst/>
          </a:prstGeom>
          <a:noFill/>
        </p:spPr>
      </p:pic>
      <p:pic>
        <p:nvPicPr>
          <p:cNvPr id="13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406" y="5304820"/>
            <a:ext cx="1124394" cy="1034681"/>
          </a:xfrm>
          <a:prstGeom prst="rect">
            <a:avLst/>
          </a:prstGeom>
          <a:noFill/>
        </p:spPr>
      </p:pic>
      <p:pic>
        <p:nvPicPr>
          <p:cNvPr id="14" name="Рисунок 13" descr="F:\ЭКОЛЯТА СТЕНД для конкурса\СТЕНДЫ В ГРУППу\баб2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08413">
            <a:off x="942719" y="3085158"/>
            <a:ext cx="493748" cy="51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ЭКОЛЯТА СТЕНД для конкурса\СТЕНДЫ В ГРУППу\баб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790740">
            <a:off x="505939" y="2222195"/>
            <a:ext cx="428935" cy="42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F:\ЭКОЛЯТА СТЕНД для конкурса\СТЕНДЫ В ГРУППу\баб3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12722">
            <a:off x="2297868" y="542743"/>
            <a:ext cx="495278" cy="51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F:\ЭКОЛЯТА СТЕНД для конкурса\эколята8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38655" y="3056085"/>
            <a:ext cx="2134631" cy="2624075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734" y="1168594"/>
            <a:ext cx="5890593" cy="441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02317"/>
            <a:ext cx="2024063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SVISTUNOV\Рабочий стол\МЕТЕОСТАН 2017\вес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701" y="24165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9671" y="571480"/>
            <a:ext cx="6192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8000"/>
                </a:solidFill>
                <a:latin typeface="Cambria" pitchFamily="18" charset="0"/>
              </a:rPr>
              <a:t> </a:t>
            </a:r>
          </a:p>
        </p:txBody>
      </p:sp>
      <p:pic>
        <p:nvPicPr>
          <p:cNvPr id="12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41349"/>
            <a:ext cx="1357290" cy="1248995"/>
          </a:xfrm>
          <a:prstGeom prst="rect">
            <a:avLst/>
          </a:prstGeom>
          <a:noFill/>
        </p:spPr>
      </p:pic>
      <p:pic>
        <p:nvPicPr>
          <p:cNvPr id="13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09005"/>
            <a:ext cx="1357290" cy="1248995"/>
          </a:xfrm>
          <a:prstGeom prst="rect">
            <a:avLst/>
          </a:prstGeom>
          <a:noFill/>
        </p:spPr>
      </p:pic>
      <p:pic>
        <p:nvPicPr>
          <p:cNvPr id="14" name="Picture 2" descr="F:\ЭКОЛЯТА СТЕНД для конкурса\СТЕНДЫ В ГРУППу\рем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5609005"/>
            <a:ext cx="1357290" cy="1248995"/>
          </a:xfrm>
          <a:prstGeom prst="rect">
            <a:avLst/>
          </a:prstGeom>
          <a:noFill/>
        </p:spPr>
      </p:pic>
      <p:pic>
        <p:nvPicPr>
          <p:cNvPr id="15" name="Рисунок 14" descr="F:\ЭКОЛЯТА СТЕНД для конкурса\СТЕНДЫ В ГРУППу\баб2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943046">
            <a:off x="7228578" y="1017551"/>
            <a:ext cx="640210" cy="49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ЭКОЛЯТА СТЕНД для конкурса\СТЕНДЫ В ГРУППу\баб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64865">
            <a:off x="2243163" y="483841"/>
            <a:ext cx="452182" cy="42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F:\ЭКОЛЯТА СТЕНД для конкурса\СТЕНДЫ В ГРУППу\баб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74958">
            <a:off x="1503450" y="953552"/>
            <a:ext cx="532899" cy="503727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8" y="1604355"/>
            <a:ext cx="5297196" cy="396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H="1" flipV="1">
            <a:off x="5953604" y="1824499"/>
            <a:ext cx="2794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поведения в природе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18" y="2636912"/>
            <a:ext cx="3048000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122</Words>
  <Application>Microsoft Office PowerPoint</Application>
  <PresentationFormat>Экран (4:3)</PresentationFormat>
  <Paragraphs>38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Виталий</dc:creator>
  <cp:lastModifiedBy>User</cp:lastModifiedBy>
  <cp:revision>76</cp:revision>
  <dcterms:created xsi:type="dcterms:W3CDTF">2017-12-04T16:37:40Z</dcterms:created>
  <dcterms:modified xsi:type="dcterms:W3CDTF">2023-10-04T10:26:24Z</dcterms:modified>
</cp:coreProperties>
</file>