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60" r:id="rId3"/>
    <p:sldId id="264" r:id="rId4"/>
    <p:sldId id="259" r:id="rId5"/>
    <p:sldId id="262" r:id="rId6"/>
    <p:sldId id="261" r:id="rId7"/>
    <p:sldId id="263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BB13-30DB-4735-9B78-39AEFA717EF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9D0C-4F52-43AE-BE46-C6BAE1D1CF9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14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BB13-30DB-4735-9B78-39AEFA717EF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9D0C-4F52-43AE-BE46-C6BAE1D1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7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BB13-30DB-4735-9B78-39AEFA717EF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9D0C-4F52-43AE-BE46-C6BAE1D1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957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BB13-30DB-4735-9B78-39AEFA717EF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9D0C-4F52-43AE-BE46-C6BAE1D1CF9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5272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BB13-30DB-4735-9B78-39AEFA717EF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9D0C-4F52-43AE-BE46-C6BAE1D1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59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BB13-30DB-4735-9B78-39AEFA717EF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9D0C-4F52-43AE-BE46-C6BAE1D1CF9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6199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BB13-30DB-4735-9B78-39AEFA717EF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9D0C-4F52-43AE-BE46-C6BAE1D1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59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BB13-30DB-4735-9B78-39AEFA717EF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9D0C-4F52-43AE-BE46-C6BAE1D1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056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BB13-30DB-4735-9B78-39AEFA717EF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9D0C-4F52-43AE-BE46-C6BAE1D1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6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BB13-30DB-4735-9B78-39AEFA717EF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9D0C-4F52-43AE-BE46-C6BAE1D1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7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BB13-30DB-4735-9B78-39AEFA717EF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9D0C-4F52-43AE-BE46-C6BAE1D1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4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BB13-30DB-4735-9B78-39AEFA717EF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9D0C-4F52-43AE-BE46-C6BAE1D1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74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BB13-30DB-4735-9B78-39AEFA717EF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9D0C-4F52-43AE-BE46-C6BAE1D1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3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BB13-30DB-4735-9B78-39AEFA717EF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9D0C-4F52-43AE-BE46-C6BAE1D1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5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BB13-30DB-4735-9B78-39AEFA717EF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9D0C-4F52-43AE-BE46-C6BAE1D1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79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BB13-30DB-4735-9B78-39AEFA717EF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9D0C-4F52-43AE-BE46-C6BAE1D1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2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BB13-30DB-4735-9B78-39AEFA717EF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9D0C-4F52-43AE-BE46-C6BAE1D1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4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BBBB13-30DB-4735-9B78-39AEFA717EF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BB9D0C-4F52-43AE-BE46-C6BAE1D1C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85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" t="5402" r="48228" b="15473"/>
          <a:stretch/>
        </p:blipFill>
        <p:spPr>
          <a:xfrm>
            <a:off x="200722" y="167269"/>
            <a:ext cx="7136781" cy="65585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48293" y="1"/>
            <a:ext cx="494370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Картонное царство</a:t>
            </a:r>
          </a:p>
          <a:p>
            <a:pPr algn="ctr"/>
            <a:endParaRPr lang="ru-RU" sz="54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Бумажное государство</a:t>
            </a:r>
            <a:endParaRPr lang="ru-RU" sz="5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67" y="535652"/>
            <a:ext cx="10950498" cy="5842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18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70"/>
            <a:ext cx="12192000" cy="68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49" y="9864090"/>
            <a:ext cx="9069844" cy="90698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0449" y="0"/>
            <a:ext cx="9378176" cy="6849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267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260190">
            <a:off x="2553033" y="568446"/>
            <a:ext cx="3637351" cy="32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05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588" y="443744"/>
            <a:ext cx="5386038" cy="605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8187" y="55756"/>
            <a:ext cx="4850780" cy="68022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7629" y="356839"/>
            <a:ext cx="4014439" cy="925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Конфетка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1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5</Words>
  <Application>Microsoft Office PowerPoint</Application>
  <PresentationFormat>Широкоэкранный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Century Gothic</vt:lpstr>
      <vt:lpstr>Comic Sans MS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Jorge</dc:creator>
  <cp:lastModifiedBy>Jorge</cp:lastModifiedBy>
  <cp:revision>59</cp:revision>
  <dcterms:created xsi:type="dcterms:W3CDTF">2023-02-26T08:37:31Z</dcterms:created>
  <dcterms:modified xsi:type="dcterms:W3CDTF">2023-11-22T07:19:56Z</dcterms:modified>
</cp:coreProperties>
</file>