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mp3" ContentType="audio/mpe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0" r:id="rId2"/>
    <p:sldMasterId id="2147483732" r:id="rId3"/>
    <p:sldMasterId id="2147483744" r:id="rId4"/>
  </p:sldMasterIdLst>
  <p:sldIdLst>
    <p:sldId id="256" r:id="rId5"/>
    <p:sldId id="257" r:id="rId6"/>
    <p:sldId id="262" r:id="rId7"/>
    <p:sldId id="258" r:id="rId8"/>
    <p:sldId id="260" r:id="rId9"/>
    <p:sldId id="259" r:id="rId10"/>
    <p:sldId id="263" r:id="rId11"/>
    <p:sldId id="265" r:id="rId12"/>
    <p:sldId id="267" r:id="rId13"/>
    <p:sldId id="264" r:id="rId14"/>
    <p:sldId id="261" r:id="rId15"/>
    <p:sldId id="268" r:id="rId16"/>
    <p:sldId id="274" r:id="rId17"/>
    <p:sldId id="272" r:id="rId18"/>
    <p:sldId id="273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554A299-9EEC-4C6F-8E77-D8743AF6FC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2513BC-AEAF-4B2B-AE4D-AC6EC74DB4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0.xml"/><Relationship Id="rId5" Type="http://schemas.openxmlformats.org/officeDocument/2006/relationships/hyperlink" Target="https://go.mail.ru/search_images?fm=1&amp;rf=110445&amp;q=https://curious-world.ru/images/content/world/05-2017/kakaya_gryaz/10.jpg&amp;frm=image" TargetMode="External"/><Relationship Id="rId4" Type="http://schemas.openxmlformats.org/officeDocument/2006/relationships/hyperlink" Target="https://curious-world.ru/index.php/mir/puteshestviya/item/520-gryazevye-vulkany-tamanskogo-poluostrov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Путешествие к сердцу вулкана</a:t>
            </a:r>
            <a:endParaRPr lang="ru-RU" sz="96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im0-tub-ua.yandex.net/i?id=76c3e04bf3960110b151c2d3278b3381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717032"/>
            <a:ext cx="4572000" cy="2571751"/>
          </a:xfrm>
          <a:prstGeom prst="rect">
            <a:avLst/>
          </a:prstGeom>
          <a:noFill/>
        </p:spPr>
      </p:pic>
      <p:pic>
        <p:nvPicPr>
          <p:cNvPr id="3" name="scott-buckley-childhoo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55576" y="52203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39394" numSld="999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ds03.infourok.ru/uploads/ex/024f/000384be-c3e67219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280920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Раздастся хлопок, появится дымок, а потом и пена. Все дело в том, что происходит так называемая дегазация, и жидкость буквально взрывается.(как кола)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Вот так работает и вулкан. Только в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отличие от пены, раскаленная лава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очень опасна для человека. Она может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растечься в разные стороны на много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километров вокруг. Длиться это может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несколько часов или даже несколько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лет. 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Лава уничтожает все на своем пути, а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газовые облака легко вызывают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приступы удушья у людей и животных.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Укрыться от извержения практически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невозможно. Лучший способ спастись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вовремя эвакуироваться 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7" name="Picture 3" descr="C:\Users\user\Desktop\20122407124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17032"/>
            <a:ext cx="4147296" cy="2630810"/>
          </a:xfrm>
          <a:prstGeom prst="rect">
            <a:avLst/>
          </a:prstGeom>
          <a:noFill/>
        </p:spPr>
      </p:pic>
      <p:pic>
        <p:nvPicPr>
          <p:cNvPr id="67588" name="Picture 4" descr="C:\Users\user\Desktop\140114_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01008"/>
            <a:ext cx="4188493" cy="2793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256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9143"/>
            <a:ext cx="9144000" cy="39188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6" cy="6192688"/>
          </a:xfrm>
        </p:spPr>
        <p:txBody>
          <a:bodyPr anchor="t">
            <a:normAutofit fontScale="90000"/>
          </a:bodyPr>
          <a:lstStyle/>
          <a:p>
            <a:pPr fontAlgn="base"/>
            <a:r>
              <a:rPr lang="ru-RU" dirty="0" smtClean="0">
                <a:solidFill>
                  <a:srgbClr val="002060"/>
                </a:solidFill>
              </a:rPr>
              <a:t>           Кто занимается изучением вулканов?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chemeClr val="tx1"/>
                </a:solidFill>
              </a:rPr>
              <a:t>Люди научились сосуществовать с вулканами и извлекать из этого пользу. Ученые вулканологи и геологи наблюдают за вулканами, чтоб научиться предсказывать и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извержения.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Польза, исходящая от вулканов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tx1"/>
                </a:solidFill>
              </a:rPr>
              <a:t>Извержения порождают газы и горную породу, используемую в строительстве, а так </a:t>
            </a:r>
            <a:r>
              <a:rPr lang="ru-RU" sz="2000" dirty="0" smtClean="0">
                <a:solidFill>
                  <a:schemeClr val="bg1"/>
                </a:solidFill>
              </a:rPr>
              <a:t>же дарят человеку горячую воду, энергию, различные метлы и даже драгоценные камни. Пепел является прекрасным удобрением, поэтому почвы вокруг некоторых вулканов очень плодородны. Человек научился использовать  геотермальную энергию и геотермальные источники.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Опасности, исходящие от вулкана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Потоки лавы уничтожают всю растительность, посадки и дороги. Газовые облака могут вызывать удушье у людей и животных. Осадки из пепла утяжеляют крыши домов и могут вызвать обрушение. Раскаленные облака - самая большая опасность. Укрыться от раскаленных облаков из газа и камней практически не возможно. Единственный способ спасения – эвакуация.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images.myshared.ru/6/544124/slide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052053" cy="3789040"/>
          </a:xfrm>
          <a:prstGeom prst="rect">
            <a:avLst/>
          </a:prstGeom>
          <a:noFill/>
        </p:spPr>
      </p:pic>
      <p:pic>
        <p:nvPicPr>
          <p:cNvPr id="68612" name="Picture 4" descr="https://curious-world.ru/images/content/world/05-2017/kakaya_gryaz/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284984"/>
            <a:ext cx="5292080" cy="3384376"/>
          </a:xfrm>
          <a:prstGeom prst="rect">
            <a:avLst/>
          </a:prstGeom>
          <a:noFill/>
        </p:spPr>
      </p:pic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1F1F1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рязевой </a:t>
            </a: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вулкан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 Тиздар (посёлок За Родину)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  <a:hlinkClick r:id="rId5" tooltip="Показать похожие картинки"/>
              </a:rPr>
              <a:t>Похожие картинки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1F1F1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рязевой </a:t>
            </a: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вулкан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 Тиздар (посёлок За Родину)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  <a:hlinkClick r:id="rId5" tooltip="Показать похожие картинки"/>
              </a:rPr>
              <a:t>Похожие картинки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1F1F1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рязевой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 </a:t>
            </a: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вулкан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 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Тиздар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 (посёлок За Родину)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  <a:hlinkClick r:id="rId5" tooltip="Показать похожие картинки"/>
              </a:rPr>
              <a:t>Похожие картинки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user\Desktop\TJzu9v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4637488" cy="3212976"/>
          </a:xfrm>
          <a:prstGeom prst="rect">
            <a:avLst/>
          </a:prstGeom>
          <a:noFill/>
        </p:spPr>
      </p:pic>
      <p:pic>
        <p:nvPicPr>
          <p:cNvPr id="63492" name="Picture 4" descr="https://evroportal.ru/wp-content/uploads/2016/07/vulkany-v-yaponii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009" y="620688"/>
            <a:ext cx="4356991" cy="3267744"/>
          </a:xfrm>
          <a:prstGeom prst="rect">
            <a:avLst/>
          </a:prstGeom>
          <a:noFill/>
        </p:spPr>
      </p:pic>
      <p:pic>
        <p:nvPicPr>
          <p:cNvPr id="63494" name="Picture 6" descr="http://xn----8sbiecm6bhdx8i.xn--p1ai/sites/default/files/images/shkolnikam/vulkan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356992"/>
            <a:ext cx="4447552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mir-znaniy.com/wp-content/uploads/2017/12/Vulkan-Kolima-izvergaet-pepel-i-par-na-3-k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5495634" cy="3672408"/>
          </a:xfrm>
          <a:prstGeom prst="rect">
            <a:avLst/>
          </a:prstGeom>
          <a:noFill/>
        </p:spPr>
      </p:pic>
      <p:pic>
        <p:nvPicPr>
          <p:cNvPr id="67588" name="Picture 4" descr="https://geocenter.info/uploads/image/1aa35fddd9c1225e2cd09830b3ceb8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2664" y="1196752"/>
            <a:ext cx="4641336" cy="3096344"/>
          </a:xfrm>
          <a:prstGeom prst="rect">
            <a:avLst/>
          </a:prstGeom>
          <a:noFill/>
        </p:spPr>
      </p:pic>
      <p:sp>
        <p:nvSpPr>
          <p:cNvPr id="67590" name="AutoShape 6" descr="https://i1.wp.com/mtdata.ru/u2/photo52CB/20740211095-0/original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592" name="AutoShape 8" descr="https://i1.wp.com/mtdata.ru/u2/photo52CB/20740211095-0/original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7594" name="Picture 10" descr="https://i0.wp.com/top-voprosov.ru/sites/default/files/styles/inner-image-650x1300/public/articles_inner/10_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220" y="3429000"/>
            <a:ext cx="500706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ПРОСМОТР</a:t>
            </a:r>
            <a:endParaRPr lang="ru-RU" sz="4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"Давным-давно, когда наша планета Земля только начинала свою жизнь, она была полна удивительных секретов. Сегодня мы отправимся в захватывающее путешествие и узнаем об одном из самых загадочных и могучих чудес нашей планеты – вулканах!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AutoShape 2" descr="Дремлющие драконы: топ-12 самых опасных вулканов Земли (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Merap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643050"/>
            <a:ext cx="7493020" cy="4214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3190128" cy="1904256"/>
          </a:xfrm>
        </p:spPr>
        <p:txBody>
          <a:bodyPr>
            <a:noAutofit/>
          </a:bodyPr>
          <a:lstStyle/>
          <a:p>
            <a:pPr algn="l"/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ез имени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-285776"/>
            <a:ext cx="9184888" cy="742955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260648"/>
            <a:ext cx="3826768" cy="6336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«Жил — был на свете Бог по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имени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Вулкан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Странный это был Бог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некрасивый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хромой. Но зато он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был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сильный и трудолюбивый.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нравилось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ему кузнечное дело: стоять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наковальни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бить тяжёлым молотом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железу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раздувая огонь.  И построил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себе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кузницу внутри высоченной горы,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гора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 стояла прямо посреди моря. 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Вулкан работал молотом, то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гора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дрожала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верхушки до основания, а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гул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грохот разносились далеко вокруг.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отверстия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вершине горы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оглушительным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рёвом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летели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раскалённые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камни, огонь и пепел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Вулкан работает»- говорили люди,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уходили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жить подальше от этих мест.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пор, люди все огнедышащие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горы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стали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называть вулканами.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4098776"/>
          </a:xfrm>
        </p:spPr>
        <p:txBody>
          <a:bodyPr/>
          <a:lstStyle/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4" name="Picture 2" descr="C:\Users\user\Desktop\nastol.com.ua-25335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132856"/>
            <a:ext cx="5429403" cy="339337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14744" y="642918"/>
            <a:ext cx="6012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Вулкан конусообразной формы</a:t>
            </a:r>
            <a:endParaRPr lang="ru-RU" dirty="0"/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357430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929936" cy="1224136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устроен вулкан? Почему он извергается?</a:t>
            </a:r>
            <a:b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12777"/>
            <a:ext cx="31683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Обычно внешне вулкан похож на гору, он тоже в форме конуса или пирамиды. Только вот сверху у него огромная яма до основания, которая называется по-научному кратер или жерло. Если вдруг где-то земная кора имеет расщелину, то магма имеет все шансы пробраться туда и излиться через жерло вулкана. Возникновение вулкана связано с тем, то земля движется и меняется, меняется и состав веществ на глубине. Процесс называется извержением.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6562" name="Picture 2" descr="C:\Users\user\Desktop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2839" y="1556792"/>
            <a:ext cx="5628969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980728"/>
            <a:ext cx="2362200" cy="5145435"/>
          </a:xfrm>
        </p:spPr>
        <p:txBody>
          <a:bodyPr/>
          <a:lstStyle/>
          <a:p>
            <a:r>
              <a:rPr lang="ru-RU" dirty="0" smtClean="0"/>
              <a:t>Яма сверху называется  кратером, из которой периодически выходит магма, которая становится раскаленной лавой, растекающейся вперемешку с огромными камнями и окруженной облаками пепла.  </a:t>
            </a:r>
          </a:p>
          <a:p>
            <a:r>
              <a:rPr lang="ru-RU" dirty="0" smtClean="0"/>
              <a:t>Магма – это жидкая горная порода из-под земли. А лава – это то, во что превращается магма, выбираясь наружу и теряя при этом воду и пары газа.</a:t>
            </a:r>
            <a:endParaRPr lang="ru-RU" dirty="0"/>
          </a:p>
        </p:txBody>
      </p:sp>
      <p:pic>
        <p:nvPicPr>
          <p:cNvPr id="65538" name="Picture 2" descr="C:\Users\user\Desktop\vulkan-vezuvi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620688"/>
            <a:ext cx="3312368" cy="2484276"/>
          </a:xfrm>
          <a:prstGeom prst="rect">
            <a:avLst/>
          </a:prstGeom>
          <a:noFill/>
        </p:spPr>
      </p:pic>
      <p:pic>
        <p:nvPicPr>
          <p:cNvPr id="65539" name="Picture 3" descr="C:\Users\user\Desktop\bp20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348880"/>
            <a:ext cx="3308589" cy="2952328"/>
          </a:xfrm>
          <a:prstGeom prst="rect">
            <a:avLst/>
          </a:prstGeom>
          <a:noFill/>
        </p:spPr>
      </p:pic>
      <p:pic>
        <p:nvPicPr>
          <p:cNvPr id="65540" name="Picture 4" descr="C:\Users\user\Desktop\Desktop-Screenshot-2018.02.27-10.20.41.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293096"/>
            <a:ext cx="3694379" cy="2078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Почему вулканы извергаются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500174"/>
            <a:ext cx="3286148" cy="214314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Магма насыщена газами.  Газы так сильно давят, а магма так горяча, что над ними в толщах горных пород образуются трещины. Сквозь трещины магма изливается на поверхность Земли. </a:t>
            </a:r>
            <a:endParaRPr lang="ru-RU" dirty="0" smtClean="0"/>
          </a:p>
        </p:txBody>
      </p:sp>
      <p:pic>
        <p:nvPicPr>
          <p:cNvPr id="1026" name="Picture 2" descr="C:\Users\user\Desktop\5924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196752"/>
            <a:ext cx="4411216" cy="5400600"/>
          </a:xfrm>
          <a:prstGeom prst="rect">
            <a:avLst/>
          </a:prstGeom>
          <a:noFill/>
        </p:spPr>
      </p:pic>
      <p:pic>
        <p:nvPicPr>
          <p:cNvPr id="1027" name="Picture 3" descr="C:\Users\user\Desktop\slide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714752"/>
            <a:ext cx="3571868" cy="2744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е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53771" cy="3714752"/>
          </a:xfrm>
          <a:prstGeom prst="rect">
            <a:avLst/>
          </a:prstGeom>
        </p:spPr>
      </p:pic>
      <p:pic>
        <p:nvPicPr>
          <p:cNvPr id="5" name="Рисунок 4" descr="858-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086" y="3500438"/>
            <a:ext cx="5971914" cy="33575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6512" y="1142984"/>
            <a:ext cx="26432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Вулканы могут быть опасными и полезными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Что такое пемза?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54501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Пе́мза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пористое вулканическое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стекло, образовавшееся в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результате выделения газов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быстром застывании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кислых и средних лав.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Цвет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пемзы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в зависимости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содержания и валентности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железа изменяется от белого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голубоватого до жёлтого,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бурого и чёрного.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Пористость достигает 80 %.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3" name="Picture 1" descr="C:\Users\user\Desktop\img1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2325" y="1124744"/>
            <a:ext cx="4260155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322</TotalTime>
  <Words>383</Words>
  <Application>Microsoft Office PowerPoint</Application>
  <PresentationFormat>Экран (4:3)</PresentationFormat>
  <Paragraphs>67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1_Бумажная</vt:lpstr>
      <vt:lpstr>Официальная</vt:lpstr>
      <vt:lpstr>Тема Office</vt:lpstr>
      <vt:lpstr>Начальная</vt:lpstr>
      <vt:lpstr>Путешествие к сердцу вулкана</vt:lpstr>
      <vt:lpstr>"Давным-давно, когда наша планета Земля только начинала свою жизнь, она была полна удивительных секретов. Сегодня мы отправимся в захватывающее путешествие и узнаем об одном из самых загадочных и могучих чудес нашей планеты – вулканах!</vt:lpstr>
      <vt:lpstr>Слайд 3</vt:lpstr>
      <vt:lpstr>Слайд 4</vt:lpstr>
      <vt:lpstr>Как устроен вулкан? Почему он извергается?  </vt:lpstr>
      <vt:lpstr>Слайд 6</vt:lpstr>
      <vt:lpstr>Почему вулканы извергаются</vt:lpstr>
      <vt:lpstr>Слайд 8</vt:lpstr>
      <vt:lpstr>Что такое пемза?</vt:lpstr>
      <vt:lpstr>Слайд 10</vt:lpstr>
      <vt:lpstr>Раздастся хлопок, появится дымок, а потом и пена. Все дело в том, что происходит так называемая дегазация, и жидкость буквально взрывается.(как кола)</vt:lpstr>
      <vt:lpstr>           Кто занимается изучением вулканов?  Люди научились сосуществовать с вулканами и извлекать из этого пользу. Ученые вулканологи и геологи наблюдают за вулканами, чтоб научиться предсказывать и извержения.  Польза, исходящая от вулканов Извержения порождают газы и горную породу, используемую в строительстве, а так же дарят человеку горячую воду, энергию, различные метлы и даже драгоценные камни. Пепел является прекрасным удобрением, поэтому почвы вокруг некоторых вулканов очень плодородны. Человек научился использовать  геотермальную энергию и геотермальные источники.  Опасности, исходящие от вулкана Потоки лавы уничтожают всю растительность, посадки и дороги. Газовые облака могут вызывать удушье у людей и животных. Осадки из пепла утяжеляют крыши домов и могут вызвать обрушение. Раскаленные облака - самая большая опасность. Укрыться от раскаленных облаков из газа и камней практически не возможно. Единственный способ спасения – эвакуация.  </vt:lpstr>
      <vt:lpstr>Слайд 13</vt:lpstr>
      <vt:lpstr>Слайд 14</vt:lpstr>
      <vt:lpstr>Слайд 15</vt:lpstr>
      <vt:lpstr>СПАСИБО ЗА ПРОСМОТР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ВУЛКАНЫ</dc:title>
  <dc:creator>user</dc:creator>
  <cp:lastModifiedBy>user</cp:lastModifiedBy>
  <cp:revision>20</cp:revision>
  <dcterms:created xsi:type="dcterms:W3CDTF">2021-03-25T18:59:19Z</dcterms:created>
  <dcterms:modified xsi:type="dcterms:W3CDTF">2023-11-21T21:26:46Z</dcterms:modified>
</cp:coreProperties>
</file>