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91" r:id="rId9"/>
    <p:sldId id="284" r:id="rId10"/>
    <p:sldId id="290" r:id="rId11"/>
    <p:sldId id="296" r:id="rId12"/>
    <p:sldId id="297" r:id="rId13"/>
    <p:sldId id="295" r:id="rId14"/>
    <p:sldId id="273" r:id="rId15"/>
    <p:sldId id="274" r:id="rId16"/>
    <p:sldId id="289" r:id="rId17"/>
    <p:sldId id="275" r:id="rId18"/>
    <p:sldId id="278" r:id="rId19"/>
    <p:sldId id="279" r:id="rId20"/>
    <p:sldId id="286" r:id="rId21"/>
    <p:sldId id="294" r:id="rId22"/>
    <p:sldId id="281" r:id="rId23"/>
    <p:sldId id="292" r:id="rId24"/>
    <p:sldId id="293" r:id="rId25"/>
    <p:sldId id="287" r:id="rId26"/>
    <p:sldId id="288" r:id="rId27"/>
    <p:sldId id="277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C855E6-2A8A-46FE-8561-84618409C601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37A030-C3CE-4B7E-ABD0-9862DDB98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hilddevelop.info/generator/letters/speedread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ilddevelop.info/generator/letters/anagram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ilddevelop.info/generator/letters/puzzl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og.nils.ru/generator-speedreadin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357694"/>
            <a:ext cx="6410340" cy="21526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Эффективные приемы повышения техники чтения в начальной школе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857892"/>
            <a:ext cx="3738554" cy="8239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Исмагилова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Р.Х.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рабочий стол\Рабочий стол\уг\imghpreview.jpg"/>
          <p:cNvPicPr>
            <a:picLocks noChangeAspect="1" noChangeArrowheads="1"/>
          </p:cNvPicPr>
          <p:nvPr/>
        </p:nvPicPr>
        <p:blipFill>
          <a:blip r:embed="rId2" cstate="print"/>
          <a:srcRect l="15251" r="16699"/>
          <a:stretch>
            <a:fillRect/>
          </a:stretch>
        </p:blipFill>
        <p:spPr bwMode="auto">
          <a:xfrm>
            <a:off x="142844" y="285728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https://childdevelop.info/generator/letters/speedreading.html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6496" t="6275" r="6496" b="3691"/>
          <a:stretch>
            <a:fillRect/>
          </a:stretch>
        </p:blipFill>
        <p:spPr bwMode="auto">
          <a:xfrm>
            <a:off x="2214546" y="2071678"/>
            <a:ext cx="4786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https://childdevelop.info/generator/letters/anagram.html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4134" t="7013" r="7382" b="3322"/>
          <a:stretch>
            <a:fillRect/>
          </a:stretch>
        </p:blipFill>
        <p:spPr bwMode="auto">
          <a:xfrm>
            <a:off x="1857356" y="2143116"/>
            <a:ext cx="533424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https://childdevelop.info/generator/letters/puzzle.html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067" t="5906" r="5315" b="2953"/>
          <a:stretch>
            <a:fillRect/>
          </a:stretch>
        </p:blipFill>
        <p:spPr bwMode="auto">
          <a:xfrm>
            <a:off x="1785918" y="2089158"/>
            <a:ext cx="5470827" cy="43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https://blog.nils.ru/generator-speedreading/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1181" t="6275" r="26575" b="3322"/>
          <a:stretch>
            <a:fillRect/>
          </a:stretch>
        </p:blipFill>
        <p:spPr bwMode="auto">
          <a:xfrm>
            <a:off x="2428860" y="2143116"/>
            <a:ext cx="43196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Буксир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В качестве ведущего может выступать учитель или ученик с высокой техникой чтения. Он читает текст, а остальные должны стараться успевать читать за ним. Такое упражнение можно проводить для всего класса или в парах.</a:t>
            </a:r>
          </a:p>
          <a:p>
            <a:pPr>
              <a:buNone/>
            </a:pPr>
            <a:r>
              <a:rPr lang="ru-RU" dirty="0" smtClean="0"/>
              <a:t>		Чтобы контролировать процесс чтения всеми учениками можно делать внезапные остановки и просить ребят показать в тексте последнее прочитанное слово. Еще один способ — делать во время чтения ошибки. Те, кто читают «на буксире», должны их замечать и исправлять.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Эх, раз! Еще раз!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Данный прием </a:t>
            </a:r>
            <a:r>
              <a:rPr lang="ru-RU" dirty="0" smtClean="0"/>
              <a:t>предполагает </a:t>
            </a:r>
            <a:r>
              <a:rPr lang="ru-RU" dirty="0" smtClean="0"/>
              <a:t>многократное прочтение текста. Детям для чтения дается 1 минута. Затем нужно подсчитать количество слов, которые они успеют прочитать за отведенное время. После этого такое задание выполняется еще пару раз.</a:t>
            </a:r>
          </a:p>
          <a:p>
            <a:pPr>
              <a:buNone/>
            </a:pPr>
            <a:r>
              <a:rPr lang="ru-RU" dirty="0" smtClean="0"/>
              <a:t>		Результаты будут постепенно улучшаться, и это позволит ребенку поверить, что он может читать быстрее. Когда ученики будут читать текст последний раз, временное ограничение не устанавливается. Таким образом, они перейдут на чтение незнакомого текста и будут читать его в более быстром темпе.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в пара</a:t>
            </a: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Один текст читается в паре. Слова читаются по очереди.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День-ночь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dirty="0" smtClean="0"/>
              <a:t>Как </a:t>
            </a:r>
            <a:r>
              <a:rPr lang="ru-RU" dirty="0" smtClean="0"/>
              <a:t>только учитель произносит: «День!» — дети приступают к чтению. Услышав команду «Ночь!»  все закрывают глаза. Затем снова звучит слово «День!». После этого нужно найти глазами место в тексте, на котором остановились, и продолжить чтение.</a:t>
            </a:r>
          </a:p>
          <a:p>
            <a:pPr>
              <a:buNone/>
            </a:pPr>
            <a:r>
              <a:rPr lang="ru-RU" dirty="0" smtClean="0"/>
              <a:t>		Такое упражнение проводится в течение 5 минут. Следить по тексту пальцем нельзя.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Первый-последний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/>
              <a:t>Детям </a:t>
            </a:r>
            <a:r>
              <a:rPr lang="ru-RU" dirty="0" smtClean="0"/>
              <a:t>нужно читать только первый и последний слог в каждой строчке.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Прятки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Нахождение в тексте слова с определенным признаком (начинается на букву а; состоит из двух слогов; с ударением в конце слова и др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слитных текстов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Ученикспросилстарца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Зачемтыкаждыйденьчитаешькнигу</a:t>
            </a:r>
            <a:r>
              <a:rPr lang="ru-RU" dirty="0" smtClean="0"/>
              <a:t>? </a:t>
            </a:r>
            <a:r>
              <a:rPr lang="ru-RU" dirty="0" err="1" smtClean="0"/>
              <a:t>Ведьтыужечиталеё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err="1" smtClean="0"/>
              <a:t>Спросилистарец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Азачемтысегодняел</a:t>
            </a:r>
            <a:r>
              <a:rPr lang="ru-RU" dirty="0" smtClean="0"/>
              <a:t>? </a:t>
            </a:r>
            <a:r>
              <a:rPr lang="ru-RU" dirty="0" err="1" smtClean="0"/>
              <a:t>Ведьтыжеелвчера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Длятого,чтобыжить.Безпищияумру,-пожалплечамиученик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Вотиякаждыйденьчитаю,чтобыдуховнонеумереть,-ответилстарец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Зазеркалье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/>
              <a:t>  </a:t>
            </a:r>
            <a:r>
              <a:rPr lang="ru-RU" dirty="0" smtClean="0"/>
              <a:t>Учащиеся </a:t>
            </a:r>
            <a:r>
              <a:rPr lang="ru-RU" dirty="0" smtClean="0"/>
              <a:t>читают  </a:t>
            </a:r>
            <a:r>
              <a:rPr lang="ru-RU" dirty="0" smtClean="0"/>
              <a:t>не слева направо, а справа налево. 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Снизу-вверх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Нужно читать текст с последнего слова до первого.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Наоборот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Написанное прочитывается справа налево так, что каждое слово, начиная с последнего, озвучивается по буквам в обратном порядке.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Поочередное чтение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slide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7" t="20997" r="787" b="25197"/>
          <a:stretch>
            <a:fillRect/>
          </a:stretch>
        </p:blipFill>
        <p:spPr bwMode="auto">
          <a:xfrm>
            <a:off x="500034" y="2214554"/>
            <a:ext cx="8072494" cy="324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только второй половины слов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slide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" t="21522" r="2362" b="19948"/>
          <a:stretch>
            <a:fillRect/>
          </a:stretch>
        </p:blipFill>
        <p:spPr bwMode="auto">
          <a:xfrm>
            <a:off x="598418" y="1928802"/>
            <a:ext cx="769160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перевернутого текста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" t="21522" r="787" b="20472"/>
          <a:stretch>
            <a:fillRect/>
          </a:stretch>
        </p:blipFill>
        <p:spPr bwMode="auto">
          <a:xfrm>
            <a:off x="500034" y="2214554"/>
            <a:ext cx="7870598" cy="349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Круть-верть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Дети читают вслух. Через какое-то время вы хлопаете в ладоши. Задача детей перевернуть книгу на 180 градусов и продолжить чтение с того места, где </a:t>
            </a:r>
            <a:r>
              <a:rPr lang="ru-RU" dirty="0" smtClean="0"/>
              <a:t>они остановились. </a:t>
            </a:r>
            <a:r>
              <a:rPr lang="ru-RU" dirty="0" smtClean="0"/>
              <a:t>После следующего хлопка опять поворачивают книгу на 180 градусов и так далее. И так несколько раз. Два, три полных оборота книги.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Работая над улучшением техники чтения важно учитывать, что количественный показатель зависит от типа темперамента ребенка, уровня развития его мыслительных процессов.  Поэтому, конечно же, не удастся всех учеников «подтянуть» к нужным нормам, но улучшить результаты каждого несомненно получится. Кроме того, параллельно с увеличением скорости чтения обязательно нужно уделять внимание развитию выразительности и осознанности чтения, приучать детей читать правильно, без </a:t>
            </a:r>
            <a:r>
              <a:rPr lang="ru-RU" dirty="0" smtClean="0"/>
              <a:t>ошибок.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Выборочное чтение букв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63" t="31988" r="19783" b="49788"/>
          <a:stretch>
            <a:fillRect/>
          </a:stretch>
        </p:blipFill>
        <p:spPr bwMode="auto">
          <a:xfrm>
            <a:off x="428596" y="1818873"/>
            <a:ext cx="8358246" cy="22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Чтение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 верхней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половине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текста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71" t="56568" r="18591" b="16419"/>
          <a:stretch>
            <a:fillRect/>
          </a:stretch>
        </p:blipFill>
        <p:spPr bwMode="auto">
          <a:xfrm>
            <a:off x="785785" y="1928802"/>
            <a:ext cx="77657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Чтение по нижней половине текста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63" t="45768" r="34084" b="38878"/>
          <a:stretch>
            <a:fillRect/>
          </a:stretch>
        </p:blipFill>
        <p:spPr bwMode="auto">
          <a:xfrm>
            <a:off x="571472" y="2214554"/>
            <a:ext cx="7715304" cy="17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03" t="12300" r="503" b="16773"/>
          <a:stretch>
            <a:fillRect/>
          </a:stretch>
        </p:blipFill>
        <p:spPr bwMode="auto">
          <a:xfrm>
            <a:off x="928662" y="3643314"/>
            <a:ext cx="7081276" cy="22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перемешанных букв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Дроогу</a:t>
            </a:r>
            <a:r>
              <a:rPr lang="ru-RU" dirty="0" smtClean="0"/>
              <a:t> </a:t>
            </a:r>
            <a:r>
              <a:rPr lang="ru-RU" dirty="0" err="1" smtClean="0"/>
              <a:t>ослиит</a:t>
            </a:r>
            <a:r>
              <a:rPr lang="ru-RU" dirty="0" smtClean="0"/>
              <a:t> </a:t>
            </a:r>
            <a:r>
              <a:rPr lang="ru-RU" dirty="0" err="1" smtClean="0"/>
              <a:t>иудищй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Лбюишь</a:t>
            </a:r>
            <a:r>
              <a:rPr lang="ru-RU" dirty="0" smtClean="0"/>
              <a:t> </a:t>
            </a:r>
            <a:r>
              <a:rPr lang="ru-RU" dirty="0" err="1" smtClean="0"/>
              <a:t>ктатасья</a:t>
            </a:r>
            <a:r>
              <a:rPr lang="ru-RU" dirty="0" smtClean="0"/>
              <a:t>, </a:t>
            </a:r>
            <a:r>
              <a:rPr lang="ru-RU" dirty="0" err="1" smtClean="0"/>
              <a:t>лбюи</a:t>
            </a:r>
            <a:r>
              <a:rPr lang="ru-RU" dirty="0" smtClean="0"/>
              <a:t> и </a:t>
            </a:r>
            <a:r>
              <a:rPr lang="ru-RU" dirty="0" err="1" smtClean="0"/>
              <a:t>снакочи</a:t>
            </a:r>
            <a:r>
              <a:rPr lang="ru-RU" dirty="0" smtClean="0"/>
              <a:t> </a:t>
            </a:r>
            <a:r>
              <a:rPr lang="ru-RU" dirty="0" err="1" smtClean="0"/>
              <a:t>взиоть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Вращающиеся тексты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47" t="29555" r="50768" b="25953"/>
          <a:stretch>
            <a:fillRect/>
          </a:stretch>
        </p:blipFill>
        <p:spPr bwMode="auto">
          <a:xfrm>
            <a:off x="1500166" y="1643050"/>
            <a:ext cx="4612853" cy="496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«зашумленных» текстов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6" t="15748" r="1181" b="25722"/>
          <a:stretch>
            <a:fillRect/>
          </a:stretch>
        </p:blipFill>
        <p:spPr bwMode="auto">
          <a:xfrm>
            <a:off x="785786" y="2000240"/>
            <a:ext cx="781676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Чтение с решеткой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3074" name="Picture 2" descr="C:\Documents and Settings\Admin\Рабочий стол\hello_html_m7cc26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268691" cy="421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384</TotalTime>
  <Words>127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Эффективные приемы повышения техники чтения в начальной школе </vt:lpstr>
      <vt:lpstr>Чтение слитных текстов</vt:lpstr>
      <vt:lpstr> Выборочное чтение букв </vt:lpstr>
      <vt:lpstr> Чтение по верхней половине текста </vt:lpstr>
      <vt:lpstr> Чтение по нижней половине текста</vt:lpstr>
      <vt:lpstr>Чтение перемешанных букв </vt:lpstr>
      <vt:lpstr> Вращающиеся тексты</vt:lpstr>
      <vt:lpstr>Чтение «зашумленных» текстов</vt:lpstr>
      <vt:lpstr>Чтение с решеткой</vt:lpstr>
      <vt:lpstr>https://childdevelop.info/generator/letters/speedreading.html </vt:lpstr>
      <vt:lpstr>https://childdevelop.info/generator/letters/anagram.html </vt:lpstr>
      <vt:lpstr>https://childdevelop.info/generator/letters/puzzle.html </vt:lpstr>
      <vt:lpstr>https://blog.nils.ru/generator-speedreading/ </vt:lpstr>
      <vt:lpstr>Буксир</vt:lpstr>
      <vt:lpstr>Эх, раз! Еще раз!</vt:lpstr>
      <vt:lpstr>Чтение в парах</vt:lpstr>
      <vt:lpstr>День-ночь</vt:lpstr>
      <vt:lpstr>Первый-последний</vt:lpstr>
      <vt:lpstr>Прятки</vt:lpstr>
      <vt:lpstr>Зазеркалье</vt:lpstr>
      <vt:lpstr>Снизу-вверх</vt:lpstr>
      <vt:lpstr>Наоборот</vt:lpstr>
      <vt:lpstr>Поочередное чтение</vt:lpstr>
      <vt:lpstr>Чтение только второй половины слов</vt:lpstr>
      <vt:lpstr>Чтение перевернутого текста</vt:lpstr>
      <vt:lpstr>Круть-верть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техники скорочтения на уроках  литературного чтения в начальной школе как средства формирования навыка осмысленного чтения.        </dc:title>
  <dc:creator>Admin</dc:creator>
  <cp:lastModifiedBy>Admin</cp:lastModifiedBy>
  <cp:revision>66</cp:revision>
  <dcterms:created xsi:type="dcterms:W3CDTF">2019-11-26T02:35:16Z</dcterms:created>
  <dcterms:modified xsi:type="dcterms:W3CDTF">2022-04-28T16:30:25Z</dcterms:modified>
</cp:coreProperties>
</file>