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75" r:id="rId2"/>
    <p:sldId id="276" r:id="rId3"/>
    <p:sldId id="277" r:id="rId4"/>
    <p:sldId id="268" r:id="rId5"/>
    <p:sldId id="271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00" autoAdjust="0"/>
    <p:restoredTop sz="94660"/>
  </p:normalViewPr>
  <p:slideViewPr>
    <p:cSldViewPr>
      <p:cViewPr varScale="1">
        <p:scale>
          <a:sx n="51" d="100"/>
          <a:sy n="51" d="100"/>
        </p:scale>
        <p:origin x="-223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CC086-87A2-4F7E-B015-F7B2BC420D27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1707C-6168-4061-A099-81ABB665D4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5255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6871-BEB7-4989-9B18-A7A1F7006CDD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8B593-23A2-4F71-B1FD-583C40966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6871-BEB7-4989-9B18-A7A1F7006CDD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8B593-23A2-4F71-B1FD-583C4096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6871-BEB7-4989-9B18-A7A1F7006CDD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8B593-23A2-4F71-B1FD-583C4096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6871-BEB7-4989-9B18-A7A1F7006CDD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8B593-23A2-4F71-B1FD-583C4096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6871-BEB7-4989-9B18-A7A1F7006CDD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8B593-23A2-4F71-B1FD-583C40966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6871-BEB7-4989-9B18-A7A1F7006CDD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8B593-23A2-4F71-B1FD-583C4096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6871-BEB7-4989-9B18-A7A1F7006CDD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8B593-23A2-4F71-B1FD-583C4096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6871-BEB7-4989-9B18-A7A1F7006CDD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8B593-23A2-4F71-B1FD-583C4096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6871-BEB7-4989-9B18-A7A1F7006CDD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8B593-23A2-4F71-B1FD-583C40966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6871-BEB7-4989-9B18-A7A1F7006CDD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8B593-23A2-4F71-B1FD-583C40966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F6871-BEB7-4989-9B18-A7A1F7006CDD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8B593-23A2-4F71-B1FD-583C40966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A1F6871-BEB7-4989-9B18-A7A1F7006CDD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D8B593-23A2-4F71-B1FD-583C40966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28800" y="539552"/>
            <a:ext cx="41044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Её выточил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мастер токарь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Василий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Звездочкин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расписал художник Сергей Малютин. Это деревянная кукла,    изображавшая девочку в сарафане, с цветастым платком на голове.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Алла\Desktop\slide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14" y="3995936"/>
            <a:ext cx="5857720" cy="4387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4784" y="395536"/>
            <a:ext cx="36587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Сделал мастер куколку из дерева береза.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нутри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первой куклы сидела кукла поменьше, а в той еще меньше, и ещё, и ещё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Так и получилась Матрешка с секретом.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лла\Desktop\img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478" y="5615608"/>
            <a:ext cx="4704522" cy="3528392"/>
          </a:xfrm>
          <a:prstGeom prst="rect">
            <a:avLst/>
          </a:prstGeom>
          <a:noFill/>
        </p:spPr>
      </p:pic>
      <p:pic>
        <p:nvPicPr>
          <p:cNvPr id="4" name="Рисунок 3" descr="берез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5515" y="3059832"/>
            <a:ext cx="2870719" cy="33123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8760" y="323528"/>
            <a:ext cx="38747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Яркими красками разрисовал художник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Сергей Малютин куклу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одел в русский сарафан с передничком, на голову повязал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платочек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нарисовал ей красивые глазки и яркие щёчки.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лла\Desktop\UiU1UxhMd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40" y="3779912"/>
            <a:ext cx="6012160" cy="4509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781294" cy="240561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Веселая получилась куколка. 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мастер долго-долго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думал, как же назвать ему эту куклу. Назвал русским именем Матрёна, а так как куколка была маленькая, то Матрёшкой все её звали.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hohloma.org/images/tovary/003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420" y="3851920"/>
            <a:ext cx="5864126" cy="443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8760" y="395536"/>
            <a:ext cx="5128654" cy="187220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Матрешка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хранительница русской культуры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- это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не просто игрушка: в ней выражено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понимание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женской красоты и характера – это символ материнства, нежности и ласки.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вятски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4705" y="2214547"/>
            <a:ext cx="2592287" cy="2714644"/>
          </a:xfrm>
        </p:spPr>
      </p:pic>
      <p:pic>
        <p:nvPicPr>
          <p:cNvPr id="6" name="Рисунок 5" descr="еще цве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83147" y="5414679"/>
            <a:ext cx="2485448" cy="2786081"/>
          </a:xfrm>
          <a:prstGeom prst="rect">
            <a:avLst/>
          </a:prstGeom>
        </p:spPr>
      </p:pic>
      <p:pic>
        <p:nvPicPr>
          <p:cNvPr id="7" name="Рисунок 6" descr="утуш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6712" y="5572132"/>
            <a:ext cx="3163791" cy="2857520"/>
          </a:xfrm>
          <a:prstGeom prst="rect">
            <a:avLst/>
          </a:prstGeom>
        </p:spPr>
      </p:pic>
      <p:pic>
        <p:nvPicPr>
          <p:cNvPr id="9" name="Рисунок 8" descr="хох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84984" y="2245376"/>
            <a:ext cx="3573016" cy="3040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477</TotalTime>
  <Words>131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Слайд 1</vt:lpstr>
      <vt:lpstr>Слайд 2</vt:lpstr>
      <vt:lpstr>Слайд 3</vt:lpstr>
      <vt:lpstr>Веселая получилась куколка. И мастер долго-долго думал, как же назвать ему эту куклу. Назвал русским именем Матрёна, а так как куколка была маленькая, то Матрёшкой все её звали.</vt:lpstr>
      <vt:lpstr>Матрешка – хранительница русской культуры - это не просто игрушка: в ней выражено понимание женской красоты и характера – это символ материнства, нежности и ласки. 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Самарской области общеобразовательное учреждение школа 3 9 города Новокуйбышевск Самарской области структурное подразделение «Детский сад « Родничок</dc:title>
  <dc:creator>вера</dc:creator>
  <cp:lastModifiedBy>Алла</cp:lastModifiedBy>
  <cp:revision>67</cp:revision>
  <dcterms:created xsi:type="dcterms:W3CDTF">2013-12-08T09:56:38Z</dcterms:created>
  <dcterms:modified xsi:type="dcterms:W3CDTF">2023-02-27T13:04:22Z</dcterms:modified>
</cp:coreProperties>
</file>