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7"/>
  </p:notesMasterIdLst>
  <p:sldIdLst>
    <p:sldId id="266" r:id="rId2"/>
    <p:sldId id="257" r:id="rId3"/>
    <p:sldId id="267" r:id="rId4"/>
    <p:sldId id="256" r:id="rId5"/>
    <p:sldId id="268" r:id="rId6"/>
    <p:sldId id="269" r:id="rId7"/>
    <p:sldId id="275" r:id="rId8"/>
    <p:sldId id="277" r:id="rId9"/>
    <p:sldId id="273" r:id="rId10"/>
    <p:sldId id="270" r:id="rId11"/>
    <p:sldId id="271" r:id="rId12"/>
    <p:sldId id="272" r:id="rId13"/>
    <p:sldId id="274" r:id="rId14"/>
    <p:sldId id="278" r:id="rId15"/>
    <p:sldId id="280" r:id="rId16"/>
    <p:sldId id="279" r:id="rId17"/>
    <p:sldId id="281" r:id="rId18"/>
    <p:sldId id="282" r:id="rId19"/>
    <p:sldId id="283" r:id="rId20"/>
    <p:sldId id="286" r:id="rId21"/>
    <p:sldId id="285" r:id="rId22"/>
    <p:sldId id="287" r:id="rId23"/>
    <p:sldId id="284" r:id="rId24"/>
    <p:sldId id="288" r:id="rId25"/>
    <p:sldId id="289"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Didact Gothic" panose="020B0604020202020204" charset="0"/>
      <p:regular r:id="rId32"/>
    </p:embeddedFont>
    <p:embeddedFont>
      <p:font typeface="Bahnschrift" panose="020B0502040204020203" pitchFamily="34" charset="0"/>
      <p:regular r:id="rId33"/>
      <p:bold r:id="rId34"/>
    </p:embeddedFont>
    <p:embeddedFont>
      <p:font typeface="Barlow Condensed"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106" d="100"/>
          <a:sy n="106" d="100"/>
        </p:scale>
        <p:origin x="76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180FC-B6A3-4132-8258-5196A151627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9754A34A-A982-4F00-BAC4-B8487668B914}">
      <dgm:prSet/>
      <dgm:spPr/>
      <dgm:t>
        <a:bodyPr/>
        <a:lstStyle/>
        <a:p>
          <a:r>
            <a:rPr lang="ru-RU" b="1" dirty="0" smtClean="0">
              <a:latin typeface="Bahnschrift" panose="020B0502040204020203" pitchFamily="34" charset="0"/>
            </a:rPr>
            <a:t>1. Представить свой вентилятор.</a:t>
          </a:r>
          <a:endParaRPr lang="ru-RU" b="1" dirty="0">
            <a:latin typeface="Bahnschrift" panose="020B0502040204020203" pitchFamily="34" charset="0"/>
          </a:endParaRPr>
        </a:p>
      </dgm:t>
    </dgm:pt>
    <dgm:pt modelId="{B8C9E940-CB4F-436F-9CC6-E014A96741C7}" type="parTrans" cxnId="{13EB8793-B0B4-490C-979C-E13136015141}">
      <dgm:prSet/>
      <dgm:spPr/>
      <dgm:t>
        <a:bodyPr/>
        <a:lstStyle/>
        <a:p>
          <a:endParaRPr lang="ru-RU"/>
        </a:p>
      </dgm:t>
    </dgm:pt>
    <dgm:pt modelId="{B1D63E87-C254-4ECE-95CD-526AE6F1808F}" type="sibTrans" cxnId="{13EB8793-B0B4-490C-979C-E13136015141}">
      <dgm:prSet/>
      <dgm:spPr/>
      <dgm:t>
        <a:bodyPr/>
        <a:lstStyle/>
        <a:p>
          <a:endParaRPr lang="ru-RU"/>
        </a:p>
      </dgm:t>
    </dgm:pt>
    <dgm:pt modelId="{57121417-2B75-47E5-970A-64A60E6CF215}">
      <dgm:prSet/>
      <dgm:spPr/>
      <dgm:t>
        <a:bodyPr/>
        <a:lstStyle/>
        <a:p>
          <a:r>
            <a:rPr lang="ru-RU" b="1" dirty="0" smtClean="0">
              <a:latin typeface="Bahnschrift" panose="020B0502040204020203" pitchFamily="34" charset="0"/>
            </a:rPr>
            <a:t>2. Сконструировать вентилятор.</a:t>
          </a:r>
          <a:endParaRPr lang="ru-RU" b="1" dirty="0">
            <a:latin typeface="Bahnschrift" panose="020B0502040204020203" pitchFamily="34" charset="0"/>
          </a:endParaRPr>
        </a:p>
      </dgm:t>
    </dgm:pt>
    <dgm:pt modelId="{F36D6DD9-F089-4212-AC65-ADAE12E0EC69}" type="parTrans" cxnId="{DD2382F2-9F2A-482B-8393-742E218CB812}">
      <dgm:prSet/>
      <dgm:spPr/>
      <dgm:t>
        <a:bodyPr/>
        <a:lstStyle/>
        <a:p>
          <a:endParaRPr lang="ru-RU"/>
        </a:p>
      </dgm:t>
    </dgm:pt>
    <dgm:pt modelId="{D2B3B86B-FDA4-4024-9B6A-F303F3A76887}" type="sibTrans" cxnId="{DD2382F2-9F2A-482B-8393-742E218CB812}">
      <dgm:prSet/>
      <dgm:spPr/>
      <dgm:t>
        <a:bodyPr/>
        <a:lstStyle/>
        <a:p>
          <a:endParaRPr lang="ru-RU"/>
        </a:p>
      </dgm:t>
    </dgm:pt>
    <dgm:pt modelId="{97690598-1C7D-4586-9666-DA34A07039E6}">
      <dgm:prSet/>
      <dgm:spPr/>
      <dgm:t>
        <a:bodyPr/>
        <a:lstStyle/>
        <a:p>
          <a:r>
            <a:rPr lang="ru-RU" b="1" dirty="0" smtClean="0">
              <a:latin typeface="Bahnschrift" panose="020B0502040204020203" pitchFamily="34" charset="0"/>
            </a:rPr>
            <a:t>3. Повторить правила работы с конструктором.</a:t>
          </a:r>
          <a:endParaRPr lang="ru-RU" b="1" dirty="0">
            <a:latin typeface="Bahnschrift" panose="020B0502040204020203" pitchFamily="34" charset="0"/>
          </a:endParaRPr>
        </a:p>
      </dgm:t>
    </dgm:pt>
    <dgm:pt modelId="{FA7CC79D-6838-4AC1-A639-989D3CD61EE8}" type="parTrans" cxnId="{A3A7395A-79B5-426D-BFA3-E78E1D277B0D}">
      <dgm:prSet/>
      <dgm:spPr/>
      <dgm:t>
        <a:bodyPr/>
        <a:lstStyle/>
        <a:p>
          <a:endParaRPr lang="ru-RU"/>
        </a:p>
      </dgm:t>
    </dgm:pt>
    <dgm:pt modelId="{AE6666B8-4084-4AFD-8C07-3ECEAA46D16C}" type="sibTrans" cxnId="{A3A7395A-79B5-426D-BFA3-E78E1D277B0D}">
      <dgm:prSet/>
      <dgm:spPr/>
      <dgm:t>
        <a:bodyPr/>
        <a:lstStyle/>
        <a:p>
          <a:endParaRPr lang="ru-RU"/>
        </a:p>
      </dgm:t>
    </dgm:pt>
    <dgm:pt modelId="{74131EE9-EFEE-410E-8384-A7E48D513F29}" type="pres">
      <dgm:prSet presAssocID="{DAC180FC-B6A3-4132-8258-5196A1516274}" presName="Name0" presStyleCnt="0">
        <dgm:presLayoutVars>
          <dgm:dir/>
          <dgm:resizeHandles val="exact"/>
        </dgm:presLayoutVars>
      </dgm:prSet>
      <dgm:spPr/>
    </dgm:pt>
    <dgm:pt modelId="{186E4F25-87F3-4564-97C1-AF7FA90E42FA}" type="pres">
      <dgm:prSet presAssocID="{9754A34A-A982-4F00-BAC4-B8487668B914}" presName="node" presStyleLbl="node1" presStyleIdx="0" presStyleCnt="3">
        <dgm:presLayoutVars>
          <dgm:bulletEnabled val="1"/>
        </dgm:presLayoutVars>
      </dgm:prSet>
      <dgm:spPr/>
    </dgm:pt>
    <dgm:pt modelId="{8BE3BFBA-170B-4551-85FF-670C4FB5E460}" type="pres">
      <dgm:prSet presAssocID="{B1D63E87-C254-4ECE-95CD-526AE6F1808F}" presName="sibTrans" presStyleLbl="sibTrans2D1" presStyleIdx="0" presStyleCnt="2"/>
      <dgm:spPr/>
    </dgm:pt>
    <dgm:pt modelId="{AAB6AFC2-E441-4598-A1D2-17088A3C11D4}" type="pres">
      <dgm:prSet presAssocID="{B1D63E87-C254-4ECE-95CD-526AE6F1808F}" presName="connectorText" presStyleLbl="sibTrans2D1" presStyleIdx="0" presStyleCnt="2"/>
      <dgm:spPr/>
    </dgm:pt>
    <dgm:pt modelId="{6CF9FD42-44CB-49CD-AC60-4968C45F6690}" type="pres">
      <dgm:prSet presAssocID="{57121417-2B75-47E5-970A-64A60E6CF215}" presName="node" presStyleLbl="node1" presStyleIdx="1" presStyleCnt="3">
        <dgm:presLayoutVars>
          <dgm:bulletEnabled val="1"/>
        </dgm:presLayoutVars>
      </dgm:prSet>
      <dgm:spPr/>
    </dgm:pt>
    <dgm:pt modelId="{E133EDB9-C020-4ECE-B747-6B77E3F053CE}" type="pres">
      <dgm:prSet presAssocID="{D2B3B86B-FDA4-4024-9B6A-F303F3A76887}" presName="sibTrans" presStyleLbl="sibTrans2D1" presStyleIdx="1" presStyleCnt="2"/>
      <dgm:spPr/>
    </dgm:pt>
    <dgm:pt modelId="{D7D787F9-22E8-487A-9FBF-5E629B1F594B}" type="pres">
      <dgm:prSet presAssocID="{D2B3B86B-FDA4-4024-9B6A-F303F3A76887}" presName="connectorText" presStyleLbl="sibTrans2D1" presStyleIdx="1" presStyleCnt="2"/>
      <dgm:spPr/>
    </dgm:pt>
    <dgm:pt modelId="{A4D60513-A552-4ECB-9703-9255BE3388E8}" type="pres">
      <dgm:prSet presAssocID="{97690598-1C7D-4586-9666-DA34A07039E6}" presName="node" presStyleLbl="node1" presStyleIdx="2" presStyleCnt="3">
        <dgm:presLayoutVars>
          <dgm:bulletEnabled val="1"/>
        </dgm:presLayoutVars>
      </dgm:prSet>
      <dgm:spPr/>
    </dgm:pt>
  </dgm:ptLst>
  <dgm:cxnLst>
    <dgm:cxn modelId="{4EFF0CC1-C72B-417D-9027-8952D3EC3ACD}" type="presOf" srcId="{B1D63E87-C254-4ECE-95CD-526AE6F1808F}" destId="{8BE3BFBA-170B-4551-85FF-670C4FB5E460}" srcOrd="0" destOrd="0" presId="urn:microsoft.com/office/officeart/2005/8/layout/process1"/>
    <dgm:cxn modelId="{794EBBE6-05A5-49D6-9EB7-68005EA8F105}" type="presOf" srcId="{D2B3B86B-FDA4-4024-9B6A-F303F3A76887}" destId="{E133EDB9-C020-4ECE-B747-6B77E3F053CE}" srcOrd="0" destOrd="0" presId="urn:microsoft.com/office/officeart/2005/8/layout/process1"/>
    <dgm:cxn modelId="{B7DA5C7B-70A0-45CE-9085-3C652D34F1BA}" type="presOf" srcId="{B1D63E87-C254-4ECE-95CD-526AE6F1808F}" destId="{AAB6AFC2-E441-4598-A1D2-17088A3C11D4}" srcOrd="1" destOrd="0" presId="urn:microsoft.com/office/officeart/2005/8/layout/process1"/>
    <dgm:cxn modelId="{702206D0-9EEB-4437-BFE2-F3D639F18C98}" type="presOf" srcId="{97690598-1C7D-4586-9666-DA34A07039E6}" destId="{A4D60513-A552-4ECB-9703-9255BE3388E8}" srcOrd="0" destOrd="0" presId="urn:microsoft.com/office/officeart/2005/8/layout/process1"/>
    <dgm:cxn modelId="{BF88EC3F-F850-4296-B0E6-4BF9B5156916}" type="presOf" srcId="{9754A34A-A982-4F00-BAC4-B8487668B914}" destId="{186E4F25-87F3-4564-97C1-AF7FA90E42FA}" srcOrd="0" destOrd="0" presId="urn:microsoft.com/office/officeart/2005/8/layout/process1"/>
    <dgm:cxn modelId="{70CFF4C4-4415-4F6D-82E1-67D4A2676FBE}" type="presOf" srcId="{57121417-2B75-47E5-970A-64A60E6CF215}" destId="{6CF9FD42-44CB-49CD-AC60-4968C45F6690}" srcOrd="0" destOrd="0" presId="urn:microsoft.com/office/officeart/2005/8/layout/process1"/>
    <dgm:cxn modelId="{A3A7395A-79B5-426D-BFA3-E78E1D277B0D}" srcId="{DAC180FC-B6A3-4132-8258-5196A1516274}" destId="{97690598-1C7D-4586-9666-DA34A07039E6}" srcOrd="2" destOrd="0" parTransId="{FA7CC79D-6838-4AC1-A639-989D3CD61EE8}" sibTransId="{AE6666B8-4084-4AFD-8C07-3ECEAA46D16C}"/>
    <dgm:cxn modelId="{13EB8793-B0B4-490C-979C-E13136015141}" srcId="{DAC180FC-B6A3-4132-8258-5196A1516274}" destId="{9754A34A-A982-4F00-BAC4-B8487668B914}" srcOrd="0" destOrd="0" parTransId="{B8C9E940-CB4F-436F-9CC6-E014A96741C7}" sibTransId="{B1D63E87-C254-4ECE-95CD-526AE6F1808F}"/>
    <dgm:cxn modelId="{B2E7DFA2-B683-4767-B3DC-21E6CA8BC697}" type="presOf" srcId="{DAC180FC-B6A3-4132-8258-5196A1516274}" destId="{74131EE9-EFEE-410E-8384-A7E48D513F29}" srcOrd="0" destOrd="0" presId="urn:microsoft.com/office/officeart/2005/8/layout/process1"/>
    <dgm:cxn modelId="{7F371523-4764-47E7-AF3D-C3BB2F17765C}" type="presOf" srcId="{D2B3B86B-FDA4-4024-9B6A-F303F3A76887}" destId="{D7D787F9-22E8-487A-9FBF-5E629B1F594B}" srcOrd="1" destOrd="0" presId="urn:microsoft.com/office/officeart/2005/8/layout/process1"/>
    <dgm:cxn modelId="{DD2382F2-9F2A-482B-8393-742E218CB812}" srcId="{DAC180FC-B6A3-4132-8258-5196A1516274}" destId="{57121417-2B75-47E5-970A-64A60E6CF215}" srcOrd="1" destOrd="0" parTransId="{F36D6DD9-F089-4212-AC65-ADAE12E0EC69}" sibTransId="{D2B3B86B-FDA4-4024-9B6A-F303F3A76887}"/>
    <dgm:cxn modelId="{221F0DD5-3439-4603-8884-FB9E34D14F95}" type="presParOf" srcId="{74131EE9-EFEE-410E-8384-A7E48D513F29}" destId="{186E4F25-87F3-4564-97C1-AF7FA90E42FA}" srcOrd="0" destOrd="0" presId="urn:microsoft.com/office/officeart/2005/8/layout/process1"/>
    <dgm:cxn modelId="{2B70C114-EC04-4750-98D1-92621618A420}" type="presParOf" srcId="{74131EE9-EFEE-410E-8384-A7E48D513F29}" destId="{8BE3BFBA-170B-4551-85FF-670C4FB5E460}" srcOrd="1" destOrd="0" presId="urn:microsoft.com/office/officeart/2005/8/layout/process1"/>
    <dgm:cxn modelId="{66C2DB33-F03D-44C4-896A-7B03579121A8}" type="presParOf" srcId="{8BE3BFBA-170B-4551-85FF-670C4FB5E460}" destId="{AAB6AFC2-E441-4598-A1D2-17088A3C11D4}" srcOrd="0" destOrd="0" presId="urn:microsoft.com/office/officeart/2005/8/layout/process1"/>
    <dgm:cxn modelId="{5D3331D5-4522-4B4C-921E-2F9F6D9AE48C}" type="presParOf" srcId="{74131EE9-EFEE-410E-8384-A7E48D513F29}" destId="{6CF9FD42-44CB-49CD-AC60-4968C45F6690}" srcOrd="2" destOrd="0" presId="urn:microsoft.com/office/officeart/2005/8/layout/process1"/>
    <dgm:cxn modelId="{B15F52DA-888A-481E-B9E1-5E7B2091FEEA}" type="presParOf" srcId="{74131EE9-EFEE-410E-8384-A7E48D513F29}" destId="{E133EDB9-C020-4ECE-B747-6B77E3F053CE}" srcOrd="3" destOrd="0" presId="urn:microsoft.com/office/officeart/2005/8/layout/process1"/>
    <dgm:cxn modelId="{FB0FB9ED-8142-4996-B8BC-ED61A7E7C119}" type="presParOf" srcId="{E133EDB9-C020-4ECE-B747-6B77E3F053CE}" destId="{D7D787F9-22E8-487A-9FBF-5E629B1F594B}" srcOrd="0" destOrd="0" presId="urn:microsoft.com/office/officeart/2005/8/layout/process1"/>
    <dgm:cxn modelId="{514C295E-E831-407C-9EEF-EC83C433396D}" type="presParOf" srcId="{74131EE9-EFEE-410E-8384-A7E48D513F29}" destId="{A4D60513-A552-4ECB-9703-9255BE3388E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C180FC-B6A3-4132-8258-5196A151627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6F65DE2B-EAD5-4EBB-B971-711AD844B47D}">
      <dgm:prSet/>
      <dgm:spPr/>
      <dgm:t>
        <a:bodyPr/>
        <a:lstStyle/>
        <a:p>
          <a:pPr rtl="0"/>
          <a:r>
            <a:rPr lang="ru-RU" b="1" i="0" dirty="0" smtClean="0">
              <a:latin typeface="Bahnschrift" panose="020B0502040204020203" pitchFamily="34" charset="0"/>
            </a:rPr>
            <a:t>1. Повторить правила работы с конструктором.</a:t>
          </a:r>
          <a:endParaRPr lang="ru-RU" b="1" dirty="0">
            <a:latin typeface="Bahnschrift" panose="020B0502040204020203" pitchFamily="34" charset="0"/>
          </a:endParaRPr>
        </a:p>
      </dgm:t>
    </dgm:pt>
    <dgm:pt modelId="{1A0B2DA5-F09F-42E2-9DC1-E1142A4572AF}" type="parTrans" cxnId="{71C75631-B102-416C-AD89-3EC4490FA693}">
      <dgm:prSet/>
      <dgm:spPr/>
      <dgm:t>
        <a:bodyPr/>
        <a:lstStyle/>
        <a:p>
          <a:endParaRPr lang="ru-RU"/>
        </a:p>
      </dgm:t>
    </dgm:pt>
    <dgm:pt modelId="{8D7BD930-0166-4B98-9BC9-CE0C58285455}" type="sibTrans" cxnId="{71C75631-B102-416C-AD89-3EC4490FA693}">
      <dgm:prSet/>
      <dgm:spPr/>
      <dgm:t>
        <a:bodyPr/>
        <a:lstStyle/>
        <a:p>
          <a:endParaRPr lang="ru-RU"/>
        </a:p>
      </dgm:t>
    </dgm:pt>
    <dgm:pt modelId="{209F08D8-55F9-4179-B542-2789C2D966E0}">
      <dgm:prSet/>
      <dgm:spPr/>
      <dgm:t>
        <a:bodyPr/>
        <a:lstStyle/>
        <a:p>
          <a:pPr rtl="0"/>
          <a:r>
            <a:rPr lang="ru-RU" b="1" i="0" dirty="0" smtClean="0">
              <a:latin typeface="Bahnschrift" panose="020B0502040204020203" pitchFamily="34" charset="0"/>
            </a:rPr>
            <a:t>2. Сконструировать вентилятор.</a:t>
          </a:r>
          <a:endParaRPr lang="ru-RU" b="1" dirty="0">
            <a:latin typeface="Bahnschrift" panose="020B0502040204020203" pitchFamily="34" charset="0"/>
          </a:endParaRPr>
        </a:p>
      </dgm:t>
    </dgm:pt>
    <dgm:pt modelId="{0C0E9F76-1675-4A7C-BCC3-6D47AEE42120}" type="parTrans" cxnId="{ECC6721A-4228-4CB3-9748-84A4C6E7E945}">
      <dgm:prSet/>
      <dgm:spPr/>
      <dgm:t>
        <a:bodyPr/>
        <a:lstStyle/>
        <a:p>
          <a:endParaRPr lang="ru-RU"/>
        </a:p>
      </dgm:t>
    </dgm:pt>
    <dgm:pt modelId="{682285CB-B9E6-47C3-A683-4E3C1FC31158}" type="sibTrans" cxnId="{ECC6721A-4228-4CB3-9748-84A4C6E7E945}">
      <dgm:prSet/>
      <dgm:spPr/>
      <dgm:t>
        <a:bodyPr/>
        <a:lstStyle/>
        <a:p>
          <a:endParaRPr lang="ru-RU"/>
        </a:p>
      </dgm:t>
    </dgm:pt>
    <dgm:pt modelId="{AA803ED6-70B9-4157-9513-31B21E71E024}">
      <dgm:prSet/>
      <dgm:spPr/>
      <dgm:t>
        <a:bodyPr/>
        <a:lstStyle/>
        <a:p>
          <a:pPr rtl="0"/>
          <a:r>
            <a:rPr lang="ru-RU" b="1" i="0" dirty="0" smtClean="0">
              <a:latin typeface="Bahnschrift" panose="020B0502040204020203" pitchFamily="34" charset="0"/>
            </a:rPr>
            <a:t>3. Представить свой вентилятор.</a:t>
          </a:r>
          <a:endParaRPr lang="ru-RU" b="1" dirty="0">
            <a:latin typeface="Bahnschrift" panose="020B0502040204020203" pitchFamily="34" charset="0"/>
          </a:endParaRPr>
        </a:p>
      </dgm:t>
    </dgm:pt>
    <dgm:pt modelId="{23A14D4F-56F3-4248-B68F-B467235727BC}" type="parTrans" cxnId="{3E5785A9-EB8F-4270-A0AA-0160A89444B2}">
      <dgm:prSet/>
      <dgm:spPr/>
      <dgm:t>
        <a:bodyPr/>
        <a:lstStyle/>
        <a:p>
          <a:endParaRPr lang="ru-RU"/>
        </a:p>
      </dgm:t>
    </dgm:pt>
    <dgm:pt modelId="{5C5D46A5-7EA0-45E2-90A4-A3666472BCB5}" type="sibTrans" cxnId="{3E5785A9-EB8F-4270-A0AA-0160A89444B2}">
      <dgm:prSet/>
      <dgm:spPr/>
      <dgm:t>
        <a:bodyPr/>
        <a:lstStyle/>
        <a:p>
          <a:endParaRPr lang="ru-RU"/>
        </a:p>
      </dgm:t>
    </dgm:pt>
    <dgm:pt modelId="{74131EE9-EFEE-410E-8384-A7E48D513F29}" type="pres">
      <dgm:prSet presAssocID="{DAC180FC-B6A3-4132-8258-5196A1516274}" presName="Name0" presStyleCnt="0">
        <dgm:presLayoutVars>
          <dgm:dir/>
          <dgm:resizeHandles val="exact"/>
        </dgm:presLayoutVars>
      </dgm:prSet>
      <dgm:spPr/>
    </dgm:pt>
    <dgm:pt modelId="{E2BC70A8-8E8A-4405-9B1D-9C7F73CA0196}" type="pres">
      <dgm:prSet presAssocID="{6F65DE2B-EAD5-4EBB-B971-711AD844B47D}" presName="node" presStyleLbl="node1" presStyleIdx="0" presStyleCnt="3">
        <dgm:presLayoutVars>
          <dgm:bulletEnabled val="1"/>
        </dgm:presLayoutVars>
      </dgm:prSet>
      <dgm:spPr/>
    </dgm:pt>
    <dgm:pt modelId="{94F523C3-05FF-4253-98D0-D379B9D6428E}" type="pres">
      <dgm:prSet presAssocID="{8D7BD930-0166-4B98-9BC9-CE0C58285455}" presName="sibTrans" presStyleLbl="sibTrans2D1" presStyleIdx="0" presStyleCnt="2"/>
      <dgm:spPr/>
    </dgm:pt>
    <dgm:pt modelId="{5571008F-847D-402C-BBCD-1BA94A215E5D}" type="pres">
      <dgm:prSet presAssocID="{8D7BD930-0166-4B98-9BC9-CE0C58285455}" presName="connectorText" presStyleLbl="sibTrans2D1" presStyleIdx="0" presStyleCnt="2"/>
      <dgm:spPr/>
    </dgm:pt>
    <dgm:pt modelId="{4308DC19-2ED9-493D-A0AA-75EDB0D3A3B3}" type="pres">
      <dgm:prSet presAssocID="{209F08D8-55F9-4179-B542-2789C2D966E0}" presName="node" presStyleLbl="node1" presStyleIdx="1" presStyleCnt="3">
        <dgm:presLayoutVars>
          <dgm:bulletEnabled val="1"/>
        </dgm:presLayoutVars>
      </dgm:prSet>
      <dgm:spPr/>
    </dgm:pt>
    <dgm:pt modelId="{2402C9D4-1165-40BC-ACCB-2D5BD63BE739}" type="pres">
      <dgm:prSet presAssocID="{682285CB-B9E6-47C3-A683-4E3C1FC31158}" presName="sibTrans" presStyleLbl="sibTrans2D1" presStyleIdx="1" presStyleCnt="2"/>
      <dgm:spPr/>
    </dgm:pt>
    <dgm:pt modelId="{3B7A60A5-D8CA-4DF0-A1A8-D28EADE8AB04}" type="pres">
      <dgm:prSet presAssocID="{682285CB-B9E6-47C3-A683-4E3C1FC31158}" presName="connectorText" presStyleLbl="sibTrans2D1" presStyleIdx="1" presStyleCnt="2"/>
      <dgm:spPr/>
    </dgm:pt>
    <dgm:pt modelId="{2D045E23-9ADB-4693-AEA8-2EE399C6661F}" type="pres">
      <dgm:prSet presAssocID="{AA803ED6-70B9-4157-9513-31B21E71E024}" presName="node" presStyleLbl="node1" presStyleIdx="2" presStyleCnt="3">
        <dgm:presLayoutVars>
          <dgm:bulletEnabled val="1"/>
        </dgm:presLayoutVars>
      </dgm:prSet>
      <dgm:spPr/>
      <dgm:t>
        <a:bodyPr/>
        <a:lstStyle/>
        <a:p>
          <a:endParaRPr lang="ru-RU"/>
        </a:p>
      </dgm:t>
    </dgm:pt>
  </dgm:ptLst>
  <dgm:cxnLst>
    <dgm:cxn modelId="{5CB119B0-4AC7-4382-A6AD-CEA07F272FAD}" type="presOf" srcId="{209F08D8-55F9-4179-B542-2789C2D966E0}" destId="{4308DC19-2ED9-493D-A0AA-75EDB0D3A3B3}" srcOrd="0" destOrd="0" presId="urn:microsoft.com/office/officeart/2005/8/layout/process1"/>
    <dgm:cxn modelId="{71C75631-B102-416C-AD89-3EC4490FA693}" srcId="{DAC180FC-B6A3-4132-8258-5196A1516274}" destId="{6F65DE2B-EAD5-4EBB-B971-711AD844B47D}" srcOrd="0" destOrd="0" parTransId="{1A0B2DA5-F09F-42E2-9DC1-E1142A4572AF}" sibTransId="{8D7BD930-0166-4B98-9BC9-CE0C58285455}"/>
    <dgm:cxn modelId="{1806B283-40DD-4F29-ACD0-AAB664A521AF}" type="presOf" srcId="{682285CB-B9E6-47C3-A683-4E3C1FC31158}" destId="{3B7A60A5-D8CA-4DF0-A1A8-D28EADE8AB04}" srcOrd="1" destOrd="0" presId="urn:microsoft.com/office/officeart/2005/8/layout/process1"/>
    <dgm:cxn modelId="{AA048789-F66E-4AF5-A7D2-DB87407DA83C}" type="presOf" srcId="{8D7BD930-0166-4B98-9BC9-CE0C58285455}" destId="{5571008F-847D-402C-BBCD-1BA94A215E5D}" srcOrd="1" destOrd="0" presId="urn:microsoft.com/office/officeart/2005/8/layout/process1"/>
    <dgm:cxn modelId="{C270EDD5-EFB9-49B9-82A9-4A8B70B08DA1}" type="presOf" srcId="{AA803ED6-70B9-4157-9513-31B21E71E024}" destId="{2D045E23-9ADB-4693-AEA8-2EE399C6661F}" srcOrd="0" destOrd="0" presId="urn:microsoft.com/office/officeart/2005/8/layout/process1"/>
    <dgm:cxn modelId="{AEFB9FE4-5412-47C6-AF98-03C2542BC5A1}" type="presOf" srcId="{DAC180FC-B6A3-4132-8258-5196A1516274}" destId="{74131EE9-EFEE-410E-8384-A7E48D513F29}" srcOrd="0" destOrd="0" presId="urn:microsoft.com/office/officeart/2005/8/layout/process1"/>
    <dgm:cxn modelId="{D845795B-BE47-4F7D-AA22-D53FD8ADB921}" type="presOf" srcId="{6F65DE2B-EAD5-4EBB-B971-711AD844B47D}" destId="{E2BC70A8-8E8A-4405-9B1D-9C7F73CA0196}" srcOrd="0" destOrd="0" presId="urn:microsoft.com/office/officeart/2005/8/layout/process1"/>
    <dgm:cxn modelId="{ECC6721A-4228-4CB3-9748-84A4C6E7E945}" srcId="{DAC180FC-B6A3-4132-8258-5196A1516274}" destId="{209F08D8-55F9-4179-B542-2789C2D966E0}" srcOrd="1" destOrd="0" parTransId="{0C0E9F76-1675-4A7C-BCC3-6D47AEE42120}" sibTransId="{682285CB-B9E6-47C3-A683-4E3C1FC31158}"/>
    <dgm:cxn modelId="{D567851E-3EB4-4552-BD17-F99A6C307889}" type="presOf" srcId="{682285CB-B9E6-47C3-A683-4E3C1FC31158}" destId="{2402C9D4-1165-40BC-ACCB-2D5BD63BE739}" srcOrd="0" destOrd="0" presId="urn:microsoft.com/office/officeart/2005/8/layout/process1"/>
    <dgm:cxn modelId="{3E5785A9-EB8F-4270-A0AA-0160A89444B2}" srcId="{DAC180FC-B6A3-4132-8258-5196A1516274}" destId="{AA803ED6-70B9-4157-9513-31B21E71E024}" srcOrd="2" destOrd="0" parTransId="{23A14D4F-56F3-4248-B68F-B467235727BC}" sibTransId="{5C5D46A5-7EA0-45E2-90A4-A3666472BCB5}"/>
    <dgm:cxn modelId="{8C6CD739-28CF-41F5-AEFD-9E663D7C8ABC}" type="presOf" srcId="{8D7BD930-0166-4B98-9BC9-CE0C58285455}" destId="{94F523C3-05FF-4253-98D0-D379B9D6428E}" srcOrd="0" destOrd="0" presId="urn:microsoft.com/office/officeart/2005/8/layout/process1"/>
    <dgm:cxn modelId="{F53F470A-A10C-4C52-A10C-9BD42AC1C8CB}" type="presParOf" srcId="{74131EE9-EFEE-410E-8384-A7E48D513F29}" destId="{E2BC70A8-8E8A-4405-9B1D-9C7F73CA0196}" srcOrd="0" destOrd="0" presId="urn:microsoft.com/office/officeart/2005/8/layout/process1"/>
    <dgm:cxn modelId="{7B68D44C-3D51-459D-82D6-71C2A07DB611}" type="presParOf" srcId="{74131EE9-EFEE-410E-8384-A7E48D513F29}" destId="{94F523C3-05FF-4253-98D0-D379B9D6428E}" srcOrd="1" destOrd="0" presId="urn:microsoft.com/office/officeart/2005/8/layout/process1"/>
    <dgm:cxn modelId="{CDE9C0EF-D04F-4CF6-81BC-1407AE177D92}" type="presParOf" srcId="{94F523C3-05FF-4253-98D0-D379B9D6428E}" destId="{5571008F-847D-402C-BBCD-1BA94A215E5D}" srcOrd="0" destOrd="0" presId="urn:microsoft.com/office/officeart/2005/8/layout/process1"/>
    <dgm:cxn modelId="{1E6017EE-B349-433F-8A20-F9CBD70F9A76}" type="presParOf" srcId="{74131EE9-EFEE-410E-8384-A7E48D513F29}" destId="{4308DC19-2ED9-493D-A0AA-75EDB0D3A3B3}" srcOrd="2" destOrd="0" presId="urn:microsoft.com/office/officeart/2005/8/layout/process1"/>
    <dgm:cxn modelId="{F22E93C1-2B2D-4F20-A94E-BA1D099F5B5B}" type="presParOf" srcId="{74131EE9-EFEE-410E-8384-A7E48D513F29}" destId="{2402C9D4-1165-40BC-ACCB-2D5BD63BE739}" srcOrd="3" destOrd="0" presId="urn:microsoft.com/office/officeart/2005/8/layout/process1"/>
    <dgm:cxn modelId="{6F5CF9FE-50D0-4630-B319-561DE7E7575E}" type="presParOf" srcId="{2402C9D4-1165-40BC-ACCB-2D5BD63BE739}" destId="{3B7A60A5-D8CA-4DF0-A1A8-D28EADE8AB04}" srcOrd="0" destOrd="0" presId="urn:microsoft.com/office/officeart/2005/8/layout/process1"/>
    <dgm:cxn modelId="{633E2095-DE79-43F4-9BD8-9F832501A01C}" type="presParOf" srcId="{74131EE9-EFEE-410E-8384-A7E48D513F29}" destId="{2D045E23-9ADB-4693-AEA8-2EE399C6661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C180FC-B6A3-4132-8258-5196A151627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6F65DE2B-EAD5-4EBB-B971-711AD844B47D}">
      <dgm:prSet/>
      <dgm:spPr/>
      <dgm:t>
        <a:bodyPr/>
        <a:lstStyle/>
        <a:p>
          <a:pPr rtl="0"/>
          <a:r>
            <a:rPr lang="ru-RU" b="1" i="0" dirty="0" smtClean="0">
              <a:latin typeface="Bahnschrift" panose="020B0502040204020203" pitchFamily="34" charset="0"/>
            </a:rPr>
            <a:t>1. Повторить правила работы с конструктором.</a:t>
          </a:r>
          <a:endParaRPr lang="ru-RU" b="1" dirty="0">
            <a:latin typeface="Bahnschrift" panose="020B0502040204020203" pitchFamily="34" charset="0"/>
          </a:endParaRPr>
        </a:p>
      </dgm:t>
    </dgm:pt>
    <dgm:pt modelId="{1A0B2DA5-F09F-42E2-9DC1-E1142A4572AF}" type="parTrans" cxnId="{71C75631-B102-416C-AD89-3EC4490FA693}">
      <dgm:prSet/>
      <dgm:spPr/>
      <dgm:t>
        <a:bodyPr/>
        <a:lstStyle/>
        <a:p>
          <a:endParaRPr lang="ru-RU"/>
        </a:p>
      </dgm:t>
    </dgm:pt>
    <dgm:pt modelId="{8D7BD930-0166-4B98-9BC9-CE0C58285455}" type="sibTrans" cxnId="{71C75631-B102-416C-AD89-3EC4490FA693}">
      <dgm:prSet/>
      <dgm:spPr/>
      <dgm:t>
        <a:bodyPr/>
        <a:lstStyle/>
        <a:p>
          <a:endParaRPr lang="ru-RU"/>
        </a:p>
      </dgm:t>
    </dgm:pt>
    <dgm:pt modelId="{209F08D8-55F9-4179-B542-2789C2D966E0}">
      <dgm:prSet/>
      <dgm:spPr/>
      <dgm:t>
        <a:bodyPr/>
        <a:lstStyle/>
        <a:p>
          <a:pPr rtl="0"/>
          <a:r>
            <a:rPr lang="ru-RU" b="1" i="0" dirty="0" smtClean="0">
              <a:latin typeface="Bahnschrift" panose="020B0502040204020203" pitchFamily="34" charset="0"/>
            </a:rPr>
            <a:t>2. Сконструировать вентилятор.</a:t>
          </a:r>
          <a:endParaRPr lang="ru-RU" b="1" dirty="0">
            <a:latin typeface="Bahnschrift" panose="020B0502040204020203" pitchFamily="34" charset="0"/>
          </a:endParaRPr>
        </a:p>
      </dgm:t>
    </dgm:pt>
    <dgm:pt modelId="{0C0E9F76-1675-4A7C-BCC3-6D47AEE42120}" type="parTrans" cxnId="{ECC6721A-4228-4CB3-9748-84A4C6E7E945}">
      <dgm:prSet/>
      <dgm:spPr/>
      <dgm:t>
        <a:bodyPr/>
        <a:lstStyle/>
        <a:p>
          <a:endParaRPr lang="ru-RU"/>
        </a:p>
      </dgm:t>
    </dgm:pt>
    <dgm:pt modelId="{682285CB-B9E6-47C3-A683-4E3C1FC31158}" type="sibTrans" cxnId="{ECC6721A-4228-4CB3-9748-84A4C6E7E945}">
      <dgm:prSet/>
      <dgm:spPr/>
      <dgm:t>
        <a:bodyPr/>
        <a:lstStyle/>
        <a:p>
          <a:endParaRPr lang="ru-RU"/>
        </a:p>
      </dgm:t>
    </dgm:pt>
    <dgm:pt modelId="{AA803ED6-70B9-4157-9513-31B21E71E024}">
      <dgm:prSet/>
      <dgm:spPr/>
      <dgm:t>
        <a:bodyPr/>
        <a:lstStyle/>
        <a:p>
          <a:pPr rtl="0"/>
          <a:r>
            <a:rPr lang="ru-RU" b="1" i="0" dirty="0" smtClean="0">
              <a:latin typeface="Bahnschrift" panose="020B0502040204020203" pitchFamily="34" charset="0"/>
            </a:rPr>
            <a:t>3. Представить свой вентилятор.</a:t>
          </a:r>
          <a:endParaRPr lang="ru-RU" b="1" dirty="0">
            <a:latin typeface="Bahnschrift" panose="020B0502040204020203" pitchFamily="34" charset="0"/>
          </a:endParaRPr>
        </a:p>
      </dgm:t>
    </dgm:pt>
    <dgm:pt modelId="{23A14D4F-56F3-4248-B68F-B467235727BC}" type="parTrans" cxnId="{3E5785A9-EB8F-4270-A0AA-0160A89444B2}">
      <dgm:prSet/>
      <dgm:spPr/>
      <dgm:t>
        <a:bodyPr/>
        <a:lstStyle/>
        <a:p>
          <a:endParaRPr lang="ru-RU"/>
        </a:p>
      </dgm:t>
    </dgm:pt>
    <dgm:pt modelId="{5C5D46A5-7EA0-45E2-90A4-A3666472BCB5}" type="sibTrans" cxnId="{3E5785A9-EB8F-4270-A0AA-0160A89444B2}">
      <dgm:prSet/>
      <dgm:spPr/>
      <dgm:t>
        <a:bodyPr/>
        <a:lstStyle/>
        <a:p>
          <a:endParaRPr lang="ru-RU"/>
        </a:p>
      </dgm:t>
    </dgm:pt>
    <dgm:pt modelId="{74131EE9-EFEE-410E-8384-A7E48D513F29}" type="pres">
      <dgm:prSet presAssocID="{DAC180FC-B6A3-4132-8258-5196A1516274}" presName="Name0" presStyleCnt="0">
        <dgm:presLayoutVars>
          <dgm:dir/>
          <dgm:resizeHandles val="exact"/>
        </dgm:presLayoutVars>
      </dgm:prSet>
      <dgm:spPr/>
    </dgm:pt>
    <dgm:pt modelId="{E2BC70A8-8E8A-4405-9B1D-9C7F73CA0196}" type="pres">
      <dgm:prSet presAssocID="{6F65DE2B-EAD5-4EBB-B971-711AD844B47D}" presName="node" presStyleLbl="node1" presStyleIdx="0" presStyleCnt="3">
        <dgm:presLayoutVars>
          <dgm:bulletEnabled val="1"/>
        </dgm:presLayoutVars>
      </dgm:prSet>
      <dgm:spPr/>
    </dgm:pt>
    <dgm:pt modelId="{94F523C3-05FF-4253-98D0-D379B9D6428E}" type="pres">
      <dgm:prSet presAssocID="{8D7BD930-0166-4B98-9BC9-CE0C58285455}" presName="sibTrans" presStyleLbl="sibTrans2D1" presStyleIdx="0" presStyleCnt="2"/>
      <dgm:spPr/>
    </dgm:pt>
    <dgm:pt modelId="{5571008F-847D-402C-BBCD-1BA94A215E5D}" type="pres">
      <dgm:prSet presAssocID="{8D7BD930-0166-4B98-9BC9-CE0C58285455}" presName="connectorText" presStyleLbl="sibTrans2D1" presStyleIdx="0" presStyleCnt="2"/>
      <dgm:spPr/>
    </dgm:pt>
    <dgm:pt modelId="{4308DC19-2ED9-493D-A0AA-75EDB0D3A3B3}" type="pres">
      <dgm:prSet presAssocID="{209F08D8-55F9-4179-B542-2789C2D966E0}" presName="node" presStyleLbl="node1" presStyleIdx="1" presStyleCnt="3">
        <dgm:presLayoutVars>
          <dgm:bulletEnabled val="1"/>
        </dgm:presLayoutVars>
      </dgm:prSet>
      <dgm:spPr/>
    </dgm:pt>
    <dgm:pt modelId="{2402C9D4-1165-40BC-ACCB-2D5BD63BE739}" type="pres">
      <dgm:prSet presAssocID="{682285CB-B9E6-47C3-A683-4E3C1FC31158}" presName="sibTrans" presStyleLbl="sibTrans2D1" presStyleIdx="1" presStyleCnt="2"/>
      <dgm:spPr/>
    </dgm:pt>
    <dgm:pt modelId="{3B7A60A5-D8CA-4DF0-A1A8-D28EADE8AB04}" type="pres">
      <dgm:prSet presAssocID="{682285CB-B9E6-47C3-A683-4E3C1FC31158}" presName="connectorText" presStyleLbl="sibTrans2D1" presStyleIdx="1" presStyleCnt="2"/>
      <dgm:spPr/>
    </dgm:pt>
    <dgm:pt modelId="{2D045E23-9ADB-4693-AEA8-2EE399C6661F}" type="pres">
      <dgm:prSet presAssocID="{AA803ED6-70B9-4157-9513-31B21E71E024}" presName="node" presStyleLbl="node1" presStyleIdx="2" presStyleCnt="3">
        <dgm:presLayoutVars>
          <dgm:bulletEnabled val="1"/>
        </dgm:presLayoutVars>
      </dgm:prSet>
      <dgm:spPr/>
      <dgm:t>
        <a:bodyPr/>
        <a:lstStyle/>
        <a:p>
          <a:endParaRPr lang="ru-RU"/>
        </a:p>
      </dgm:t>
    </dgm:pt>
  </dgm:ptLst>
  <dgm:cxnLst>
    <dgm:cxn modelId="{A9229B1A-6998-4584-A721-4CA8A9F754AD}" type="presOf" srcId="{DAC180FC-B6A3-4132-8258-5196A1516274}" destId="{74131EE9-EFEE-410E-8384-A7E48D513F29}" srcOrd="0" destOrd="0" presId="urn:microsoft.com/office/officeart/2005/8/layout/process1"/>
    <dgm:cxn modelId="{3E5785A9-EB8F-4270-A0AA-0160A89444B2}" srcId="{DAC180FC-B6A3-4132-8258-5196A1516274}" destId="{AA803ED6-70B9-4157-9513-31B21E71E024}" srcOrd="2" destOrd="0" parTransId="{23A14D4F-56F3-4248-B68F-B467235727BC}" sibTransId="{5C5D46A5-7EA0-45E2-90A4-A3666472BCB5}"/>
    <dgm:cxn modelId="{00468E96-4752-4999-9EF6-74693DF90BCF}" type="presOf" srcId="{209F08D8-55F9-4179-B542-2789C2D966E0}" destId="{4308DC19-2ED9-493D-A0AA-75EDB0D3A3B3}" srcOrd="0" destOrd="0" presId="urn:microsoft.com/office/officeart/2005/8/layout/process1"/>
    <dgm:cxn modelId="{F37DE54C-062F-416F-BC91-1CD2D3DA03A5}" type="presOf" srcId="{AA803ED6-70B9-4157-9513-31B21E71E024}" destId="{2D045E23-9ADB-4693-AEA8-2EE399C6661F}" srcOrd="0" destOrd="0" presId="urn:microsoft.com/office/officeart/2005/8/layout/process1"/>
    <dgm:cxn modelId="{556E8D49-D739-4FB4-923F-766EEE2D7D07}" type="presOf" srcId="{682285CB-B9E6-47C3-A683-4E3C1FC31158}" destId="{2402C9D4-1165-40BC-ACCB-2D5BD63BE739}" srcOrd="0" destOrd="0" presId="urn:microsoft.com/office/officeart/2005/8/layout/process1"/>
    <dgm:cxn modelId="{71C75631-B102-416C-AD89-3EC4490FA693}" srcId="{DAC180FC-B6A3-4132-8258-5196A1516274}" destId="{6F65DE2B-EAD5-4EBB-B971-711AD844B47D}" srcOrd="0" destOrd="0" parTransId="{1A0B2DA5-F09F-42E2-9DC1-E1142A4572AF}" sibTransId="{8D7BD930-0166-4B98-9BC9-CE0C58285455}"/>
    <dgm:cxn modelId="{AB98B901-3296-4FD0-A99A-4CFAE8487A98}" type="presOf" srcId="{8D7BD930-0166-4B98-9BC9-CE0C58285455}" destId="{94F523C3-05FF-4253-98D0-D379B9D6428E}" srcOrd="0" destOrd="0" presId="urn:microsoft.com/office/officeart/2005/8/layout/process1"/>
    <dgm:cxn modelId="{B728050D-1107-4BA3-B8EC-DC6659D78ED4}" type="presOf" srcId="{682285CB-B9E6-47C3-A683-4E3C1FC31158}" destId="{3B7A60A5-D8CA-4DF0-A1A8-D28EADE8AB04}" srcOrd="1" destOrd="0" presId="urn:microsoft.com/office/officeart/2005/8/layout/process1"/>
    <dgm:cxn modelId="{ECC6721A-4228-4CB3-9748-84A4C6E7E945}" srcId="{DAC180FC-B6A3-4132-8258-5196A1516274}" destId="{209F08D8-55F9-4179-B542-2789C2D966E0}" srcOrd="1" destOrd="0" parTransId="{0C0E9F76-1675-4A7C-BCC3-6D47AEE42120}" sibTransId="{682285CB-B9E6-47C3-A683-4E3C1FC31158}"/>
    <dgm:cxn modelId="{282CF977-0BAF-43A0-862F-781400A6B2AC}" type="presOf" srcId="{8D7BD930-0166-4B98-9BC9-CE0C58285455}" destId="{5571008F-847D-402C-BBCD-1BA94A215E5D}" srcOrd="1" destOrd="0" presId="urn:microsoft.com/office/officeart/2005/8/layout/process1"/>
    <dgm:cxn modelId="{F8F37D38-C67A-4FA4-A239-5899C665A222}" type="presOf" srcId="{6F65DE2B-EAD5-4EBB-B971-711AD844B47D}" destId="{E2BC70A8-8E8A-4405-9B1D-9C7F73CA0196}" srcOrd="0" destOrd="0" presId="urn:microsoft.com/office/officeart/2005/8/layout/process1"/>
    <dgm:cxn modelId="{24677F79-1F81-4A0D-B54E-5CCC2E9E2E22}" type="presParOf" srcId="{74131EE9-EFEE-410E-8384-A7E48D513F29}" destId="{E2BC70A8-8E8A-4405-9B1D-9C7F73CA0196}" srcOrd="0" destOrd="0" presId="urn:microsoft.com/office/officeart/2005/8/layout/process1"/>
    <dgm:cxn modelId="{C3BCF9DA-2D60-4D53-956C-D1F1BAF8684F}" type="presParOf" srcId="{74131EE9-EFEE-410E-8384-A7E48D513F29}" destId="{94F523C3-05FF-4253-98D0-D379B9D6428E}" srcOrd="1" destOrd="0" presId="urn:microsoft.com/office/officeart/2005/8/layout/process1"/>
    <dgm:cxn modelId="{5A09F828-06C1-4BA1-8F19-EEF7D1A163E2}" type="presParOf" srcId="{94F523C3-05FF-4253-98D0-D379B9D6428E}" destId="{5571008F-847D-402C-BBCD-1BA94A215E5D}" srcOrd="0" destOrd="0" presId="urn:microsoft.com/office/officeart/2005/8/layout/process1"/>
    <dgm:cxn modelId="{36ADD99A-5F32-4D33-9D92-F337CA664A11}" type="presParOf" srcId="{74131EE9-EFEE-410E-8384-A7E48D513F29}" destId="{4308DC19-2ED9-493D-A0AA-75EDB0D3A3B3}" srcOrd="2" destOrd="0" presId="urn:microsoft.com/office/officeart/2005/8/layout/process1"/>
    <dgm:cxn modelId="{8F5A9B27-DB9B-4263-9E52-2EAAE0756449}" type="presParOf" srcId="{74131EE9-EFEE-410E-8384-A7E48D513F29}" destId="{2402C9D4-1165-40BC-ACCB-2D5BD63BE739}" srcOrd="3" destOrd="0" presId="urn:microsoft.com/office/officeart/2005/8/layout/process1"/>
    <dgm:cxn modelId="{82D091DD-80FE-482A-8873-C359D450EC0A}" type="presParOf" srcId="{2402C9D4-1165-40BC-ACCB-2D5BD63BE739}" destId="{3B7A60A5-D8CA-4DF0-A1A8-D28EADE8AB04}" srcOrd="0" destOrd="0" presId="urn:microsoft.com/office/officeart/2005/8/layout/process1"/>
    <dgm:cxn modelId="{9AE01857-829F-4142-9C5E-FE9365540C6D}" type="presParOf" srcId="{74131EE9-EFEE-410E-8384-A7E48D513F29}" destId="{2D045E23-9ADB-4693-AEA8-2EE399C6661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C8BD83-9352-4DAE-BB1D-05E689A5E718}" type="doc">
      <dgm:prSet loTypeId="urn:microsoft.com/office/officeart/2005/8/layout/vList2" loCatId="list" qsTypeId="urn:microsoft.com/office/officeart/2005/8/quickstyle/3d4" qsCatId="3D" csTypeId="urn:microsoft.com/office/officeart/2005/8/colors/colorful5" csCatId="colorful" phldr="1"/>
      <dgm:spPr/>
      <dgm:t>
        <a:bodyPr/>
        <a:lstStyle/>
        <a:p>
          <a:endParaRPr lang="ru-RU"/>
        </a:p>
      </dgm:t>
    </dgm:pt>
    <dgm:pt modelId="{E2956163-2B9B-444D-9DC8-7A2956E34523}">
      <dgm:prSet/>
      <dgm:spPr/>
      <dgm:t>
        <a:bodyPr/>
        <a:lstStyle/>
        <a:p>
          <a:pPr rtl="0"/>
          <a:r>
            <a:rPr lang="ru-RU" b="0" i="0" dirty="0" smtClean="0">
              <a:latin typeface="Bahnschrift" panose="020B0502040204020203" pitchFamily="34" charset="0"/>
            </a:rPr>
            <a:t>1. Можно пользоваться доской только при разрешении учителя.</a:t>
          </a:r>
          <a:endParaRPr lang="ru-RU" dirty="0">
            <a:latin typeface="Bahnschrift" panose="020B0502040204020203" pitchFamily="34" charset="0"/>
          </a:endParaRPr>
        </a:p>
      </dgm:t>
    </dgm:pt>
    <dgm:pt modelId="{4A655AAE-BD95-4C72-96C8-C3ED17699535}" type="parTrans" cxnId="{79B2DC5C-A270-4D63-9FF5-07A80FD9E211}">
      <dgm:prSet/>
      <dgm:spPr/>
      <dgm:t>
        <a:bodyPr/>
        <a:lstStyle/>
        <a:p>
          <a:endParaRPr lang="ru-RU"/>
        </a:p>
      </dgm:t>
    </dgm:pt>
    <dgm:pt modelId="{2C122219-62DD-4F6F-918E-2BF98AD0E5E4}" type="sibTrans" cxnId="{79B2DC5C-A270-4D63-9FF5-07A80FD9E211}">
      <dgm:prSet/>
      <dgm:spPr/>
      <dgm:t>
        <a:bodyPr/>
        <a:lstStyle/>
        <a:p>
          <a:endParaRPr lang="ru-RU"/>
        </a:p>
      </dgm:t>
    </dgm:pt>
    <dgm:pt modelId="{5EF28622-CAB3-41FA-B032-0A0BC0AECBFF}">
      <dgm:prSet/>
      <dgm:spPr/>
      <dgm:t>
        <a:bodyPr/>
        <a:lstStyle/>
        <a:p>
          <a:pPr rtl="0"/>
          <a:r>
            <a:rPr lang="ru-RU" b="0" i="0" dirty="0" smtClean="0">
              <a:latin typeface="Bahnschrift" panose="020B0502040204020203" pitchFamily="34" charset="0"/>
            </a:rPr>
            <a:t>2. Нельзя выполнять задания на интерактивной доске грязными руками.</a:t>
          </a:r>
          <a:endParaRPr lang="ru-RU" dirty="0">
            <a:latin typeface="Bahnschrift" panose="020B0502040204020203" pitchFamily="34" charset="0"/>
          </a:endParaRPr>
        </a:p>
      </dgm:t>
    </dgm:pt>
    <dgm:pt modelId="{0BFEF1B2-C22F-478F-B39D-6015D075D9A2}" type="parTrans" cxnId="{256507B6-C3DF-4C05-92DF-625C1CDE50F3}">
      <dgm:prSet/>
      <dgm:spPr/>
      <dgm:t>
        <a:bodyPr/>
        <a:lstStyle/>
        <a:p>
          <a:endParaRPr lang="ru-RU"/>
        </a:p>
      </dgm:t>
    </dgm:pt>
    <dgm:pt modelId="{89693096-DBBB-496D-A94B-C8F7C4D9C334}" type="sibTrans" cxnId="{256507B6-C3DF-4C05-92DF-625C1CDE50F3}">
      <dgm:prSet/>
      <dgm:spPr/>
      <dgm:t>
        <a:bodyPr/>
        <a:lstStyle/>
        <a:p>
          <a:endParaRPr lang="ru-RU"/>
        </a:p>
      </dgm:t>
    </dgm:pt>
    <dgm:pt modelId="{6826914C-0346-4760-AA94-46AC26BF5668}">
      <dgm:prSet/>
      <dgm:spPr/>
      <dgm:t>
        <a:bodyPr/>
        <a:lstStyle/>
        <a:p>
          <a:pPr rtl="0"/>
          <a:r>
            <a:rPr lang="ru-RU" b="0" i="0" dirty="0" smtClean="0">
              <a:latin typeface="Bahnschrift" panose="020B0502040204020203" pitchFamily="34" charset="0"/>
            </a:rPr>
            <a:t>3. Не нажимать слишком сильно на экран.</a:t>
          </a:r>
          <a:endParaRPr lang="ru-RU" dirty="0">
            <a:latin typeface="Bahnschrift" panose="020B0502040204020203" pitchFamily="34" charset="0"/>
          </a:endParaRPr>
        </a:p>
      </dgm:t>
    </dgm:pt>
    <dgm:pt modelId="{8320B010-4EAB-4D6A-855F-084A6424AC23}" type="parTrans" cxnId="{0472B3A0-8666-4B1F-9D96-9568FDFE0600}">
      <dgm:prSet/>
      <dgm:spPr/>
      <dgm:t>
        <a:bodyPr/>
        <a:lstStyle/>
        <a:p>
          <a:endParaRPr lang="ru-RU"/>
        </a:p>
      </dgm:t>
    </dgm:pt>
    <dgm:pt modelId="{C03BF67B-9420-444F-ACFA-93DEC896625F}" type="sibTrans" cxnId="{0472B3A0-8666-4B1F-9D96-9568FDFE0600}">
      <dgm:prSet/>
      <dgm:spPr/>
      <dgm:t>
        <a:bodyPr/>
        <a:lstStyle/>
        <a:p>
          <a:endParaRPr lang="ru-RU"/>
        </a:p>
      </dgm:t>
    </dgm:pt>
    <dgm:pt modelId="{36C0CB31-0FE7-4E31-8F5A-2C5F4CE438CA}">
      <dgm:prSet/>
      <dgm:spPr/>
      <dgm:t>
        <a:bodyPr/>
        <a:lstStyle/>
        <a:p>
          <a:pPr rtl="0"/>
          <a:r>
            <a:rPr lang="ru-RU" b="0" i="0" dirty="0" smtClean="0"/>
            <a:t>4. </a:t>
          </a:r>
          <a:r>
            <a:rPr lang="ru-RU" b="0" i="0" dirty="0" smtClean="0">
              <a:latin typeface="Bahnschrift" panose="020B0502040204020203" pitchFamily="34" charset="0"/>
            </a:rPr>
            <a:t>Относиться к интерактивной доске бережно. </a:t>
          </a:r>
          <a:endParaRPr lang="ru-RU" dirty="0">
            <a:latin typeface="Bahnschrift" panose="020B0502040204020203" pitchFamily="34" charset="0"/>
          </a:endParaRPr>
        </a:p>
      </dgm:t>
    </dgm:pt>
    <dgm:pt modelId="{1072BC69-9BD4-412A-B86D-56D2DD47F962}" type="parTrans" cxnId="{83C08D07-A212-41DC-83B2-C6E79E282FEF}">
      <dgm:prSet/>
      <dgm:spPr/>
      <dgm:t>
        <a:bodyPr/>
        <a:lstStyle/>
        <a:p>
          <a:endParaRPr lang="ru-RU"/>
        </a:p>
      </dgm:t>
    </dgm:pt>
    <dgm:pt modelId="{D9E88E36-D94B-4F25-9455-B655CC188E9F}" type="sibTrans" cxnId="{83C08D07-A212-41DC-83B2-C6E79E282FEF}">
      <dgm:prSet/>
      <dgm:spPr/>
      <dgm:t>
        <a:bodyPr/>
        <a:lstStyle/>
        <a:p>
          <a:endParaRPr lang="ru-RU"/>
        </a:p>
      </dgm:t>
    </dgm:pt>
    <dgm:pt modelId="{D063FC91-4F3A-4820-B304-F0E821C8C31E}" type="pres">
      <dgm:prSet presAssocID="{49C8BD83-9352-4DAE-BB1D-05E689A5E718}" presName="linear" presStyleCnt="0">
        <dgm:presLayoutVars>
          <dgm:animLvl val="lvl"/>
          <dgm:resizeHandles val="exact"/>
        </dgm:presLayoutVars>
      </dgm:prSet>
      <dgm:spPr/>
    </dgm:pt>
    <dgm:pt modelId="{9346053F-C12B-4041-A97F-836835A930C3}" type="pres">
      <dgm:prSet presAssocID="{E2956163-2B9B-444D-9DC8-7A2956E34523}" presName="parentText" presStyleLbl="node1" presStyleIdx="0" presStyleCnt="4">
        <dgm:presLayoutVars>
          <dgm:chMax val="0"/>
          <dgm:bulletEnabled val="1"/>
        </dgm:presLayoutVars>
      </dgm:prSet>
      <dgm:spPr/>
    </dgm:pt>
    <dgm:pt modelId="{62371F78-4C22-4BFA-BBC0-5051D565168F}" type="pres">
      <dgm:prSet presAssocID="{2C122219-62DD-4F6F-918E-2BF98AD0E5E4}" presName="spacer" presStyleCnt="0"/>
      <dgm:spPr/>
    </dgm:pt>
    <dgm:pt modelId="{31D972A2-F637-4863-A7FC-A8631F5F2EDB}" type="pres">
      <dgm:prSet presAssocID="{5EF28622-CAB3-41FA-B032-0A0BC0AECBFF}" presName="parentText" presStyleLbl="node1" presStyleIdx="1" presStyleCnt="4">
        <dgm:presLayoutVars>
          <dgm:chMax val="0"/>
          <dgm:bulletEnabled val="1"/>
        </dgm:presLayoutVars>
      </dgm:prSet>
      <dgm:spPr/>
    </dgm:pt>
    <dgm:pt modelId="{A8F213DD-C9BB-4DA2-8768-1D0FFBB1BAC3}" type="pres">
      <dgm:prSet presAssocID="{89693096-DBBB-496D-A94B-C8F7C4D9C334}" presName="spacer" presStyleCnt="0"/>
      <dgm:spPr/>
    </dgm:pt>
    <dgm:pt modelId="{B55280DC-1B7C-4B82-8075-234B1C00933D}" type="pres">
      <dgm:prSet presAssocID="{6826914C-0346-4760-AA94-46AC26BF5668}" presName="parentText" presStyleLbl="node1" presStyleIdx="2" presStyleCnt="4">
        <dgm:presLayoutVars>
          <dgm:chMax val="0"/>
          <dgm:bulletEnabled val="1"/>
        </dgm:presLayoutVars>
      </dgm:prSet>
      <dgm:spPr/>
    </dgm:pt>
    <dgm:pt modelId="{6B0F25D0-8FC3-4C83-B82F-2B6533DF1C88}" type="pres">
      <dgm:prSet presAssocID="{C03BF67B-9420-444F-ACFA-93DEC896625F}" presName="spacer" presStyleCnt="0"/>
      <dgm:spPr/>
    </dgm:pt>
    <dgm:pt modelId="{1AAED41A-B3DE-4D0F-827E-871FDFCC2ECA}" type="pres">
      <dgm:prSet presAssocID="{36C0CB31-0FE7-4E31-8F5A-2C5F4CE438CA}" presName="parentText" presStyleLbl="node1" presStyleIdx="3" presStyleCnt="4">
        <dgm:presLayoutVars>
          <dgm:chMax val="0"/>
          <dgm:bulletEnabled val="1"/>
        </dgm:presLayoutVars>
      </dgm:prSet>
      <dgm:spPr/>
    </dgm:pt>
  </dgm:ptLst>
  <dgm:cxnLst>
    <dgm:cxn modelId="{79B2DC5C-A270-4D63-9FF5-07A80FD9E211}" srcId="{49C8BD83-9352-4DAE-BB1D-05E689A5E718}" destId="{E2956163-2B9B-444D-9DC8-7A2956E34523}" srcOrd="0" destOrd="0" parTransId="{4A655AAE-BD95-4C72-96C8-C3ED17699535}" sibTransId="{2C122219-62DD-4F6F-918E-2BF98AD0E5E4}"/>
    <dgm:cxn modelId="{B67C1AF3-1565-472D-97F8-C280ADEE6B59}" type="presOf" srcId="{6826914C-0346-4760-AA94-46AC26BF5668}" destId="{B55280DC-1B7C-4B82-8075-234B1C00933D}" srcOrd="0" destOrd="0" presId="urn:microsoft.com/office/officeart/2005/8/layout/vList2"/>
    <dgm:cxn modelId="{63966C2A-0646-484F-8678-DA025F1B5049}" type="presOf" srcId="{5EF28622-CAB3-41FA-B032-0A0BC0AECBFF}" destId="{31D972A2-F637-4863-A7FC-A8631F5F2EDB}" srcOrd="0" destOrd="0" presId="urn:microsoft.com/office/officeart/2005/8/layout/vList2"/>
    <dgm:cxn modelId="{7E0CA672-D77C-4838-9D81-F2011DC61EBD}" type="presOf" srcId="{E2956163-2B9B-444D-9DC8-7A2956E34523}" destId="{9346053F-C12B-4041-A97F-836835A930C3}" srcOrd="0" destOrd="0" presId="urn:microsoft.com/office/officeart/2005/8/layout/vList2"/>
    <dgm:cxn modelId="{256507B6-C3DF-4C05-92DF-625C1CDE50F3}" srcId="{49C8BD83-9352-4DAE-BB1D-05E689A5E718}" destId="{5EF28622-CAB3-41FA-B032-0A0BC0AECBFF}" srcOrd="1" destOrd="0" parTransId="{0BFEF1B2-C22F-478F-B39D-6015D075D9A2}" sibTransId="{89693096-DBBB-496D-A94B-C8F7C4D9C334}"/>
    <dgm:cxn modelId="{0472B3A0-8666-4B1F-9D96-9568FDFE0600}" srcId="{49C8BD83-9352-4DAE-BB1D-05E689A5E718}" destId="{6826914C-0346-4760-AA94-46AC26BF5668}" srcOrd="2" destOrd="0" parTransId="{8320B010-4EAB-4D6A-855F-084A6424AC23}" sibTransId="{C03BF67B-9420-444F-ACFA-93DEC896625F}"/>
    <dgm:cxn modelId="{207E6086-69AA-4F1B-A441-FEE248D04101}" type="presOf" srcId="{36C0CB31-0FE7-4E31-8F5A-2C5F4CE438CA}" destId="{1AAED41A-B3DE-4D0F-827E-871FDFCC2ECA}" srcOrd="0" destOrd="0" presId="urn:microsoft.com/office/officeart/2005/8/layout/vList2"/>
    <dgm:cxn modelId="{83C08D07-A212-41DC-83B2-C6E79E282FEF}" srcId="{49C8BD83-9352-4DAE-BB1D-05E689A5E718}" destId="{36C0CB31-0FE7-4E31-8F5A-2C5F4CE438CA}" srcOrd="3" destOrd="0" parTransId="{1072BC69-9BD4-412A-B86D-56D2DD47F962}" sibTransId="{D9E88E36-D94B-4F25-9455-B655CC188E9F}"/>
    <dgm:cxn modelId="{4125E3D6-874F-407D-B116-BC279CD33228}" type="presOf" srcId="{49C8BD83-9352-4DAE-BB1D-05E689A5E718}" destId="{D063FC91-4F3A-4820-B304-F0E821C8C31E}" srcOrd="0" destOrd="0" presId="urn:microsoft.com/office/officeart/2005/8/layout/vList2"/>
    <dgm:cxn modelId="{DC8DC9D7-F8EA-463C-B58A-5607A97B2200}" type="presParOf" srcId="{D063FC91-4F3A-4820-B304-F0E821C8C31E}" destId="{9346053F-C12B-4041-A97F-836835A930C3}" srcOrd="0" destOrd="0" presId="urn:microsoft.com/office/officeart/2005/8/layout/vList2"/>
    <dgm:cxn modelId="{6DD1BD29-C93C-4FFF-8197-3A2E93FBB91A}" type="presParOf" srcId="{D063FC91-4F3A-4820-B304-F0E821C8C31E}" destId="{62371F78-4C22-4BFA-BBC0-5051D565168F}" srcOrd="1" destOrd="0" presId="urn:microsoft.com/office/officeart/2005/8/layout/vList2"/>
    <dgm:cxn modelId="{E6F3D170-1DE9-4AFF-A3C1-890E956B5402}" type="presParOf" srcId="{D063FC91-4F3A-4820-B304-F0E821C8C31E}" destId="{31D972A2-F637-4863-A7FC-A8631F5F2EDB}" srcOrd="2" destOrd="0" presId="urn:microsoft.com/office/officeart/2005/8/layout/vList2"/>
    <dgm:cxn modelId="{A17DA888-E984-4CF3-B9B9-ADD8C94009C7}" type="presParOf" srcId="{D063FC91-4F3A-4820-B304-F0E821C8C31E}" destId="{A8F213DD-C9BB-4DA2-8768-1D0FFBB1BAC3}" srcOrd="3" destOrd="0" presId="urn:microsoft.com/office/officeart/2005/8/layout/vList2"/>
    <dgm:cxn modelId="{F6C24944-A931-4B7E-9EDB-938766A4226E}" type="presParOf" srcId="{D063FC91-4F3A-4820-B304-F0E821C8C31E}" destId="{B55280DC-1B7C-4B82-8075-234B1C00933D}" srcOrd="4" destOrd="0" presId="urn:microsoft.com/office/officeart/2005/8/layout/vList2"/>
    <dgm:cxn modelId="{5BD4FEAA-226C-4700-8D35-53E04E1FE443}" type="presParOf" srcId="{D063FC91-4F3A-4820-B304-F0E821C8C31E}" destId="{6B0F25D0-8FC3-4C83-B82F-2B6533DF1C88}" srcOrd="5" destOrd="0" presId="urn:microsoft.com/office/officeart/2005/8/layout/vList2"/>
    <dgm:cxn modelId="{A3A5DB96-CF0D-4394-BB9F-805524929C71}" type="presParOf" srcId="{D063FC91-4F3A-4820-B304-F0E821C8C31E}" destId="{1AAED41A-B3DE-4D0F-827E-871FDFCC2EC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922474-0390-4BD9-8392-D019BF2D207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8881EBC2-94E5-4E08-8EA6-7DC8AFDD7FA1}">
      <dgm:prSet/>
      <dgm:spPr/>
      <dgm:t>
        <a:bodyPr/>
        <a:lstStyle/>
        <a:p>
          <a:pPr rtl="0"/>
          <a:r>
            <a:rPr lang="ru-RU" b="1" i="0" dirty="0" smtClean="0">
              <a:solidFill>
                <a:schemeClr val="tx1"/>
              </a:solidFill>
              <a:latin typeface="Bahnschrift" panose="020B0502040204020203" pitchFamily="34" charset="0"/>
            </a:rPr>
            <a:t>1. Работу начинать только с разрешения педагога. Когда педагог обращается к тебе, приостанови работу.</a:t>
          </a:r>
          <a:endParaRPr lang="ru-RU" b="1" dirty="0">
            <a:solidFill>
              <a:schemeClr val="tx1"/>
            </a:solidFill>
            <a:latin typeface="Bahnschrift" panose="020B0502040204020203" pitchFamily="34" charset="0"/>
          </a:endParaRPr>
        </a:p>
      </dgm:t>
    </dgm:pt>
    <dgm:pt modelId="{299924BF-E649-434C-B01C-19E05932611E}" type="parTrans" cxnId="{6D43100A-F7F1-426E-9AB1-662ED35714C6}">
      <dgm:prSet/>
      <dgm:spPr/>
      <dgm:t>
        <a:bodyPr/>
        <a:lstStyle/>
        <a:p>
          <a:endParaRPr lang="ru-RU"/>
        </a:p>
      </dgm:t>
    </dgm:pt>
    <dgm:pt modelId="{1C7AE334-6F3D-4163-B650-1502A59E9CE4}" type="sibTrans" cxnId="{6D43100A-F7F1-426E-9AB1-662ED35714C6}">
      <dgm:prSet/>
      <dgm:spPr/>
      <dgm:t>
        <a:bodyPr/>
        <a:lstStyle/>
        <a:p>
          <a:endParaRPr lang="ru-RU"/>
        </a:p>
      </dgm:t>
    </dgm:pt>
    <dgm:pt modelId="{8472C938-A1F6-4575-9176-270DC4E8CBC0}">
      <dgm:prSet/>
      <dgm:spPr/>
      <dgm:t>
        <a:bodyPr/>
        <a:lstStyle/>
        <a:p>
          <a:pPr rtl="0"/>
          <a:r>
            <a:rPr lang="ru-RU" b="1" i="0" dirty="0" smtClean="0">
              <a:solidFill>
                <a:schemeClr val="tx1"/>
              </a:solidFill>
              <a:latin typeface="Bahnschrift" panose="020B0502040204020203" pitchFamily="34" charset="0"/>
            </a:rPr>
            <a:t>2. Работай с деталями только по назначению.</a:t>
          </a:r>
          <a:endParaRPr lang="ru-RU" b="1" dirty="0">
            <a:solidFill>
              <a:schemeClr val="tx1"/>
            </a:solidFill>
            <a:latin typeface="Bahnschrift" panose="020B0502040204020203" pitchFamily="34" charset="0"/>
          </a:endParaRPr>
        </a:p>
      </dgm:t>
    </dgm:pt>
    <dgm:pt modelId="{412EEE83-0342-4396-8CE3-E1E93259D323}" type="parTrans" cxnId="{E31DD45E-F740-4D0C-B6B4-B6E4D3706B04}">
      <dgm:prSet/>
      <dgm:spPr/>
      <dgm:t>
        <a:bodyPr/>
        <a:lstStyle/>
        <a:p>
          <a:endParaRPr lang="ru-RU"/>
        </a:p>
      </dgm:t>
    </dgm:pt>
    <dgm:pt modelId="{EA314775-2D50-4AF3-ACBD-8EA0BD139F62}" type="sibTrans" cxnId="{E31DD45E-F740-4D0C-B6B4-B6E4D3706B04}">
      <dgm:prSet/>
      <dgm:spPr/>
      <dgm:t>
        <a:bodyPr/>
        <a:lstStyle/>
        <a:p>
          <a:endParaRPr lang="ru-RU"/>
        </a:p>
      </dgm:t>
    </dgm:pt>
    <dgm:pt modelId="{C41C9848-A448-454E-BBB4-FA5A79AA33B8}">
      <dgm:prSet/>
      <dgm:spPr/>
      <dgm:t>
        <a:bodyPr/>
        <a:lstStyle/>
        <a:p>
          <a:pPr rtl="0"/>
          <a:r>
            <a:rPr lang="ru-RU" b="1" i="0" dirty="0" smtClean="0">
              <a:solidFill>
                <a:schemeClr val="tx1"/>
              </a:solidFill>
              <a:latin typeface="Bahnschrift" panose="020B0502040204020203" pitchFamily="34" charset="0"/>
            </a:rPr>
            <a:t>3. Конструктор можно брать мокрыми руками.</a:t>
          </a:r>
          <a:endParaRPr lang="ru-RU" b="1" dirty="0">
            <a:solidFill>
              <a:schemeClr val="tx1"/>
            </a:solidFill>
            <a:latin typeface="Bahnschrift" panose="020B0502040204020203" pitchFamily="34" charset="0"/>
          </a:endParaRPr>
        </a:p>
      </dgm:t>
    </dgm:pt>
    <dgm:pt modelId="{9FD03D9A-A3BD-4CB9-93E2-CA84D43EC52A}" type="parTrans" cxnId="{F1E72BC1-C2CB-4D5A-96FC-C813D3D5A6A5}">
      <dgm:prSet/>
      <dgm:spPr/>
      <dgm:t>
        <a:bodyPr/>
        <a:lstStyle/>
        <a:p>
          <a:endParaRPr lang="ru-RU"/>
        </a:p>
      </dgm:t>
    </dgm:pt>
    <dgm:pt modelId="{9AA2921A-3ED0-49B2-96D3-95A06B00203F}" type="sibTrans" cxnId="{F1E72BC1-C2CB-4D5A-96FC-C813D3D5A6A5}">
      <dgm:prSet/>
      <dgm:spPr/>
      <dgm:t>
        <a:bodyPr/>
        <a:lstStyle/>
        <a:p>
          <a:endParaRPr lang="ru-RU"/>
        </a:p>
      </dgm:t>
    </dgm:pt>
    <dgm:pt modelId="{9699C437-6B6F-4FC5-9DD8-5DDF09FC1E4A}">
      <dgm:prSet/>
      <dgm:spPr/>
      <dgm:t>
        <a:bodyPr/>
        <a:lstStyle/>
        <a:p>
          <a:pPr rtl="0"/>
          <a:r>
            <a:rPr lang="ru-RU" b="1" i="0" dirty="0" smtClean="0">
              <a:solidFill>
                <a:schemeClr val="tx1"/>
              </a:solidFill>
              <a:latin typeface="Bahnschrift" panose="020B0502040204020203" pitchFamily="34" charset="0"/>
            </a:rPr>
            <a:t>4. Нельзя глотать, класть детали конструктора в рот и уши.</a:t>
          </a:r>
          <a:endParaRPr lang="ru-RU" b="1" dirty="0">
            <a:solidFill>
              <a:schemeClr val="tx1"/>
            </a:solidFill>
            <a:latin typeface="Bahnschrift" panose="020B0502040204020203" pitchFamily="34" charset="0"/>
          </a:endParaRPr>
        </a:p>
      </dgm:t>
    </dgm:pt>
    <dgm:pt modelId="{F60FF6B5-A6BE-4742-984D-088CA7DFD58F}" type="parTrans" cxnId="{AA79C0C3-436D-44C0-BC58-771AF593CD9E}">
      <dgm:prSet/>
      <dgm:spPr/>
      <dgm:t>
        <a:bodyPr/>
        <a:lstStyle/>
        <a:p>
          <a:endParaRPr lang="ru-RU"/>
        </a:p>
      </dgm:t>
    </dgm:pt>
    <dgm:pt modelId="{FE209DD7-318D-4994-A4D1-E3F8648C8D1B}" type="sibTrans" cxnId="{AA79C0C3-436D-44C0-BC58-771AF593CD9E}">
      <dgm:prSet/>
      <dgm:spPr/>
      <dgm:t>
        <a:bodyPr/>
        <a:lstStyle/>
        <a:p>
          <a:endParaRPr lang="ru-RU"/>
        </a:p>
      </dgm:t>
    </dgm:pt>
    <dgm:pt modelId="{1E20FC96-11DE-4508-BB54-BBC927D683A9}">
      <dgm:prSet/>
      <dgm:spPr/>
      <dgm:t>
        <a:bodyPr/>
        <a:lstStyle/>
        <a:p>
          <a:pPr rtl="0"/>
          <a:r>
            <a:rPr lang="ru-RU" b="1" i="0" dirty="0" smtClean="0">
              <a:solidFill>
                <a:schemeClr val="tx1"/>
              </a:solidFill>
              <a:latin typeface="Bahnschrift" panose="020B0502040204020203" pitchFamily="34" charset="0"/>
            </a:rPr>
            <a:t>5. Не разъединяй детали, соединенные вместе зубами.</a:t>
          </a:r>
          <a:endParaRPr lang="ru-RU" b="1" dirty="0">
            <a:solidFill>
              <a:schemeClr val="tx1"/>
            </a:solidFill>
            <a:latin typeface="Bahnschrift" panose="020B0502040204020203" pitchFamily="34" charset="0"/>
          </a:endParaRPr>
        </a:p>
      </dgm:t>
    </dgm:pt>
    <dgm:pt modelId="{ACDB146B-E5C4-4776-BD00-3959DB495537}" type="parTrans" cxnId="{39CF2C55-4931-4872-8035-336937A9ECF6}">
      <dgm:prSet/>
      <dgm:spPr/>
      <dgm:t>
        <a:bodyPr/>
        <a:lstStyle/>
        <a:p>
          <a:endParaRPr lang="ru-RU"/>
        </a:p>
      </dgm:t>
    </dgm:pt>
    <dgm:pt modelId="{AF0F64F9-8DB4-4B0D-BEE6-32AB34BED3E1}" type="sibTrans" cxnId="{39CF2C55-4931-4872-8035-336937A9ECF6}">
      <dgm:prSet/>
      <dgm:spPr/>
      <dgm:t>
        <a:bodyPr/>
        <a:lstStyle/>
        <a:p>
          <a:endParaRPr lang="ru-RU"/>
        </a:p>
      </dgm:t>
    </dgm:pt>
    <dgm:pt modelId="{2B0823D5-E944-40E2-9F31-A66F4A418A75}">
      <dgm:prSet/>
      <dgm:spPr/>
      <dgm:t>
        <a:bodyPr/>
        <a:lstStyle/>
        <a:p>
          <a:pPr rtl="0"/>
          <a:r>
            <a:rPr lang="ru-RU" b="1" i="0" dirty="0" smtClean="0">
              <a:solidFill>
                <a:schemeClr val="tx1"/>
              </a:solidFill>
              <a:latin typeface="Bahnschrift" panose="020B0502040204020203" pitchFamily="34" charset="0"/>
            </a:rPr>
            <a:t>6. Можно одновременно слушать учителя и работать с конструктором.</a:t>
          </a:r>
          <a:endParaRPr lang="ru-RU" b="1" i="0" dirty="0">
            <a:solidFill>
              <a:schemeClr val="tx1"/>
            </a:solidFill>
            <a:latin typeface="Bahnschrift" panose="020B0502040204020203" pitchFamily="34" charset="0"/>
          </a:endParaRPr>
        </a:p>
      </dgm:t>
    </dgm:pt>
    <dgm:pt modelId="{1FA16816-89A9-43D7-98AD-88DE5BD3F33D}" type="parTrans" cxnId="{8FC87F6C-E0ED-4363-A98D-1C38B50C9E30}">
      <dgm:prSet/>
      <dgm:spPr/>
      <dgm:t>
        <a:bodyPr/>
        <a:lstStyle/>
        <a:p>
          <a:endParaRPr lang="ru-RU"/>
        </a:p>
      </dgm:t>
    </dgm:pt>
    <dgm:pt modelId="{AA33B1B9-2135-4977-AE41-FFC15322C650}" type="sibTrans" cxnId="{8FC87F6C-E0ED-4363-A98D-1C38B50C9E30}">
      <dgm:prSet/>
      <dgm:spPr/>
      <dgm:t>
        <a:bodyPr/>
        <a:lstStyle/>
        <a:p>
          <a:endParaRPr lang="ru-RU"/>
        </a:p>
      </dgm:t>
    </dgm:pt>
    <dgm:pt modelId="{FCD84D46-4535-484B-8FBC-7D0103ED8836}">
      <dgm:prSet/>
      <dgm:spPr/>
      <dgm:t>
        <a:bodyPr/>
        <a:lstStyle/>
        <a:p>
          <a:pPr rtl="0"/>
          <a:r>
            <a:rPr lang="ru-RU" b="1" i="0" dirty="0" smtClean="0">
              <a:solidFill>
                <a:schemeClr val="tx1"/>
              </a:solidFill>
              <a:latin typeface="Bahnschrift" panose="020B0502040204020203" pitchFamily="34" charset="0"/>
            </a:rPr>
            <a:t>7. При обнаружении ломаной или треснувшей детали, отдай её педагогу.</a:t>
          </a:r>
          <a:endParaRPr lang="ru-RU" b="1" dirty="0">
            <a:solidFill>
              <a:schemeClr val="tx1"/>
            </a:solidFill>
            <a:latin typeface="Bahnschrift" panose="020B0502040204020203" pitchFamily="34" charset="0"/>
          </a:endParaRPr>
        </a:p>
      </dgm:t>
    </dgm:pt>
    <dgm:pt modelId="{1EE6D5A8-17BC-4894-8B8D-ACEB834BF4AB}" type="parTrans" cxnId="{4C391B96-4567-4E2B-A572-59B2644DD52A}">
      <dgm:prSet/>
      <dgm:spPr/>
      <dgm:t>
        <a:bodyPr/>
        <a:lstStyle/>
        <a:p>
          <a:endParaRPr lang="ru-RU"/>
        </a:p>
      </dgm:t>
    </dgm:pt>
    <dgm:pt modelId="{794AB7D2-1D97-4504-8D99-12C4C799596F}" type="sibTrans" cxnId="{4C391B96-4567-4E2B-A572-59B2644DD52A}">
      <dgm:prSet/>
      <dgm:spPr/>
      <dgm:t>
        <a:bodyPr/>
        <a:lstStyle/>
        <a:p>
          <a:endParaRPr lang="ru-RU"/>
        </a:p>
      </dgm:t>
    </dgm:pt>
    <dgm:pt modelId="{6BE83345-C6B6-439C-8ED6-AFC9EB5B3E77}">
      <dgm:prSet/>
      <dgm:spPr/>
      <dgm:t>
        <a:bodyPr/>
        <a:lstStyle/>
        <a:p>
          <a:pPr rtl="0"/>
          <a:r>
            <a:rPr lang="ru-RU" b="1" i="0" dirty="0" smtClean="0">
              <a:solidFill>
                <a:schemeClr val="tx1"/>
              </a:solidFill>
              <a:latin typeface="Bahnschrift" panose="020B0502040204020203" pitchFamily="34" charset="0"/>
            </a:rPr>
            <a:t>8. Работать можно на столе.</a:t>
          </a:r>
          <a:endParaRPr lang="ru-RU" b="1" dirty="0">
            <a:solidFill>
              <a:schemeClr val="tx1"/>
            </a:solidFill>
            <a:latin typeface="Bahnschrift" panose="020B0502040204020203" pitchFamily="34" charset="0"/>
          </a:endParaRPr>
        </a:p>
      </dgm:t>
    </dgm:pt>
    <dgm:pt modelId="{C8E9A973-29EE-4B3C-AD43-871E43316469}" type="parTrans" cxnId="{D65435FC-90B8-431E-9B0B-CFC6E7396AAB}">
      <dgm:prSet/>
      <dgm:spPr/>
      <dgm:t>
        <a:bodyPr/>
        <a:lstStyle/>
        <a:p>
          <a:endParaRPr lang="ru-RU"/>
        </a:p>
      </dgm:t>
    </dgm:pt>
    <dgm:pt modelId="{4BE6C452-C355-4724-A666-DD70E477EB65}" type="sibTrans" cxnId="{D65435FC-90B8-431E-9B0B-CFC6E7396AAB}">
      <dgm:prSet/>
      <dgm:spPr/>
      <dgm:t>
        <a:bodyPr/>
        <a:lstStyle/>
        <a:p>
          <a:endParaRPr lang="ru-RU"/>
        </a:p>
      </dgm:t>
    </dgm:pt>
    <dgm:pt modelId="{C2E82531-FC6E-4855-B86C-51BE20089DBE}">
      <dgm:prSet/>
      <dgm:spPr/>
      <dgm:t>
        <a:bodyPr/>
        <a:lstStyle/>
        <a:p>
          <a:pPr rtl="0"/>
          <a:r>
            <a:rPr lang="ru-RU" b="1" i="0" dirty="0" smtClean="0">
              <a:solidFill>
                <a:schemeClr val="tx1"/>
              </a:solidFill>
              <a:latin typeface="Bahnschrift" panose="020B0502040204020203" pitchFamily="34" charset="0"/>
            </a:rPr>
            <a:t>9. Детали конструктора и оборудование храни в предназначенном для этого месте.</a:t>
          </a:r>
          <a:endParaRPr lang="ru-RU" b="1" dirty="0">
            <a:solidFill>
              <a:schemeClr val="tx1"/>
            </a:solidFill>
            <a:latin typeface="Bahnschrift" panose="020B0502040204020203" pitchFamily="34" charset="0"/>
          </a:endParaRPr>
        </a:p>
      </dgm:t>
    </dgm:pt>
    <dgm:pt modelId="{79E6441A-1C3E-445C-B405-52664C27A53D}" type="parTrans" cxnId="{5E04267C-5F58-4FC9-A82C-546EB305C3F6}">
      <dgm:prSet/>
      <dgm:spPr/>
      <dgm:t>
        <a:bodyPr/>
        <a:lstStyle/>
        <a:p>
          <a:endParaRPr lang="ru-RU"/>
        </a:p>
      </dgm:t>
    </dgm:pt>
    <dgm:pt modelId="{D7C221F3-3728-4D62-BF7A-A0D4E05C2E90}" type="sibTrans" cxnId="{5E04267C-5F58-4FC9-A82C-546EB305C3F6}">
      <dgm:prSet/>
      <dgm:spPr/>
      <dgm:t>
        <a:bodyPr/>
        <a:lstStyle/>
        <a:p>
          <a:endParaRPr lang="ru-RU"/>
        </a:p>
      </dgm:t>
    </dgm:pt>
    <dgm:pt modelId="{DBAF27C4-CFD2-4122-9DEC-BC020726AD0F}">
      <dgm:prSet/>
      <dgm:spPr/>
      <dgm:t>
        <a:bodyPr/>
        <a:lstStyle/>
        <a:p>
          <a:pPr rtl="0"/>
          <a:r>
            <a:rPr lang="ru-RU" b="1" i="0" dirty="0" smtClean="0">
              <a:solidFill>
                <a:schemeClr val="tx1"/>
              </a:solidFill>
              <a:latin typeface="Bahnschrift" panose="020B0502040204020203" pitchFamily="34" charset="0"/>
            </a:rPr>
            <a:t>10. При работе не обязательно класть детали в предназначенное для них место.</a:t>
          </a:r>
          <a:endParaRPr lang="ru-RU" b="1" dirty="0">
            <a:solidFill>
              <a:schemeClr val="tx1"/>
            </a:solidFill>
            <a:latin typeface="Bahnschrift" panose="020B0502040204020203" pitchFamily="34" charset="0"/>
          </a:endParaRPr>
        </a:p>
      </dgm:t>
    </dgm:pt>
    <dgm:pt modelId="{09A5CCDC-CD3A-4F83-80C8-5A81C3228AA6}" type="parTrans" cxnId="{67BAC725-E4A9-44A6-BAD8-F776FBD96F94}">
      <dgm:prSet/>
      <dgm:spPr/>
      <dgm:t>
        <a:bodyPr/>
        <a:lstStyle/>
        <a:p>
          <a:endParaRPr lang="ru-RU"/>
        </a:p>
      </dgm:t>
    </dgm:pt>
    <dgm:pt modelId="{E25FF488-82E2-49C7-BD01-49304E2C0AB7}" type="sibTrans" cxnId="{67BAC725-E4A9-44A6-BAD8-F776FBD96F94}">
      <dgm:prSet/>
      <dgm:spPr/>
      <dgm:t>
        <a:bodyPr/>
        <a:lstStyle/>
        <a:p>
          <a:endParaRPr lang="ru-RU"/>
        </a:p>
      </dgm:t>
    </dgm:pt>
    <dgm:pt modelId="{05242A5E-5D0B-436C-905D-7D34DB5F4CD2}" type="pres">
      <dgm:prSet presAssocID="{BA922474-0390-4BD9-8392-D019BF2D2075}" presName="linear" presStyleCnt="0">
        <dgm:presLayoutVars>
          <dgm:animLvl val="lvl"/>
          <dgm:resizeHandles val="exact"/>
        </dgm:presLayoutVars>
      </dgm:prSet>
      <dgm:spPr/>
    </dgm:pt>
    <dgm:pt modelId="{6F34DA25-F497-4386-8EA7-53833151F533}" type="pres">
      <dgm:prSet presAssocID="{8881EBC2-94E5-4E08-8EA6-7DC8AFDD7FA1}" presName="parentText" presStyleLbl="node1" presStyleIdx="0" presStyleCnt="10">
        <dgm:presLayoutVars>
          <dgm:chMax val="0"/>
          <dgm:bulletEnabled val="1"/>
        </dgm:presLayoutVars>
      </dgm:prSet>
      <dgm:spPr/>
    </dgm:pt>
    <dgm:pt modelId="{9CE6D1C6-8F7C-416C-96CB-C0CA4B7227BF}" type="pres">
      <dgm:prSet presAssocID="{1C7AE334-6F3D-4163-B650-1502A59E9CE4}" presName="spacer" presStyleCnt="0"/>
      <dgm:spPr/>
    </dgm:pt>
    <dgm:pt modelId="{E66B9C97-81D0-42DE-B439-A6C754930F1E}" type="pres">
      <dgm:prSet presAssocID="{8472C938-A1F6-4575-9176-270DC4E8CBC0}" presName="parentText" presStyleLbl="node1" presStyleIdx="1" presStyleCnt="10">
        <dgm:presLayoutVars>
          <dgm:chMax val="0"/>
          <dgm:bulletEnabled val="1"/>
        </dgm:presLayoutVars>
      </dgm:prSet>
      <dgm:spPr/>
    </dgm:pt>
    <dgm:pt modelId="{843D3A13-84C5-4085-8F19-25D8000E259B}" type="pres">
      <dgm:prSet presAssocID="{EA314775-2D50-4AF3-ACBD-8EA0BD139F62}" presName="spacer" presStyleCnt="0"/>
      <dgm:spPr/>
    </dgm:pt>
    <dgm:pt modelId="{7FCDC1D0-5E1B-4444-B026-84BB0D4821BD}" type="pres">
      <dgm:prSet presAssocID="{C41C9848-A448-454E-BBB4-FA5A79AA33B8}" presName="parentText" presStyleLbl="node1" presStyleIdx="2" presStyleCnt="10">
        <dgm:presLayoutVars>
          <dgm:chMax val="0"/>
          <dgm:bulletEnabled val="1"/>
        </dgm:presLayoutVars>
      </dgm:prSet>
      <dgm:spPr/>
    </dgm:pt>
    <dgm:pt modelId="{05109D72-A99F-41BB-8201-777ADDAA924D}" type="pres">
      <dgm:prSet presAssocID="{9AA2921A-3ED0-49B2-96D3-95A06B00203F}" presName="spacer" presStyleCnt="0"/>
      <dgm:spPr/>
    </dgm:pt>
    <dgm:pt modelId="{0049C736-64EE-4839-8D2B-BF3D5350DCCD}" type="pres">
      <dgm:prSet presAssocID="{9699C437-6B6F-4FC5-9DD8-5DDF09FC1E4A}" presName="parentText" presStyleLbl="node1" presStyleIdx="3" presStyleCnt="10">
        <dgm:presLayoutVars>
          <dgm:chMax val="0"/>
          <dgm:bulletEnabled val="1"/>
        </dgm:presLayoutVars>
      </dgm:prSet>
      <dgm:spPr/>
    </dgm:pt>
    <dgm:pt modelId="{F0346CBB-5594-4588-B045-9F6ABE36BBA5}" type="pres">
      <dgm:prSet presAssocID="{FE209DD7-318D-4994-A4D1-E3F8648C8D1B}" presName="spacer" presStyleCnt="0"/>
      <dgm:spPr/>
    </dgm:pt>
    <dgm:pt modelId="{CB39A481-7D46-4374-A816-F8BFC5F0013E}" type="pres">
      <dgm:prSet presAssocID="{1E20FC96-11DE-4508-BB54-BBC927D683A9}" presName="parentText" presStyleLbl="node1" presStyleIdx="4" presStyleCnt="10">
        <dgm:presLayoutVars>
          <dgm:chMax val="0"/>
          <dgm:bulletEnabled val="1"/>
        </dgm:presLayoutVars>
      </dgm:prSet>
      <dgm:spPr/>
    </dgm:pt>
    <dgm:pt modelId="{8F750D8A-A030-457B-8EB6-5EE2E795DF3B}" type="pres">
      <dgm:prSet presAssocID="{AF0F64F9-8DB4-4B0D-BEE6-32AB34BED3E1}" presName="spacer" presStyleCnt="0"/>
      <dgm:spPr/>
    </dgm:pt>
    <dgm:pt modelId="{CDBC32F1-7AE3-4685-A403-E3005FA79254}" type="pres">
      <dgm:prSet presAssocID="{2B0823D5-E944-40E2-9F31-A66F4A418A75}" presName="parentText" presStyleLbl="node1" presStyleIdx="5" presStyleCnt="10">
        <dgm:presLayoutVars>
          <dgm:chMax val="0"/>
          <dgm:bulletEnabled val="1"/>
        </dgm:presLayoutVars>
      </dgm:prSet>
      <dgm:spPr/>
      <dgm:t>
        <a:bodyPr/>
        <a:lstStyle/>
        <a:p>
          <a:endParaRPr lang="ru-RU"/>
        </a:p>
      </dgm:t>
    </dgm:pt>
    <dgm:pt modelId="{C5917283-4A85-4AEC-9B07-BCAF2360BF04}" type="pres">
      <dgm:prSet presAssocID="{AA33B1B9-2135-4977-AE41-FFC15322C650}" presName="spacer" presStyleCnt="0"/>
      <dgm:spPr/>
    </dgm:pt>
    <dgm:pt modelId="{D3BA1FFF-784D-40FE-B4B5-DB9620A3E1BA}" type="pres">
      <dgm:prSet presAssocID="{FCD84D46-4535-484B-8FBC-7D0103ED8836}" presName="parentText" presStyleLbl="node1" presStyleIdx="6" presStyleCnt="10">
        <dgm:presLayoutVars>
          <dgm:chMax val="0"/>
          <dgm:bulletEnabled val="1"/>
        </dgm:presLayoutVars>
      </dgm:prSet>
      <dgm:spPr/>
    </dgm:pt>
    <dgm:pt modelId="{A82DDD0A-64DF-4B94-ACB0-14CC2661F1F6}" type="pres">
      <dgm:prSet presAssocID="{794AB7D2-1D97-4504-8D99-12C4C799596F}" presName="spacer" presStyleCnt="0"/>
      <dgm:spPr/>
    </dgm:pt>
    <dgm:pt modelId="{2BC02354-1EE1-42C7-94F9-8A7F09942073}" type="pres">
      <dgm:prSet presAssocID="{6BE83345-C6B6-439C-8ED6-AFC9EB5B3E77}" presName="parentText" presStyleLbl="node1" presStyleIdx="7" presStyleCnt="10">
        <dgm:presLayoutVars>
          <dgm:chMax val="0"/>
          <dgm:bulletEnabled val="1"/>
        </dgm:presLayoutVars>
      </dgm:prSet>
      <dgm:spPr/>
    </dgm:pt>
    <dgm:pt modelId="{8C90A01E-1BDD-4721-9B2B-7761700E5334}" type="pres">
      <dgm:prSet presAssocID="{4BE6C452-C355-4724-A666-DD70E477EB65}" presName="spacer" presStyleCnt="0"/>
      <dgm:spPr/>
    </dgm:pt>
    <dgm:pt modelId="{7043ED43-EAB5-4ADD-AD05-CCB005EF3CF4}" type="pres">
      <dgm:prSet presAssocID="{C2E82531-FC6E-4855-B86C-51BE20089DBE}" presName="parentText" presStyleLbl="node1" presStyleIdx="8" presStyleCnt="10">
        <dgm:presLayoutVars>
          <dgm:chMax val="0"/>
          <dgm:bulletEnabled val="1"/>
        </dgm:presLayoutVars>
      </dgm:prSet>
      <dgm:spPr/>
      <dgm:t>
        <a:bodyPr/>
        <a:lstStyle/>
        <a:p>
          <a:endParaRPr lang="ru-RU"/>
        </a:p>
      </dgm:t>
    </dgm:pt>
    <dgm:pt modelId="{9342432D-5812-4AF5-B485-4F87466926DA}" type="pres">
      <dgm:prSet presAssocID="{D7C221F3-3728-4D62-BF7A-A0D4E05C2E90}" presName="spacer" presStyleCnt="0"/>
      <dgm:spPr/>
    </dgm:pt>
    <dgm:pt modelId="{EDEB504B-277F-4311-9EB9-C3B6FB4F7825}" type="pres">
      <dgm:prSet presAssocID="{DBAF27C4-CFD2-4122-9DEC-BC020726AD0F}" presName="parentText" presStyleLbl="node1" presStyleIdx="9" presStyleCnt="10">
        <dgm:presLayoutVars>
          <dgm:chMax val="0"/>
          <dgm:bulletEnabled val="1"/>
        </dgm:presLayoutVars>
      </dgm:prSet>
      <dgm:spPr/>
    </dgm:pt>
  </dgm:ptLst>
  <dgm:cxnLst>
    <dgm:cxn modelId="{5E04267C-5F58-4FC9-A82C-546EB305C3F6}" srcId="{BA922474-0390-4BD9-8392-D019BF2D2075}" destId="{C2E82531-FC6E-4855-B86C-51BE20089DBE}" srcOrd="8" destOrd="0" parTransId="{79E6441A-1C3E-445C-B405-52664C27A53D}" sibTransId="{D7C221F3-3728-4D62-BF7A-A0D4E05C2E90}"/>
    <dgm:cxn modelId="{F1E72BC1-C2CB-4D5A-96FC-C813D3D5A6A5}" srcId="{BA922474-0390-4BD9-8392-D019BF2D2075}" destId="{C41C9848-A448-454E-BBB4-FA5A79AA33B8}" srcOrd="2" destOrd="0" parTransId="{9FD03D9A-A3BD-4CB9-93E2-CA84D43EC52A}" sibTransId="{9AA2921A-3ED0-49B2-96D3-95A06B00203F}"/>
    <dgm:cxn modelId="{11EF78C9-3BFA-4797-9C4A-DC0829FDFD02}" type="presOf" srcId="{C2E82531-FC6E-4855-B86C-51BE20089DBE}" destId="{7043ED43-EAB5-4ADD-AD05-CCB005EF3CF4}" srcOrd="0" destOrd="0" presId="urn:microsoft.com/office/officeart/2005/8/layout/vList2"/>
    <dgm:cxn modelId="{0BEACE58-3C5D-4F65-8620-54D84DE56192}" type="presOf" srcId="{2B0823D5-E944-40E2-9F31-A66F4A418A75}" destId="{CDBC32F1-7AE3-4685-A403-E3005FA79254}" srcOrd="0" destOrd="0" presId="urn:microsoft.com/office/officeart/2005/8/layout/vList2"/>
    <dgm:cxn modelId="{0A4E3893-D7D1-4270-AA95-FF8F1F2E985C}" type="presOf" srcId="{FCD84D46-4535-484B-8FBC-7D0103ED8836}" destId="{D3BA1FFF-784D-40FE-B4B5-DB9620A3E1BA}" srcOrd="0" destOrd="0" presId="urn:microsoft.com/office/officeart/2005/8/layout/vList2"/>
    <dgm:cxn modelId="{AA79C0C3-436D-44C0-BC58-771AF593CD9E}" srcId="{BA922474-0390-4BD9-8392-D019BF2D2075}" destId="{9699C437-6B6F-4FC5-9DD8-5DDF09FC1E4A}" srcOrd="3" destOrd="0" parTransId="{F60FF6B5-A6BE-4742-984D-088CA7DFD58F}" sibTransId="{FE209DD7-318D-4994-A4D1-E3F8648C8D1B}"/>
    <dgm:cxn modelId="{E6095E44-B111-4EEC-9C37-CA369844E6AB}" type="presOf" srcId="{C41C9848-A448-454E-BBB4-FA5A79AA33B8}" destId="{7FCDC1D0-5E1B-4444-B026-84BB0D4821BD}" srcOrd="0" destOrd="0" presId="urn:microsoft.com/office/officeart/2005/8/layout/vList2"/>
    <dgm:cxn modelId="{4C391B96-4567-4E2B-A572-59B2644DD52A}" srcId="{BA922474-0390-4BD9-8392-D019BF2D2075}" destId="{FCD84D46-4535-484B-8FBC-7D0103ED8836}" srcOrd="6" destOrd="0" parTransId="{1EE6D5A8-17BC-4894-8B8D-ACEB834BF4AB}" sibTransId="{794AB7D2-1D97-4504-8D99-12C4C799596F}"/>
    <dgm:cxn modelId="{D65435FC-90B8-431E-9B0B-CFC6E7396AAB}" srcId="{BA922474-0390-4BD9-8392-D019BF2D2075}" destId="{6BE83345-C6B6-439C-8ED6-AFC9EB5B3E77}" srcOrd="7" destOrd="0" parTransId="{C8E9A973-29EE-4B3C-AD43-871E43316469}" sibTransId="{4BE6C452-C355-4724-A666-DD70E477EB65}"/>
    <dgm:cxn modelId="{6D43100A-F7F1-426E-9AB1-662ED35714C6}" srcId="{BA922474-0390-4BD9-8392-D019BF2D2075}" destId="{8881EBC2-94E5-4E08-8EA6-7DC8AFDD7FA1}" srcOrd="0" destOrd="0" parTransId="{299924BF-E649-434C-B01C-19E05932611E}" sibTransId="{1C7AE334-6F3D-4163-B650-1502A59E9CE4}"/>
    <dgm:cxn modelId="{48060190-08BC-4807-9841-B94972418AB8}" type="presOf" srcId="{DBAF27C4-CFD2-4122-9DEC-BC020726AD0F}" destId="{EDEB504B-277F-4311-9EB9-C3B6FB4F7825}" srcOrd="0" destOrd="0" presId="urn:microsoft.com/office/officeart/2005/8/layout/vList2"/>
    <dgm:cxn modelId="{1BE9B286-5D92-4856-995F-1E33826B705B}" type="presOf" srcId="{1E20FC96-11DE-4508-BB54-BBC927D683A9}" destId="{CB39A481-7D46-4374-A816-F8BFC5F0013E}" srcOrd="0" destOrd="0" presId="urn:microsoft.com/office/officeart/2005/8/layout/vList2"/>
    <dgm:cxn modelId="{39CF2C55-4931-4872-8035-336937A9ECF6}" srcId="{BA922474-0390-4BD9-8392-D019BF2D2075}" destId="{1E20FC96-11DE-4508-BB54-BBC927D683A9}" srcOrd="4" destOrd="0" parTransId="{ACDB146B-E5C4-4776-BD00-3959DB495537}" sibTransId="{AF0F64F9-8DB4-4B0D-BEE6-32AB34BED3E1}"/>
    <dgm:cxn modelId="{8FC87F6C-E0ED-4363-A98D-1C38B50C9E30}" srcId="{BA922474-0390-4BD9-8392-D019BF2D2075}" destId="{2B0823D5-E944-40E2-9F31-A66F4A418A75}" srcOrd="5" destOrd="0" parTransId="{1FA16816-89A9-43D7-98AD-88DE5BD3F33D}" sibTransId="{AA33B1B9-2135-4977-AE41-FFC15322C650}"/>
    <dgm:cxn modelId="{67BAC725-E4A9-44A6-BAD8-F776FBD96F94}" srcId="{BA922474-0390-4BD9-8392-D019BF2D2075}" destId="{DBAF27C4-CFD2-4122-9DEC-BC020726AD0F}" srcOrd="9" destOrd="0" parTransId="{09A5CCDC-CD3A-4F83-80C8-5A81C3228AA6}" sibTransId="{E25FF488-82E2-49C7-BD01-49304E2C0AB7}"/>
    <dgm:cxn modelId="{E31DD45E-F740-4D0C-B6B4-B6E4D3706B04}" srcId="{BA922474-0390-4BD9-8392-D019BF2D2075}" destId="{8472C938-A1F6-4575-9176-270DC4E8CBC0}" srcOrd="1" destOrd="0" parTransId="{412EEE83-0342-4396-8CE3-E1E93259D323}" sibTransId="{EA314775-2D50-4AF3-ACBD-8EA0BD139F62}"/>
    <dgm:cxn modelId="{0AF5CD3F-19B2-419B-BDBC-E430894339D0}" type="presOf" srcId="{8881EBC2-94E5-4E08-8EA6-7DC8AFDD7FA1}" destId="{6F34DA25-F497-4386-8EA7-53833151F533}" srcOrd="0" destOrd="0" presId="urn:microsoft.com/office/officeart/2005/8/layout/vList2"/>
    <dgm:cxn modelId="{CD5247CA-6E45-45CF-9F9D-780B54D39954}" type="presOf" srcId="{6BE83345-C6B6-439C-8ED6-AFC9EB5B3E77}" destId="{2BC02354-1EE1-42C7-94F9-8A7F09942073}" srcOrd="0" destOrd="0" presId="urn:microsoft.com/office/officeart/2005/8/layout/vList2"/>
    <dgm:cxn modelId="{510A6F33-D50A-4037-A817-48CFE778E5A5}" type="presOf" srcId="{BA922474-0390-4BD9-8392-D019BF2D2075}" destId="{05242A5E-5D0B-436C-905D-7D34DB5F4CD2}" srcOrd="0" destOrd="0" presId="urn:microsoft.com/office/officeart/2005/8/layout/vList2"/>
    <dgm:cxn modelId="{9D2EC933-363C-4B0F-9BC2-6A6723285087}" type="presOf" srcId="{9699C437-6B6F-4FC5-9DD8-5DDF09FC1E4A}" destId="{0049C736-64EE-4839-8D2B-BF3D5350DCCD}" srcOrd="0" destOrd="0" presId="urn:microsoft.com/office/officeart/2005/8/layout/vList2"/>
    <dgm:cxn modelId="{8BE8F572-E301-4138-AEAA-4E9D654C5608}" type="presOf" srcId="{8472C938-A1F6-4575-9176-270DC4E8CBC0}" destId="{E66B9C97-81D0-42DE-B439-A6C754930F1E}" srcOrd="0" destOrd="0" presId="urn:microsoft.com/office/officeart/2005/8/layout/vList2"/>
    <dgm:cxn modelId="{B8695BE5-3A0F-405D-A236-C117B9AE48D3}" type="presParOf" srcId="{05242A5E-5D0B-436C-905D-7D34DB5F4CD2}" destId="{6F34DA25-F497-4386-8EA7-53833151F533}" srcOrd="0" destOrd="0" presId="urn:microsoft.com/office/officeart/2005/8/layout/vList2"/>
    <dgm:cxn modelId="{9559D89D-B753-4BDB-A5FA-908B39FB48E8}" type="presParOf" srcId="{05242A5E-5D0B-436C-905D-7D34DB5F4CD2}" destId="{9CE6D1C6-8F7C-416C-96CB-C0CA4B7227BF}" srcOrd="1" destOrd="0" presId="urn:microsoft.com/office/officeart/2005/8/layout/vList2"/>
    <dgm:cxn modelId="{6C48A1A0-EF7E-4380-BE01-F988478C856C}" type="presParOf" srcId="{05242A5E-5D0B-436C-905D-7D34DB5F4CD2}" destId="{E66B9C97-81D0-42DE-B439-A6C754930F1E}" srcOrd="2" destOrd="0" presId="urn:microsoft.com/office/officeart/2005/8/layout/vList2"/>
    <dgm:cxn modelId="{2CE87719-AB70-490C-AE14-8C0F246BF0BE}" type="presParOf" srcId="{05242A5E-5D0B-436C-905D-7D34DB5F4CD2}" destId="{843D3A13-84C5-4085-8F19-25D8000E259B}" srcOrd="3" destOrd="0" presId="urn:microsoft.com/office/officeart/2005/8/layout/vList2"/>
    <dgm:cxn modelId="{25A8A2A0-CD8F-401A-82CB-D99DA18C930F}" type="presParOf" srcId="{05242A5E-5D0B-436C-905D-7D34DB5F4CD2}" destId="{7FCDC1D0-5E1B-4444-B026-84BB0D4821BD}" srcOrd="4" destOrd="0" presId="urn:microsoft.com/office/officeart/2005/8/layout/vList2"/>
    <dgm:cxn modelId="{BF21D302-A065-438B-BF40-DFC4A69E0793}" type="presParOf" srcId="{05242A5E-5D0B-436C-905D-7D34DB5F4CD2}" destId="{05109D72-A99F-41BB-8201-777ADDAA924D}" srcOrd="5" destOrd="0" presId="urn:microsoft.com/office/officeart/2005/8/layout/vList2"/>
    <dgm:cxn modelId="{9DCB293D-0AE5-4F26-B0D4-228068718127}" type="presParOf" srcId="{05242A5E-5D0B-436C-905D-7D34DB5F4CD2}" destId="{0049C736-64EE-4839-8D2B-BF3D5350DCCD}" srcOrd="6" destOrd="0" presId="urn:microsoft.com/office/officeart/2005/8/layout/vList2"/>
    <dgm:cxn modelId="{DEFB5403-C29A-4024-8827-BE0F8019CA0D}" type="presParOf" srcId="{05242A5E-5D0B-436C-905D-7D34DB5F4CD2}" destId="{F0346CBB-5594-4588-B045-9F6ABE36BBA5}" srcOrd="7" destOrd="0" presId="urn:microsoft.com/office/officeart/2005/8/layout/vList2"/>
    <dgm:cxn modelId="{C78C02AF-BE8C-471E-BFAF-EF32D7E17F8C}" type="presParOf" srcId="{05242A5E-5D0B-436C-905D-7D34DB5F4CD2}" destId="{CB39A481-7D46-4374-A816-F8BFC5F0013E}" srcOrd="8" destOrd="0" presId="urn:microsoft.com/office/officeart/2005/8/layout/vList2"/>
    <dgm:cxn modelId="{4F9CEEB8-2C24-41C2-96DF-DE72BD60D206}" type="presParOf" srcId="{05242A5E-5D0B-436C-905D-7D34DB5F4CD2}" destId="{8F750D8A-A030-457B-8EB6-5EE2E795DF3B}" srcOrd="9" destOrd="0" presId="urn:microsoft.com/office/officeart/2005/8/layout/vList2"/>
    <dgm:cxn modelId="{B2AED0C4-22AE-49F5-B4C0-F9F75D888B47}" type="presParOf" srcId="{05242A5E-5D0B-436C-905D-7D34DB5F4CD2}" destId="{CDBC32F1-7AE3-4685-A403-E3005FA79254}" srcOrd="10" destOrd="0" presId="urn:microsoft.com/office/officeart/2005/8/layout/vList2"/>
    <dgm:cxn modelId="{A21379E8-E6D7-4033-8BB1-84D163C748C6}" type="presParOf" srcId="{05242A5E-5D0B-436C-905D-7D34DB5F4CD2}" destId="{C5917283-4A85-4AEC-9B07-BCAF2360BF04}" srcOrd="11" destOrd="0" presId="urn:microsoft.com/office/officeart/2005/8/layout/vList2"/>
    <dgm:cxn modelId="{378AE2AC-1CD4-43B9-B16B-0C9A7D9E8A19}" type="presParOf" srcId="{05242A5E-5D0B-436C-905D-7D34DB5F4CD2}" destId="{D3BA1FFF-784D-40FE-B4B5-DB9620A3E1BA}" srcOrd="12" destOrd="0" presId="urn:microsoft.com/office/officeart/2005/8/layout/vList2"/>
    <dgm:cxn modelId="{21D019F5-FFA1-4692-A8BE-380BB224A86F}" type="presParOf" srcId="{05242A5E-5D0B-436C-905D-7D34DB5F4CD2}" destId="{A82DDD0A-64DF-4B94-ACB0-14CC2661F1F6}" srcOrd="13" destOrd="0" presId="urn:microsoft.com/office/officeart/2005/8/layout/vList2"/>
    <dgm:cxn modelId="{D9E8D8D7-DB3E-4F00-B244-728B01303C24}" type="presParOf" srcId="{05242A5E-5D0B-436C-905D-7D34DB5F4CD2}" destId="{2BC02354-1EE1-42C7-94F9-8A7F09942073}" srcOrd="14" destOrd="0" presId="urn:microsoft.com/office/officeart/2005/8/layout/vList2"/>
    <dgm:cxn modelId="{BF0F22DD-BFB4-4A5C-AF68-B9B87906E2DC}" type="presParOf" srcId="{05242A5E-5D0B-436C-905D-7D34DB5F4CD2}" destId="{8C90A01E-1BDD-4721-9B2B-7761700E5334}" srcOrd="15" destOrd="0" presId="urn:microsoft.com/office/officeart/2005/8/layout/vList2"/>
    <dgm:cxn modelId="{C9E89855-9D97-4750-BD7C-EFFDD2A5F2A0}" type="presParOf" srcId="{05242A5E-5D0B-436C-905D-7D34DB5F4CD2}" destId="{7043ED43-EAB5-4ADD-AD05-CCB005EF3CF4}" srcOrd="16" destOrd="0" presId="urn:microsoft.com/office/officeart/2005/8/layout/vList2"/>
    <dgm:cxn modelId="{B13AA074-0111-49B2-8CC8-9F5C85BF1D06}" type="presParOf" srcId="{05242A5E-5D0B-436C-905D-7D34DB5F4CD2}" destId="{9342432D-5812-4AF5-B485-4F87466926DA}" srcOrd="17" destOrd="0" presId="urn:microsoft.com/office/officeart/2005/8/layout/vList2"/>
    <dgm:cxn modelId="{81381321-C38C-4005-B384-869FA6CF7FC3}" type="presParOf" srcId="{05242A5E-5D0B-436C-905D-7D34DB5F4CD2}" destId="{EDEB504B-277F-4311-9EB9-C3B6FB4F7825}"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922474-0390-4BD9-8392-D019BF2D207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8881EBC2-94E5-4E08-8EA6-7DC8AFDD7FA1}">
      <dgm:prSet/>
      <dgm:spPr>
        <a:solidFill>
          <a:schemeClr val="accent2">
            <a:lumMod val="40000"/>
            <a:lumOff val="60000"/>
          </a:schemeClr>
        </a:solidFill>
      </dgm:spPr>
      <dgm:t>
        <a:bodyPr/>
        <a:lstStyle/>
        <a:p>
          <a:pPr rtl="0"/>
          <a:r>
            <a:rPr lang="ru-RU" b="1" i="0" dirty="0" smtClean="0">
              <a:solidFill>
                <a:schemeClr val="tx1"/>
              </a:solidFill>
              <a:latin typeface="Bahnschrift" panose="020B0502040204020203" pitchFamily="34" charset="0"/>
            </a:rPr>
            <a:t>1. Работу начинать только с разрешения педагога. Когда педагог обращается к тебе, приостанови работу.</a:t>
          </a:r>
          <a:endParaRPr lang="ru-RU" b="1" dirty="0">
            <a:solidFill>
              <a:schemeClr val="tx1"/>
            </a:solidFill>
            <a:latin typeface="Bahnschrift" panose="020B0502040204020203" pitchFamily="34" charset="0"/>
          </a:endParaRPr>
        </a:p>
      </dgm:t>
    </dgm:pt>
    <dgm:pt modelId="{299924BF-E649-434C-B01C-19E05932611E}" type="parTrans" cxnId="{6D43100A-F7F1-426E-9AB1-662ED35714C6}">
      <dgm:prSet/>
      <dgm:spPr/>
      <dgm:t>
        <a:bodyPr/>
        <a:lstStyle/>
        <a:p>
          <a:endParaRPr lang="ru-RU"/>
        </a:p>
      </dgm:t>
    </dgm:pt>
    <dgm:pt modelId="{1C7AE334-6F3D-4163-B650-1502A59E9CE4}" type="sibTrans" cxnId="{6D43100A-F7F1-426E-9AB1-662ED35714C6}">
      <dgm:prSet/>
      <dgm:spPr/>
      <dgm:t>
        <a:bodyPr/>
        <a:lstStyle/>
        <a:p>
          <a:endParaRPr lang="ru-RU"/>
        </a:p>
      </dgm:t>
    </dgm:pt>
    <dgm:pt modelId="{8472C938-A1F6-4575-9176-270DC4E8CBC0}">
      <dgm:prSet/>
      <dgm:spPr/>
      <dgm:t>
        <a:bodyPr/>
        <a:lstStyle/>
        <a:p>
          <a:pPr rtl="0"/>
          <a:r>
            <a:rPr lang="ru-RU" b="1" i="0" dirty="0" smtClean="0">
              <a:solidFill>
                <a:schemeClr val="tx1"/>
              </a:solidFill>
              <a:latin typeface="Bahnschrift" panose="020B0502040204020203" pitchFamily="34" charset="0"/>
            </a:rPr>
            <a:t>2. Работай с деталями только по назначению.</a:t>
          </a:r>
          <a:endParaRPr lang="ru-RU" b="1" dirty="0">
            <a:solidFill>
              <a:schemeClr val="tx1"/>
            </a:solidFill>
            <a:latin typeface="Bahnschrift" panose="020B0502040204020203" pitchFamily="34" charset="0"/>
          </a:endParaRPr>
        </a:p>
      </dgm:t>
    </dgm:pt>
    <dgm:pt modelId="{412EEE83-0342-4396-8CE3-E1E93259D323}" type="parTrans" cxnId="{E31DD45E-F740-4D0C-B6B4-B6E4D3706B04}">
      <dgm:prSet/>
      <dgm:spPr/>
      <dgm:t>
        <a:bodyPr/>
        <a:lstStyle/>
        <a:p>
          <a:endParaRPr lang="ru-RU"/>
        </a:p>
      </dgm:t>
    </dgm:pt>
    <dgm:pt modelId="{EA314775-2D50-4AF3-ACBD-8EA0BD139F62}" type="sibTrans" cxnId="{E31DD45E-F740-4D0C-B6B4-B6E4D3706B04}">
      <dgm:prSet/>
      <dgm:spPr/>
      <dgm:t>
        <a:bodyPr/>
        <a:lstStyle/>
        <a:p>
          <a:endParaRPr lang="ru-RU"/>
        </a:p>
      </dgm:t>
    </dgm:pt>
    <dgm:pt modelId="{C41C9848-A448-454E-BBB4-FA5A79AA33B8}">
      <dgm:prSet/>
      <dgm:spPr/>
      <dgm:t>
        <a:bodyPr/>
        <a:lstStyle/>
        <a:p>
          <a:pPr rtl="0"/>
          <a:r>
            <a:rPr lang="ru-RU" b="1" i="0" dirty="0" smtClean="0">
              <a:solidFill>
                <a:schemeClr val="accent6"/>
              </a:solidFill>
              <a:latin typeface="Bahnschrift" panose="020B0502040204020203" pitchFamily="34" charset="0"/>
            </a:rPr>
            <a:t>3. Конструктор можно брать мокрыми руками.</a:t>
          </a:r>
          <a:endParaRPr lang="ru-RU" b="1" dirty="0">
            <a:solidFill>
              <a:schemeClr val="accent6"/>
            </a:solidFill>
            <a:latin typeface="Bahnschrift" panose="020B0502040204020203" pitchFamily="34" charset="0"/>
          </a:endParaRPr>
        </a:p>
      </dgm:t>
    </dgm:pt>
    <dgm:pt modelId="{9FD03D9A-A3BD-4CB9-93E2-CA84D43EC52A}" type="parTrans" cxnId="{F1E72BC1-C2CB-4D5A-96FC-C813D3D5A6A5}">
      <dgm:prSet/>
      <dgm:spPr/>
      <dgm:t>
        <a:bodyPr/>
        <a:lstStyle/>
        <a:p>
          <a:endParaRPr lang="ru-RU"/>
        </a:p>
      </dgm:t>
    </dgm:pt>
    <dgm:pt modelId="{9AA2921A-3ED0-49B2-96D3-95A06B00203F}" type="sibTrans" cxnId="{F1E72BC1-C2CB-4D5A-96FC-C813D3D5A6A5}">
      <dgm:prSet/>
      <dgm:spPr/>
      <dgm:t>
        <a:bodyPr/>
        <a:lstStyle/>
        <a:p>
          <a:endParaRPr lang="ru-RU"/>
        </a:p>
      </dgm:t>
    </dgm:pt>
    <dgm:pt modelId="{9699C437-6B6F-4FC5-9DD8-5DDF09FC1E4A}">
      <dgm:prSet/>
      <dgm:spPr/>
      <dgm:t>
        <a:bodyPr/>
        <a:lstStyle/>
        <a:p>
          <a:pPr rtl="0"/>
          <a:r>
            <a:rPr lang="ru-RU" b="1" i="0" dirty="0" smtClean="0">
              <a:solidFill>
                <a:schemeClr val="tx1"/>
              </a:solidFill>
              <a:latin typeface="Bahnschrift" panose="020B0502040204020203" pitchFamily="34" charset="0"/>
            </a:rPr>
            <a:t>4. Нельзя глотать, класть детали конструктора в рот и уши.</a:t>
          </a:r>
          <a:endParaRPr lang="ru-RU" b="1" dirty="0">
            <a:solidFill>
              <a:schemeClr val="tx1"/>
            </a:solidFill>
            <a:latin typeface="Bahnschrift" panose="020B0502040204020203" pitchFamily="34" charset="0"/>
          </a:endParaRPr>
        </a:p>
      </dgm:t>
    </dgm:pt>
    <dgm:pt modelId="{F60FF6B5-A6BE-4742-984D-088CA7DFD58F}" type="parTrans" cxnId="{AA79C0C3-436D-44C0-BC58-771AF593CD9E}">
      <dgm:prSet/>
      <dgm:spPr/>
      <dgm:t>
        <a:bodyPr/>
        <a:lstStyle/>
        <a:p>
          <a:endParaRPr lang="ru-RU"/>
        </a:p>
      </dgm:t>
    </dgm:pt>
    <dgm:pt modelId="{FE209DD7-318D-4994-A4D1-E3F8648C8D1B}" type="sibTrans" cxnId="{AA79C0C3-436D-44C0-BC58-771AF593CD9E}">
      <dgm:prSet/>
      <dgm:spPr/>
      <dgm:t>
        <a:bodyPr/>
        <a:lstStyle/>
        <a:p>
          <a:endParaRPr lang="ru-RU"/>
        </a:p>
      </dgm:t>
    </dgm:pt>
    <dgm:pt modelId="{1E20FC96-11DE-4508-BB54-BBC927D683A9}">
      <dgm:prSet/>
      <dgm:spPr/>
      <dgm:t>
        <a:bodyPr/>
        <a:lstStyle/>
        <a:p>
          <a:pPr rtl="0"/>
          <a:r>
            <a:rPr lang="ru-RU" b="1" i="0" dirty="0" smtClean="0">
              <a:solidFill>
                <a:schemeClr val="tx1"/>
              </a:solidFill>
              <a:latin typeface="Bahnschrift" panose="020B0502040204020203" pitchFamily="34" charset="0"/>
            </a:rPr>
            <a:t>5. Не разъединяй детали, соединенные вместе зубами.</a:t>
          </a:r>
          <a:endParaRPr lang="ru-RU" b="1" dirty="0">
            <a:solidFill>
              <a:schemeClr val="tx1"/>
            </a:solidFill>
            <a:latin typeface="Bahnschrift" panose="020B0502040204020203" pitchFamily="34" charset="0"/>
          </a:endParaRPr>
        </a:p>
      </dgm:t>
    </dgm:pt>
    <dgm:pt modelId="{ACDB146B-E5C4-4776-BD00-3959DB495537}" type="parTrans" cxnId="{39CF2C55-4931-4872-8035-336937A9ECF6}">
      <dgm:prSet/>
      <dgm:spPr/>
      <dgm:t>
        <a:bodyPr/>
        <a:lstStyle/>
        <a:p>
          <a:endParaRPr lang="ru-RU"/>
        </a:p>
      </dgm:t>
    </dgm:pt>
    <dgm:pt modelId="{AF0F64F9-8DB4-4B0D-BEE6-32AB34BED3E1}" type="sibTrans" cxnId="{39CF2C55-4931-4872-8035-336937A9ECF6}">
      <dgm:prSet/>
      <dgm:spPr/>
      <dgm:t>
        <a:bodyPr/>
        <a:lstStyle/>
        <a:p>
          <a:endParaRPr lang="ru-RU"/>
        </a:p>
      </dgm:t>
    </dgm:pt>
    <dgm:pt modelId="{2B0823D5-E944-40E2-9F31-A66F4A418A75}">
      <dgm:prSet/>
      <dgm:spPr/>
      <dgm:t>
        <a:bodyPr/>
        <a:lstStyle/>
        <a:p>
          <a:pPr rtl="0"/>
          <a:r>
            <a:rPr lang="ru-RU" b="1" i="0" dirty="0" smtClean="0">
              <a:solidFill>
                <a:schemeClr val="accent6"/>
              </a:solidFill>
              <a:latin typeface="Bahnschrift" panose="020B0502040204020203" pitchFamily="34" charset="0"/>
            </a:rPr>
            <a:t>6. Можно одновременно слушать учителя и работать с конструктором.</a:t>
          </a:r>
          <a:endParaRPr lang="ru-RU" b="1" i="0" dirty="0">
            <a:solidFill>
              <a:schemeClr val="accent6"/>
            </a:solidFill>
            <a:latin typeface="Bahnschrift" panose="020B0502040204020203" pitchFamily="34" charset="0"/>
          </a:endParaRPr>
        </a:p>
      </dgm:t>
    </dgm:pt>
    <dgm:pt modelId="{1FA16816-89A9-43D7-98AD-88DE5BD3F33D}" type="parTrans" cxnId="{8FC87F6C-E0ED-4363-A98D-1C38B50C9E30}">
      <dgm:prSet/>
      <dgm:spPr/>
      <dgm:t>
        <a:bodyPr/>
        <a:lstStyle/>
        <a:p>
          <a:endParaRPr lang="ru-RU"/>
        </a:p>
      </dgm:t>
    </dgm:pt>
    <dgm:pt modelId="{AA33B1B9-2135-4977-AE41-FFC15322C650}" type="sibTrans" cxnId="{8FC87F6C-E0ED-4363-A98D-1C38B50C9E30}">
      <dgm:prSet/>
      <dgm:spPr/>
      <dgm:t>
        <a:bodyPr/>
        <a:lstStyle/>
        <a:p>
          <a:endParaRPr lang="ru-RU"/>
        </a:p>
      </dgm:t>
    </dgm:pt>
    <dgm:pt modelId="{FCD84D46-4535-484B-8FBC-7D0103ED8836}">
      <dgm:prSet/>
      <dgm:spPr/>
      <dgm:t>
        <a:bodyPr/>
        <a:lstStyle/>
        <a:p>
          <a:pPr rtl="0"/>
          <a:r>
            <a:rPr lang="ru-RU" b="1" i="0" dirty="0" smtClean="0">
              <a:solidFill>
                <a:schemeClr val="tx1"/>
              </a:solidFill>
              <a:latin typeface="Bahnschrift" panose="020B0502040204020203" pitchFamily="34" charset="0"/>
            </a:rPr>
            <a:t>7. При обнаружении ломаной или треснувшей детали, отдай её педагогу.</a:t>
          </a:r>
          <a:endParaRPr lang="ru-RU" b="1" dirty="0">
            <a:solidFill>
              <a:schemeClr val="tx1"/>
            </a:solidFill>
            <a:latin typeface="Bahnschrift" panose="020B0502040204020203" pitchFamily="34" charset="0"/>
          </a:endParaRPr>
        </a:p>
      </dgm:t>
    </dgm:pt>
    <dgm:pt modelId="{1EE6D5A8-17BC-4894-8B8D-ACEB834BF4AB}" type="parTrans" cxnId="{4C391B96-4567-4E2B-A572-59B2644DD52A}">
      <dgm:prSet/>
      <dgm:spPr/>
      <dgm:t>
        <a:bodyPr/>
        <a:lstStyle/>
        <a:p>
          <a:endParaRPr lang="ru-RU"/>
        </a:p>
      </dgm:t>
    </dgm:pt>
    <dgm:pt modelId="{794AB7D2-1D97-4504-8D99-12C4C799596F}" type="sibTrans" cxnId="{4C391B96-4567-4E2B-A572-59B2644DD52A}">
      <dgm:prSet/>
      <dgm:spPr/>
      <dgm:t>
        <a:bodyPr/>
        <a:lstStyle/>
        <a:p>
          <a:endParaRPr lang="ru-RU"/>
        </a:p>
      </dgm:t>
    </dgm:pt>
    <dgm:pt modelId="{6BE83345-C6B6-439C-8ED6-AFC9EB5B3E77}">
      <dgm:prSet/>
      <dgm:spPr/>
      <dgm:t>
        <a:bodyPr/>
        <a:lstStyle/>
        <a:p>
          <a:pPr rtl="0"/>
          <a:r>
            <a:rPr lang="ru-RU" b="1" i="0" dirty="0" smtClean="0">
              <a:solidFill>
                <a:schemeClr val="accent6"/>
              </a:solidFill>
              <a:latin typeface="Bahnschrift" panose="020B0502040204020203" pitchFamily="34" charset="0"/>
            </a:rPr>
            <a:t>8. Работать можно на столе.</a:t>
          </a:r>
          <a:endParaRPr lang="ru-RU" b="1" dirty="0">
            <a:solidFill>
              <a:schemeClr val="accent6"/>
            </a:solidFill>
            <a:latin typeface="Bahnschrift" panose="020B0502040204020203" pitchFamily="34" charset="0"/>
          </a:endParaRPr>
        </a:p>
      </dgm:t>
    </dgm:pt>
    <dgm:pt modelId="{C8E9A973-29EE-4B3C-AD43-871E43316469}" type="parTrans" cxnId="{D65435FC-90B8-431E-9B0B-CFC6E7396AAB}">
      <dgm:prSet/>
      <dgm:spPr/>
      <dgm:t>
        <a:bodyPr/>
        <a:lstStyle/>
        <a:p>
          <a:endParaRPr lang="ru-RU"/>
        </a:p>
      </dgm:t>
    </dgm:pt>
    <dgm:pt modelId="{4BE6C452-C355-4724-A666-DD70E477EB65}" type="sibTrans" cxnId="{D65435FC-90B8-431E-9B0B-CFC6E7396AAB}">
      <dgm:prSet/>
      <dgm:spPr/>
      <dgm:t>
        <a:bodyPr/>
        <a:lstStyle/>
        <a:p>
          <a:endParaRPr lang="ru-RU"/>
        </a:p>
      </dgm:t>
    </dgm:pt>
    <dgm:pt modelId="{C2E82531-FC6E-4855-B86C-51BE20089DBE}">
      <dgm:prSet/>
      <dgm:spPr>
        <a:solidFill>
          <a:schemeClr val="accent4"/>
        </a:solidFill>
      </dgm:spPr>
      <dgm:t>
        <a:bodyPr/>
        <a:lstStyle/>
        <a:p>
          <a:pPr rtl="0"/>
          <a:r>
            <a:rPr lang="ru-RU" b="1" i="0" dirty="0" smtClean="0">
              <a:solidFill>
                <a:schemeClr val="tx1"/>
              </a:solidFill>
              <a:latin typeface="Bahnschrift" panose="020B0502040204020203" pitchFamily="34" charset="0"/>
            </a:rPr>
            <a:t>9. Детали конструктора и оборудование храни в предназначенном для этого месте.</a:t>
          </a:r>
          <a:endParaRPr lang="ru-RU" b="1" dirty="0">
            <a:solidFill>
              <a:schemeClr val="tx1"/>
            </a:solidFill>
            <a:latin typeface="Bahnschrift" panose="020B0502040204020203" pitchFamily="34" charset="0"/>
          </a:endParaRPr>
        </a:p>
      </dgm:t>
    </dgm:pt>
    <dgm:pt modelId="{79E6441A-1C3E-445C-B405-52664C27A53D}" type="parTrans" cxnId="{5E04267C-5F58-4FC9-A82C-546EB305C3F6}">
      <dgm:prSet/>
      <dgm:spPr/>
      <dgm:t>
        <a:bodyPr/>
        <a:lstStyle/>
        <a:p>
          <a:endParaRPr lang="ru-RU"/>
        </a:p>
      </dgm:t>
    </dgm:pt>
    <dgm:pt modelId="{D7C221F3-3728-4D62-BF7A-A0D4E05C2E90}" type="sibTrans" cxnId="{5E04267C-5F58-4FC9-A82C-546EB305C3F6}">
      <dgm:prSet/>
      <dgm:spPr/>
      <dgm:t>
        <a:bodyPr/>
        <a:lstStyle/>
        <a:p>
          <a:endParaRPr lang="ru-RU"/>
        </a:p>
      </dgm:t>
    </dgm:pt>
    <dgm:pt modelId="{DBAF27C4-CFD2-4122-9DEC-BC020726AD0F}">
      <dgm:prSet/>
      <dgm:spPr>
        <a:solidFill>
          <a:schemeClr val="accent4"/>
        </a:solidFill>
      </dgm:spPr>
      <dgm:t>
        <a:bodyPr/>
        <a:lstStyle/>
        <a:p>
          <a:pPr rtl="0"/>
          <a:r>
            <a:rPr lang="ru-RU" b="1" i="0" dirty="0" smtClean="0">
              <a:solidFill>
                <a:schemeClr val="accent6"/>
              </a:solidFill>
              <a:latin typeface="Bahnschrift" panose="020B0502040204020203" pitchFamily="34" charset="0"/>
            </a:rPr>
            <a:t>10. При работе не обязательно класть детали в предназначенное для них место.</a:t>
          </a:r>
          <a:endParaRPr lang="ru-RU" b="1" dirty="0">
            <a:solidFill>
              <a:schemeClr val="accent6"/>
            </a:solidFill>
            <a:latin typeface="Bahnschrift" panose="020B0502040204020203" pitchFamily="34" charset="0"/>
          </a:endParaRPr>
        </a:p>
      </dgm:t>
    </dgm:pt>
    <dgm:pt modelId="{09A5CCDC-CD3A-4F83-80C8-5A81C3228AA6}" type="parTrans" cxnId="{67BAC725-E4A9-44A6-BAD8-F776FBD96F94}">
      <dgm:prSet/>
      <dgm:spPr/>
      <dgm:t>
        <a:bodyPr/>
        <a:lstStyle/>
        <a:p>
          <a:endParaRPr lang="ru-RU"/>
        </a:p>
      </dgm:t>
    </dgm:pt>
    <dgm:pt modelId="{E25FF488-82E2-49C7-BD01-49304E2C0AB7}" type="sibTrans" cxnId="{67BAC725-E4A9-44A6-BAD8-F776FBD96F94}">
      <dgm:prSet/>
      <dgm:spPr/>
      <dgm:t>
        <a:bodyPr/>
        <a:lstStyle/>
        <a:p>
          <a:endParaRPr lang="ru-RU"/>
        </a:p>
      </dgm:t>
    </dgm:pt>
    <dgm:pt modelId="{05242A5E-5D0B-436C-905D-7D34DB5F4CD2}" type="pres">
      <dgm:prSet presAssocID="{BA922474-0390-4BD9-8392-D019BF2D2075}" presName="linear" presStyleCnt="0">
        <dgm:presLayoutVars>
          <dgm:animLvl val="lvl"/>
          <dgm:resizeHandles val="exact"/>
        </dgm:presLayoutVars>
      </dgm:prSet>
      <dgm:spPr/>
    </dgm:pt>
    <dgm:pt modelId="{6F34DA25-F497-4386-8EA7-53833151F533}" type="pres">
      <dgm:prSet presAssocID="{8881EBC2-94E5-4E08-8EA6-7DC8AFDD7FA1}" presName="parentText" presStyleLbl="node1" presStyleIdx="0" presStyleCnt="10">
        <dgm:presLayoutVars>
          <dgm:chMax val="0"/>
          <dgm:bulletEnabled val="1"/>
        </dgm:presLayoutVars>
      </dgm:prSet>
      <dgm:spPr/>
    </dgm:pt>
    <dgm:pt modelId="{9CE6D1C6-8F7C-416C-96CB-C0CA4B7227BF}" type="pres">
      <dgm:prSet presAssocID="{1C7AE334-6F3D-4163-B650-1502A59E9CE4}" presName="spacer" presStyleCnt="0"/>
      <dgm:spPr/>
    </dgm:pt>
    <dgm:pt modelId="{E66B9C97-81D0-42DE-B439-A6C754930F1E}" type="pres">
      <dgm:prSet presAssocID="{8472C938-A1F6-4575-9176-270DC4E8CBC0}" presName="parentText" presStyleLbl="node1" presStyleIdx="1" presStyleCnt="10">
        <dgm:presLayoutVars>
          <dgm:chMax val="0"/>
          <dgm:bulletEnabled val="1"/>
        </dgm:presLayoutVars>
      </dgm:prSet>
      <dgm:spPr/>
    </dgm:pt>
    <dgm:pt modelId="{843D3A13-84C5-4085-8F19-25D8000E259B}" type="pres">
      <dgm:prSet presAssocID="{EA314775-2D50-4AF3-ACBD-8EA0BD139F62}" presName="spacer" presStyleCnt="0"/>
      <dgm:spPr/>
    </dgm:pt>
    <dgm:pt modelId="{7FCDC1D0-5E1B-4444-B026-84BB0D4821BD}" type="pres">
      <dgm:prSet presAssocID="{C41C9848-A448-454E-BBB4-FA5A79AA33B8}" presName="parentText" presStyleLbl="node1" presStyleIdx="2" presStyleCnt="10">
        <dgm:presLayoutVars>
          <dgm:chMax val="0"/>
          <dgm:bulletEnabled val="1"/>
        </dgm:presLayoutVars>
      </dgm:prSet>
      <dgm:spPr/>
    </dgm:pt>
    <dgm:pt modelId="{05109D72-A99F-41BB-8201-777ADDAA924D}" type="pres">
      <dgm:prSet presAssocID="{9AA2921A-3ED0-49B2-96D3-95A06B00203F}" presName="spacer" presStyleCnt="0"/>
      <dgm:spPr/>
    </dgm:pt>
    <dgm:pt modelId="{0049C736-64EE-4839-8D2B-BF3D5350DCCD}" type="pres">
      <dgm:prSet presAssocID="{9699C437-6B6F-4FC5-9DD8-5DDF09FC1E4A}" presName="parentText" presStyleLbl="node1" presStyleIdx="3" presStyleCnt="10">
        <dgm:presLayoutVars>
          <dgm:chMax val="0"/>
          <dgm:bulletEnabled val="1"/>
        </dgm:presLayoutVars>
      </dgm:prSet>
      <dgm:spPr/>
    </dgm:pt>
    <dgm:pt modelId="{F0346CBB-5594-4588-B045-9F6ABE36BBA5}" type="pres">
      <dgm:prSet presAssocID="{FE209DD7-318D-4994-A4D1-E3F8648C8D1B}" presName="spacer" presStyleCnt="0"/>
      <dgm:spPr/>
    </dgm:pt>
    <dgm:pt modelId="{CB39A481-7D46-4374-A816-F8BFC5F0013E}" type="pres">
      <dgm:prSet presAssocID="{1E20FC96-11DE-4508-BB54-BBC927D683A9}" presName="parentText" presStyleLbl="node1" presStyleIdx="4" presStyleCnt="10">
        <dgm:presLayoutVars>
          <dgm:chMax val="0"/>
          <dgm:bulletEnabled val="1"/>
        </dgm:presLayoutVars>
      </dgm:prSet>
      <dgm:spPr/>
    </dgm:pt>
    <dgm:pt modelId="{8F750D8A-A030-457B-8EB6-5EE2E795DF3B}" type="pres">
      <dgm:prSet presAssocID="{AF0F64F9-8DB4-4B0D-BEE6-32AB34BED3E1}" presName="spacer" presStyleCnt="0"/>
      <dgm:spPr/>
    </dgm:pt>
    <dgm:pt modelId="{CDBC32F1-7AE3-4685-A403-E3005FA79254}" type="pres">
      <dgm:prSet presAssocID="{2B0823D5-E944-40E2-9F31-A66F4A418A75}" presName="parentText" presStyleLbl="node1" presStyleIdx="5" presStyleCnt="10">
        <dgm:presLayoutVars>
          <dgm:chMax val="0"/>
          <dgm:bulletEnabled val="1"/>
        </dgm:presLayoutVars>
      </dgm:prSet>
      <dgm:spPr/>
      <dgm:t>
        <a:bodyPr/>
        <a:lstStyle/>
        <a:p>
          <a:endParaRPr lang="ru-RU"/>
        </a:p>
      </dgm:t>
    </dgm:pt>
    <dgm:pt modelId="{C5917283-4A85-4AEC-9B07-BCAF2360BF04}" type="pres">
      <dgm:prSet presAssocID="{AA33B1B9-2135-4977-AE41-FFC15322C650}" presName="spacer" presStyleCnt="0"/>
      <dgm:spPr/>
    </dgm:pt>
    <dgm:pt modelId="{D3BA1FFF-784D-40FE-B4B5-DB9620A3E1BA}" type="pres">
      <dgm:prSet presAssocID="{FCD84D46-4535-484B-8FBC-7D0103ED8836}" presName="parentText" presStyleLbl="node1" presStyleIdx="6" presStyleCnt="10">
        <dgm:presLayoutVars>
          <dgm:chMax val="0"/>
          <dgm:bulletEnabled val="1"/>
        </dgm:presLayoutVars>
      </dgm:prSet>
      <dgm:spPr/>
    </dgm:pt>
    <dgm:pt modelId="{A82DDD0A-64DF-4B94-ACB0-14CC2661F1F6}" type="pres">
      <dgm:prSet presAssocID="{794AB7D2-1D97-4504-8D99-12C4C799596F}" presName="spacer" presStyleCnt="0"/>
      <dgm:spPr/>
    </dgm:pt>
    <dgm:pt modelId="{2BC02354-1EE1-42C7-94F9-8A7F09942073}" type="pres">
      <dgm:prSet presAssocID="{6BE83345-C6B6-439C-8ED6-AFC9EB5B3E77}" presName="parentText" presStyleLbl="node1" presStyleIdx="7" presStyleCnt="10">
        <dgm:presLayoutVars>
          <dgm:chMax val="0"/>
          <dgm:bulletEnabled val="1"/>
        </dgm:presLayoutVars>
      </dgm:prSet>
      <dgm:spPr/>
    </dgm:pt>
    <dgm:pt modelId="{8C90A01E-1BDD-4721-9B2B-7761700E5334}" type="pres">
      <dgm:prSet presAssocID="{4BE6C452-C355-4724-A666-DD70E477EB65}" presName="spacer" presStyleCnt="0"/>
      <dgm:spPr/>
    </dgm:pt>
    <dgm:pt modelId="{7043ED43-EAB5-4ADD-AD05-CCB005EF3CF4}" type="pres">
      <dgm:prSet presAssocID="{C2E82531-FC6E-4855-B86C-51BE20089DBE}" presName="parentText" presStyleLbl="node1" presStyleIdx="8" presStyleCnt="10">
        <dgm:presLayoutVars>
          <dgm:chMax val="0"/>
          <dgm:bulletEnabled val="1"/>
        </dgm:presLayoutVars>
      </dgm:prSet>
      <dgm:spPr/>
      <dgm:t>
        <a:bodyPr/>
        <a:lstStyle/>
        <a:p>
          <a:endParaRPr lang="ru-RU"/>
        </a:p>
      </dgm:t>
    </dgm:pt>
    <dgm:pt modelId="{9342432D-5812-4AF5-B485-4F87466926DA}" type="pres">
      <dgm:prSet presAssocID="{D7C221F3-3728-4D62-BF7A-A0D4E05C2E90}" presName="spacer" presStyleCnt="0"/>
      <dgm:spPr/>
    </dgm:pt>
    <dgm:pt modelId="{EDEB504B-277F-4311-9EB9-C3B6FB4F7825}" type="pres">
      <dgm:prSet presAssocID="{DBAF27C4-CFD2-4122-9DEC-BC020726AD0F}" presName="parentText" presStyleLbl="node1" presStyleIdx="9" presStyleCnt="10">
        <dgm:presLayoutVars>
          <dgm:chMax val="0"/>
          <dgm:bulletEnabled val="1"/>
        </dgm:presLayoutVars>
      </dgm:prSet>
      <dgm:spPr/>
    </dgm:pt>
  </dgm:ptLst>
  <dgm:cxnLst>
    <dgm:cxn modelId="{5E04267C-5F58-4FC9-A82C-546EB305C3F6}" srcId="{BA922474-0390-4BD9-8392-D019BF2D2075}" destId="{C2E82531-FC6E-4855-B86C-51BE20089DBE}" srcOrd="8" destOrd="0" parTransId="{79E6441A-1C3E-445C-B405-52664C27A53D}" sibTransId="{D7C221F3-3728-4D62-BF7A-A0D4E05C2E90}"/>
    <dgm:cxn modelId="{AB0E9D24-F73C-45AE-9202-1E235985B295}" type="presOf" srcId="{DBAF27C4-CFD2-4122-9DEC-BC020726AD0F}" destId="{EDEB504B-277F-4311-9EB9-C3B6FB4F7825}" srcOrd="0" destOrd="0" presId="urn:microsoft.com/office/officeart/2005/8/layout/vList2"/>
    <dgm:cxn modelId="{F1E72BC1-C2CB-4D5A-96FC-C813D3D5A6A5}" srcId="{BA922474-0390-4BD9-8392-D019BF2D2075}" destId="{C41C9848-A448-454E-BBB4-FA5A79AA33B8}" srcOrd="2" destOrd="0" parTransId="{9FD03D9A-A3BD-4CB9-93E2-CA84D43EC52A}" sibTransId="{9AA2921A-3ED0-49B2-96D3-95A06B00203F}"/>
    <dgm:cxn modelId="{8689F473-5D3A-4085-BF36-16D12B1F6E7E}" type="presOf" srcId="{6BE83345-C6B6-439C-8ED6-AFC9EB5B3E77}" destId="{2BC02354-1EE1-42C7-94F9-8A7F09942073}" srcOrd="0" destOrd="0" presId="urn:microsoft.com/office/officeart/2005/8/layout/vList2"/>
    <dgm:cxn modelId="{AA79C0C3-436D-44C0-BC58-771AF593CD9E}" srcId="{BA922474-0390-4BD9-8392-D019BF2D2075}" destId="{9699C437-6B6F-4FC5-9DD8-5DDF09FC1E4A}" srcOrd="3" destOrd="0" parTransId="{F60FF6B5-A6BE-4742-984D-088CA7DFD58F}" sibTransId="{FE209DD7-318D-4994-A4D1-E3F8648C8D1B}"/>
    <dgm:cxn modelId="{4C391B96-4567-4E2B-A572-59B2644DD52A}" srcId="{BA922474-0390-4BD9-8392-D019BF2D2075}" destId="{FCD84D46-4535-484B-8FBC-7D0103ED8836}" srcOrd="6" destOrd="0" parTransId="{1EE6D5A8-17BC-4894-8B8D-ACEB834BF4AB}" sibTransId="{794AB7D2-1D97-4504-8D99-12C4C799596F}"/>
    <dgm:cxn modelId="{D65435FC-90B8-431E-9B0B-CFC6E7396AAB}" srcId="{BA922474-0390-4BD9-8392-D019BF2D2075}" destId="{6BE83345-C6B6-439C-8ED6-AFC9EB5B3E77}" srcOrd="7" destOrd="0" parTransId="{C8E9A973-29EE-4B3C-AD43-871E43316469}" sibTransId="{4BE6C452-C355-4724-A666-DD70E477EB65}"/>
    <dgm:cxn modelId="{B95FE2ED-800B-4601-87FE-37E52F098D95}" type="presOf" srcId="{1E20FC96-11DE-4508-BB54-BBC927D683A9}" destId="{CB39A481-7D46-4374-A816-F8BFC5F0013E}" srcOrd="0" destOrd="0" presId="urn:microsoft.com/office/officeart/2005/8/layout/vList2"/>
    <dgm:cxn modelId="{707C9CD6-09B5-4076-8C23-836AE6317347}" type="presOf" srcId="{BA922474-0390-4BD9-8392-D019BF2D2075}" destId="{05242A5E-5D0B-436C-905D-7D34DB5F4CD2}" srcOrd="0" destOrd="0" presId="urn:microsoft.com/office/officeart/2005/8/layout/vList2"/>
    <dgm:cxn modelId="{6D43100A-F7F1-426E-9AB1-662ED35714C6}" srcId="{BA922474-0390-4BD9-8392-D019BF2D2075}" destId="{8881EBC2-94E5-4E08-8EA6-7DC8AFDD7FA1}" srcOrd="0" destOrd="0" parTransId="{299924BF-E649-434C-B01C-19E05932611E}" sibTransId="{1C7AE334-6F3D-4163-B650-1502A59E9CE4}"/>
    <dgm:cxn modelId="{C236DED2-5F71-4F10-A88A-3361B4D12EAC}" type="presOf" srcId="{8881EBC2-94E5-4E08-8EA6-7DC8AFDD7FA1}" destId="{6F34DA25-F497-4386-8EA7-53833151F533}" srcOrd="0" destOrd="0" presId="urn:microsoft.com/office/officeart/2005/8/layout/vList2"/>
    <dgm:cxn modelId="{57446EC1-0684-40EE-959A-6608FAF7DCA8}" type="presOf" srcId="{9699C437-6B6F-4FC5-9DD8-5DDF09FC1E4A}" destId="{0049C736-64EE-4839-8D2B-BF3D5350DCCD}" srcOrd="0" destOrd="0" presId="urn:microsoft.com/office/officeart/2005/8/layout/vList2"/>
    <dgm:cxn modelId="{7836D16E-884D-4702-9B88-A554CED437E1}" type="presOf" srcId="{C2E82531-FC6E-4855-B86C-51BE20089DBE}" destId="{7043ED43-EAB5-4ADD-AD05-CCB005EF3CF4}" srcOrd="0" destOrd="0" presId="urn:microsoft.com/office/officeart/2005/8/layout/vList2"/>
    <dgm:cxn modelId="{F36E1516-FE85-4257-BA52-EABA7D0EEC9F}" type="presOf" srcId="{2B0823D5-E944-40E2-9F31-A66F4A418A75}" destId="{CDBC32F1-7AE3-4685-A403-E3005FA79254}" srcOrd="0" destOrd="0" presId="urn:microsoft.com/office/officeart/2005/8/layout/vList2"/>
    <dgm:cxn modelId="{39CF2C55-4931-4872-8035-336937A9ECF6}" srcId="{BA922474-0390-4BD9-8392-D019BF2D2075}" destId="{1E20FC96-11DE-4508-BB54-BBC927D683A9}" srcOrd="4" destOrd="0" parTransId="{ACDB146B-E5C4-4776-BD00-3959DB495537}" sibTransId="{AF0F64F9-8DB4-4B0D-BEE6-32AB34BED3E1}"/>
    <dgm:cxn modelId="{8FC87F6C-E0ED-4363-A98D-1C38B50C9E30}" srcId="{BA922474-0390-4BD9-8392-D019BF2D2075}" destId="{2B0823D5-E944-40E2-9F31-A66F4A418A75}" srcOrd="5" destOrd="0" parTransId="{1FA16816-89A9-43D7-98AD-88DE5BD3F33D}" sibTransId="{AA33B1B9-2135-4977-AE41-FFC15322C650}"/>
    <dgm:cxn modelId="{67BAC725-E4A9-44A6-BAD8-F776FBD96F94}" srcId="{BA922474-0390-4BD9-8392-D019BF2D2075}" destId="{DBAF27C4-CFD2-4122-9DEC-BC020726AD0F}" srcOrd="9" destOrd="0" parTransId="{09A5CCDC-CD3A-4F83-80C8-5A81C3228AA6}" sibTransId="{E25FF488-82E2-49C7-BD01-49304E2C0AB7}"/>
    <dgm:cxn modelId="{E31DD45E-F740-4D0C-B6B4-B6E4D3706B04}" srcId="{BA922474-0390-4BD9-8392-D019BF2D2075}" destId="{8472C938-A1F6-4575-9176-270DC4E8CBC0}" srcOrd="1" destOrd="0" parTransId="{412EEE83-0342-4396-8CE3-E1E93259D323}" sibTransId="{EA314775-2D50-4AF3-ACBD-8EA0BD139F62}"/>
    <dgm:cxn modelId="{5646E4FE-7B38-4F57-92F5-8E763FECB7AB}" type="presOf" srcId="{8472C938-A1F6-4575-9176-270DC4E8CBC0}" destId="{E66B9C97-81D0-42DE-B439-A6C754930F1E}" srcOrd="0" destOrd="0" presId="urn:microsoft.com/office/officeart/2005/8/layout/vList2"/>
    <dgm:cxn modelId="{BB366D21-C900-4EE4-AFC9-13DDB45AE9EC}" type="presOf" srcId="{C41C9848-A448-454E-BBB4-FA5A79AA33B8}" destId="{7FCDC1D0-5E1B-4444-B026-84BB0D4821BD}" srcOrd="0" destOrd="0" presId="urn:microsoft.com/office/officeart/2005/8/layout/vList2"/>
    <dgm:cxn modelId="{34A21E7F-9140-40F7-ABCC-D9D5688243A1}" type="presOf" srcId="{FCD84D46-4535-484B-8FBC-7D0103ED8836}" destId="{D3BA1FFF-784D-40FE-B4B5-DB9620A3E1BA}" srcOrd="0" destOrd="0" presId="urn:microsoft.com/office/officeart/2005/8/layout/vList2"/>
    <dgm:cxn modelId="{276D9FDE-74BA-4C79-8F50-904D430A0D6C}" type="presParOf" srcId="{05242A5E-5D0B-436C-905D-7D34DB5F4CD2}" destId="{6F34DA25-F497-4386-8EA7-53833151F533}" srcOrd="0" destOrd="0" presId="urn:microsoft.com/office/officeart/2005/8/layout/vList2"/>
    <dgm:cxn modelId="{5CC787D0-6071-4CF7-997A-DFE81F10CF9C}" type="presParOf" srcId="{05242A5E-5D0B-436C-905D-7D34DB5F4CD2}" destId="{9CE6D1C6-8F7C-416C-96CB-C0CA4B7227BF}" srcOrd="1" destOrd="0" presId="urn:microsoft.com/office/officeart/2005/8/layout/vList2"/>
    <dgm:cxn modelId="{76CD5180-F30A-411E-9C7B-8D713BF60BCF}" type="presParOf" srcId="{05242A5E-5D0B-436C-905D-7D34DB5F4CD2}" destId="{E66B9C97-81D0-42DE-B439-A6C754930F1E}" srcOrd="2" destOrd="0" presId="urn:microsoft.com/office/officeart/2005/8/layout/vList2"/>
    <dgm:cxn modelId="{01BFB0A4-4BA3-43A5-896F-2D343B74BC10}" type="presParOf" srcId="{05242A5E-5D0B-436C-905D-7D34DB5F4CD2}" destId="{843D3A13-84C5-4085-8F19-25D8000E259B}" srcOrd="3" destOrd="0" presId="urn:microsoft.com/office/officeart/2005/8/layout/vList2"/>
    <dgm:cxn modelId="{AEAF995B-D251-4DFD-A265-3F1B7F989381}" type="presParOf" srcId="{05242A5E-5D0B-436C-905D-7D34DB5F4CD2}" destId="{7FCDC1D0-5E1B-4444-B026-84BB0D4821BD}" srcOrd="4" destOrd="0" presId="urn:microsoft.com/office/officeart/2005/8/layout/vList2"/>
    <dgm:cxn modelId="{22B827E0-2B51-4AD9-AD25-1B4114145293}" type="presParOf" srcId="{05242A5E-5D0B-436C-905D-7D34DB5F4CD2}" destId="{05109D72-A99F-41BB-8201-777ADDAA924D}" srcOrd="5" destOrd="0" presId="urn:microsoft.com/office/officeart/2005/8/layout/vList2"/>
    <dgm:cxn modelId="{2D0274A6-AF44-4ADF-B7CE-C54D2B548F52}" type="presParOf" srcId="{05242A5E-5D0B-436C-905D-7D34DB5F4CD2}" destId="{0049C736-64EE-4839-8D2B-BF3D5350DCCD}" srcOrd="6" destOrd="0" presId="urn:microsoft.com/office/officeart/2005/8/layout/vList2"/>
    <dgm:cxn modelId="{E89D1E1B-BD07-4DBA-BB4B-7A47EF547BDC}" type="presParOf" srcId="{05242A5E-5D0B-436C-905D-7D34DB5F4CD2}" destId="{F0346CBB-5594-4588-B045-9F6ABE36BBA5}" srcOrd="7" destOrd="0" presId="urn:microsoft.com/office/officeart/2005/8/layout/vList2"/>
    <dgm:cxn modelId="{BBC44D69-90BB-4234-BA92-424472CA4564}" type="presParOf" srcId="{05242A5E-5D0B-436C-905D-7D34DB5F4CD2}" destId="{CB39A481-7D46-4374-A816-F8BFC5F0013E}" srcOrd="8" destOrd="0" presId="urn:microsoft.com/office/officeart/2005/8/layout/vList2"/>
    <dgm:cxn modelId="{EE1B7A2E-6B6C-400F-8575-712A85A72F60}" type="presParOf" srcId="{05242A5E-5D0B-436C-905D-7D34DB5F4CD2}" destId="{8F750D8A-A030-457B-8EB6-5EE2E795DF3B}" srcOrd="9" destOrd="0" presId="urn:microsoft.com/office/officeart/2005/8/layout/vList2"/>
    <dgm:cxn modelId="{9103083B-50D3-4C2A-96F0-885830671BEC}" type="presParOf" srcId="{05242A5E-5D0B-436C-905D-7D34DB5F4CD2}" destId="{CDBC32F1-7AE3-4685-A403-E3005FA79254}" srcOrd="10" destOrd="0" presId="urn:microsoft.com/office/officeart/2005/8/layout/vList2"/>
    <dgm:cxn modelId="{75FC3734-1073-47A1-84F2-97A0922F806F}" type="presParOf" srcId="{05242A5E-5D0B-436C-905D-7D34DB5F4CD2}" destId="{C5917283-4A85-4AEC-9B07-BCAF2360BF04}" srcOrd="11" destOrd="0" presId="urn:microsoft.com/office/officeart/2005/8/layout/vList2"/>
    <dgm:cxn modelId="{4DE489C8-765B-455C-9FAF-852148A2A22D}" type="presParOf" srcId="{05242A5E-5D0B-436C-905D-7D34DB5F4CD2}" destId="{D3BA1FFF-784D-40FE-B4B5-DB9620A3E1BA}" srcOrd="12" destOrd="0" presId="urn:microsoft.com/office/officeart/2005/8/layout/vList2"/>
    <dgm:cxn modelId="{FAF7E3AD-10FA-4EA6-9768-A71A05DFF545}" type="presParOf" srcId="{05242A5E-5D0B-436C-905D-7D34DB5F4CD2}" destId="{A82DDD0A-64DF-4B94-ACB0-14CC2661F1F6}" srcOrd="13" destOrd="0" presId="urn:microsoft.com/office/officeart/2005/8/layout/vList2"/>
    <dgm:cxn modelId="{2A24AC0F-4D5A-43CC-9677-3B6EE27DBF94}" type="presParOf" srcId="{05242A5E-5D0B-436C-905D-7D34DB5F4CD2}" destId="{2BC02354-1EE1-42C7-94F9-8A7F09942073}" srcOrd="14" destOrd="0" presId="urn:microsoft.com/office/officeart/2005/8/layout/vList2"/>
    <dgm:cxn modelId="{D9EE838C-8F4F-408E-BBB5-FB21F3EE8DAE}" type="presParOf" srcId="{05242A5E-5D0B-436C-905D-7D34DB5F4CD2}" destId="{8C90A01E-1BDD-4721-9B2B-7761700E5334}" srcOrd="15" destOrd="0" presId="urn:microsoft.com/office/officeart/2005/8/layout/vList2"/>
    <dgm:cxn modelId="{5CF5C9FF-7A82-4079-9079-30F032F7B761}" type="presParOf" srcId="{05242A5E-5D0B-436C-905D-7D34DB5F4CD2}" destId="{7043ED43-EAB5-4ADD-AD05-CCB005EF3CF4}" srcOrd="16" destOrd="0" presId="urn:microsoft.com/office/officeart/2005/8/layout/vList2"/>
    <dgm:cxn modelId="{870544A6-33CE-4DB1-9454-BDC35EC56F38}" type="presParOf" srcId="{05242A5E-5D0B-436C-905D-7D34DB5F4CD2}" destId="{9342432D-5812-4AF5-B485-4F87466926DA}" srcOrd="17" destOrd="0" presId="urn:microsoft.com/office/officeart/2005/8/layout/vList2"/>
    <dgm:cxn modelId="{5C4B8790-A5AF-4128-81A9-B4FA813E603A}" type="presParOf" srcId="{05242A5E-5D0B-436C-905D-7D34DB5F4CD2}" destId="{EDEB504B-277F-4311-9EB9-C3B6FB4F7825}"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C180FC-B6A3-4132-8258-5196A151627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6F65DE2B-EAD5-4EBB-B971-711AD844B47D}">
      <dgm:prSet/>
      <dgm:spPr/>
      <dgm:t>
        <a:bodyPr/>
        <a:lstStyle/>
        <a:p>
          <a:pPr rtl="0"/>
          <a:r>
            <a:rPr lang="ru-RU" b="1" i="0" dirty="0" smtClean="0">
              <a:latin typeface="Bahnschrift" panose="020B0502040204020203" pitchFamily="34" charset="0"/>
            </a:rPr>
            <a:t>1. Повторить правила работы с конструктором.</a:t>
          </a:r>
          <a:endParaRPr lang="ru-RU" b="1" dirty="0">
            <a:latin typeface="Bahnschrift" panose="020B0502040204020203" pitchFamily="34" charset="0"/>
          </a:endParaRPr>
        </a:p>
      </dgm:t>
    </dgm:pt>
    <dgm:pt modelId="{1A0B2DA5-F09F-42E2-9DC1-E1142A4572AF}" type="parTrans" cxnId="{71C75631-B102-416C-AD89-3EC4490FA693}">
      <dgm:prSet/>
      <dgm:spPr/>
      <dgm:t>
        <a:bodyPr/>
        <a:lstStyle/>
        <a:p>
          <a:endParaRPr lang="ru-RU"/>
        </a:p>
      </dgm:t>
    </dgm:pt>
    <dgm:pt modelId="{8D7BD930-0166-4B98-9BC9-CE0C58285455}" type="sibTrans" cxnId="{71C75631-B102-416C-AD89-3EC4490FA693}">
      <dgm:prSet/>
      <dgm:spPr/>
      <dgm:t>
        <a:bodyPr/>
        <a:lstStyle/>
        <a:p>
          <a:endParaRPr lang="ru-RU"/>
        </a:p>
      </dgm:t>
    </dgm:pt>
    <dgm:pt modelId="{209F08D8-55F9-4179-B542-2789C2D966E0}">
      <dgm:prSet/>
      <dgm:spPr/>
      <dgm:t>
        <a:bodyPr/>
        <a:lstStyle/>
        <a:p>
          <a:pPr rtl="0"/>
          <a:r>
            <a:rPr lang="ru-RU" b="1" i="0" dirty="0" smtClean="0">
              <a:latin typeface="Bahnschrift" panose="020B0502040204020203" pitchFamily="34" charset="0"/>
            </a:rPr>
            <a:t>2. Сконструировать вентилятор.</a:t>
          </a:r>
          <a:endParaRPr lang="ru-RU" b="1" dirty="0">
            <a:latin typeface="Bahnschrift" panose="020B0502040204020203" pitchFamily="34" charset="0"/>
          </a:endParaRPr>
        </a:p>
      </dgm:t>
    </dgm:pt>
    <dgm:pt modelId="{0C0E9F76-1675-4A7C-BCC3-6D47AEE42120}" type="parTrans" cxnId="{ECC6721A-4228-4CB3-9748-84A4C6E7E945}">
      <dgm:prSet/>
      <dgm:spPr/>
      <dgm:t>
        <a:bodyPr/>
        <a:lstStyle/>
        <a:p>
          <a:endParaRPr lang="ru-RU"/>
        </a:p>
      </dgm:t>
    </dgm:pt>
    <dgm:pt modelId="{682285CB-B9E6-47C3-A683-4E3C1FC31158}" type="sibTrans" cxnId="{ECC6721A-4228-4CB3-9748-84A4C6E7E945}">
      <dgm:prSet/>
      <dgm:spPr/>
      <dgm:t>
        <a:bodyPr/>
        <a:lstStyle/>
        <a:p>
          <a:endParaRPr lang="ru-RU"/>
        </a:p>
      </dgm:t>
    </dgm:pt>
    <dgm:pt modelId="{AA803ED6-70B9-4157-9513-31B21E71E024}">
      <dgm:prSet/>
      <dgm:spPr/>
      <dgm:t>
        <a:bodyPr/>
        <a:lstStyle/>
        <a:p>
          <a:pPr rtl="0"/>
          <a:r>
            <a:rPr lang="ru-RU" b="1" i="0" dirty="0" smtClean="0">
              <a:latin typeface="Bahnschrift" panose="020B0502040204020203" pitchFamily="34" charset="0"/>
            </a:rPr>
            <a:t>3. Представить свой вентилятор.</a:t>
          </a:r>
          <a:endParaRPr lang="ru-RU" b="1" dirty="0">
            <a:latin typeface="Bahnschrift" panose="020B0502040204020203" pitchFamily="34" charset="0"/>
          </a:endParaRPr>
        </a:p>
      </dgm:t>
    </dgm:pt>
    <dgm:pt modelId="{23A14D4F-56F3-4248-B68F-B467235727BC}" type="parTrans" cxnId="{3E5785A9-EB8F-4270-A0AA-0160A89444B2}">
      <dgm:prSet/>
      <dgm:spPr/>
      <dgm:t>
        <a:bodyPr/>
        <a:lstStyle/>
        <a:p>
          <a:endParaRPr lang="ru-RU"/>
        </a:p>
      </dgm:t>
    </dgm:pt>
    <dgm:pt modelId="{5C5D46A5-7EA0-45E2-90A4-A3666472BCB5}" type="sibTrans" cxnId="{3E5785A9-EB8F-4270-A0AA-0160A89444B2}">
      <dgm:prSet/>
      <dgm:spPr/>
      <dgm:t>
        <a:bodyPr/>
        <a:lstStyle/>
        <a:p>
          <a:endParaRPr lang="ru-RU"/>
        </a:p>
      </dgm:t>
    </dgm:pt>
    <dgm:pt modelId="{74131EE9-EFEE-410E-8384-A7E48D513F29}" type="pres">
      <dgm:prSet presAssocID="{DAC180FC-B6A3-4132-8258-5196A1516274}" presName="Name0" presStyleCnt="0">
        <dgm:presLayoutVars>
          <dgm:dir/>
          <dgm:resizeHandles val="exact"/>
        </dgm:presLayoutVars>
      </dgm:prSet>
      <dgm:spPr/>
    </dgm:pt>
    <dgm:pt modelId="{E2BC70A8-8E8A-4405-9B1D-9C7F73CA0196}" type="pres">
      <dgm:prSet presAssocID="{6F65DE2B-EAD5-4EBB-B971-711AD844B47D}" presName="node" presStyleLbl="node1" presStyleIdx="0" presStyleCnt="3">
        <dgm:presLayoutVars>
          <dgm:bulletEnabled val="1"/>
        </dgm:presLayoutVars>
      </dgm:prSet>
      <dgm:spPr/>
    </dgm:pt>
    <dgm:pt modelId="{94F523C3-05FF-4253-98D0-D379B9D6428E}" type="pres">
      <dgm:prSet presAssocID="{8D7BD930-0166-4B98-9BC9-CE0C58285455}" presName="sibTrans" presStyleLbl="sibTrans2D1" presStyleIdx="0" presStyleCnt="2"/>
      <dgm:spPr/>
    </dgm:pt>
    <dgm:pt modelId="{5571008F-847D-402C-BBCD-1BA94A215E5D}" type="pres">
      <dgm:prSet presAssocID="{8D7BD930-0166-4B98-9BC9-CE0C58285455}" presName="connectorText" presStyleLbl="sibTrans2D1" presStyleIdx="0" presStyleCnt="2"/>
      <dgm:spPr/>
    </dgm:pt>
    <dgm:pt modelId="{4308DC19-2ED9-493D-A0AA-75EDB0D3A3B3}" type="pres">
      <dgm:prSet presAssocID="{209F08D8-55F9-4179-B542-2789C2D966E0}" presName="node" presStyleLbl="node1" presStyleIdx="1" presStyleCnt="3">
        <dgm:presLayoutVars>
          <dgm:bulletEnabled val="1"/>
        </dgm:presLayoutVars>
      </dgm:prSet>
      <dgm:spPr/>
    </dgm:pt>
    <dgm:pt modelId="{2402C9D4-1165-40BC-ACCB-2D5BD63BE739}" type="pres">
      <dgm:prSet presAssocID="{682285CB-B9E6-47C3-A683-4E3C1FC31158}" presName="sibTrans" presStyleLbl="sibTrans2D1" presStyleIdx="1" presStyleCnt="2"/>
      <dgm:spPr/>
    </dgm:pt>
    <dgm:pt modelId="{3B7A60A5-D8CA-4DF0-A1A8-D28EADE8AB04}" type="pres">
      <dgm:prSet presAssocID="{682285CB-B9E6-47C3-A683-4E3C1FC31158}" presName="connectorText" presStyleLbl="sibTrans2D1" presStyleIdx="1" presStyleCnt="2"/>
      <dgm:spPr/>
    </dgm:pt>
    <dgm:pt modelId="{2D045E23-9ADB-4693-AEA8-2EE399C6661F}" type="pres">
      <dgm:prSet presAssocID="{AA803ED6-70B9-4157-9513-31B21E71E024}" presName="node" presStyleLbl="node1" presStyleIdx="2" presStyleCnt="3">
        <dgm:presLayoutVars>
          <dgm:bulletEnabled val="1"/>
        </dgm:presLayoutVars>
      </dgm:prSet>
      <dgm:spPr/>
      <dgm:t>
        <a:bodyPr/>
        <a:lstStyle/>
        <a:p>
          <a:endParaRPr lang="ru-RU"/>
        </a:p>
      </dgm:t>
    </dgm:pt>
  </dgm:ptLst>
  <dgm:cxnLst>
    <dgm:cxn modelId="{D3AFDF65-2135-4122-BEEF-0A105EF414CB}" type="presOf" srcId="{DAC180FC-B6A3-4132-8258-5196A1516274}" destId="{74131EE9-EFEE-410E-8384-A7E48D513F29}" srcOrd="0" destOrd="0" presId="urn:microsoft.com/office/officeart/2005/8/layout/process1"/>
    <dgm:cxn modelId="{3E5785A9-EB8F-4270-A0AA-0160A89444B2}" srcId="{DAC180FC-B6A3-4132-8258-5196A1516274}" destId="{AA803ED6-70B9-4157-9513-31B21E71E024}" srcOrd="2" destOrd="0" parTransId="{23A14D4F-56F3-4248-B68F-B467235727BC}" sibTransId="{5C5D46A5-7EA0-45E2-90A4-A3666472BCB5}"/>
    <dgm:cxn modelId="{CDD3FE7E-7C21-4C59-AA27-451B8D5D348F}" type="presOf" srcId="{8D7BD930-0166-4B98-9BC9-CE0C58285455}" destId="{94F523C3-05FF-4253-98D0-D379B9D6428E}" srcOrd="0" destOrd="0" presId="urn:microsoft.com/office/officeart/2005/8/layout/process1"/>
    <dgm:cxn modelId="{66454BF4-6C65-4962-B469-CA65D29C38EA}" type="presOf" srcId="{6F65DE2B-EAD5-4EBB-B971-711AD844B47D}" destId="{E2BC70A8-8E8A-4405-9B1D-9C7F73CA0196}" srcOrd="0" destOrd="0" presId="urn:microsoft.com/office/officeart/2005/8/layout/process1"/>
    <dgm:cxn modelId="{71C75631-B102-416C-AD89-3EC4490FA693}" srcId="{DAC180FC-B6A3-4132-8258-5196A1516274}" destId="{6F65DE2B-EAD5-4EBB-B971-711AD844B47D}" srcOrd="0" destOrd="0" parTransId="{1A0B2DA5-F09F-42E2-9DC1-E1142A4572AF}" sibTransId="{8D7BD930-0166-4B98-9BC9-CE0C58285455}"/>
    <dgm:cxn modelId="{6ED23960-6BEF-407F-B3F4-236F194E1207}" type="presOf" srcId="{682285CB-B9E6-47C3-A683-4E3C1FC31158}" destId="{2402C9D4-1165-40BC-ACCB-2D5BD63BE739}" srcOrd="0" destOrd="0" presId="urn:microsoft.com/office/officeart/2005/8/layout/process1"/>
    <dgm:cxn modelId="{ECC6721A-4228-4CB3-9748-84A4C6E7E945}" srcId="{DAC180FC-B6A3-4132-8258-5196A1516274}" destId="{209F08D8-55F9-4179-B542-2789C2D966E0}" srcOrd="1" destOrd="0" parTransId="{0C0E9F76-1675-4A7C-BCC3-6D47AEE42120}" sibTransId="{682285CB-B9E6-47C3-A683-4E3C1FC31158}"/>
    <dgm:cxn modelId="{C10C5518-89F8-4FCA-A7E0-D54BAB951D9F}" type="presOf" srcId="{AA803ED6-70B9-4157-9513-31B21E71E024}" destId="{2D045E23-9ADB-4693-AEA8-2EE399C6661F}" srcOrd="0" destOrd="0" presId="urn:microsoft.com/office/officeart/2005/8/layout/process1"/>
    <dgm:cxn modelId="{B1115911-1F42-4389-81AB-8C0885E85431}" type="presOf" srcId="{682285CB-B9E6-47C3-A683-4E3C1FC31158}" destId="{3B7A60A5-D8CA-4DF0-A1A8-D28EADE8AB04}" srcOrd="1" destOrd="0" presId="urn:microsoft.com/office/officeart/2005/8/layout/process1"/>
    <dgm:cxn modelId="{57931032-2B14-48AA-8181-B8BC5257FE23}" type="presOf" srcId="{8D7BD930-0166-4B98-9BC9-CE0C58285455}" destId="{5571008F-847D-402C-BBCD-1BA94A215E5D}" srcOrd="1" destOrd="0" presId="urn:microsoft.com/office/officeart/2005/8/layout/process1"/>
    <dgm:cxn modelId="{87B94A62-32BC-471D-908B-4431C0DCB1CC}" type="presOf" srcId="{209F08D8-55F9-4179-B542-2789C2D966E0}" destId="{4308DC19-2ED9-493D-A0AA-75EDB0D3A3B3}" srcOrd="0" destOrd="0" presId="urn:microsoft.com/office/officeart/2005/8/layout/process1"/>
    <dgm:cxn modelId="{1C168A5A-FFD7-4610-A80C-1920A94B31FA}" type="presParOf" srcId="{74131EE9-EFEE-410E-8384-A7E48D513F29}" destId="{E2BC70A8-8E8A-4405-9B1D-9C7F73CA0196}" srcOrd="0" destOrd="0" presId="urn:microsoft.com/office/officeart/2005/8/layout/process1"/>
    <dgm:cxn modelId="{49DE62A2-E600-4881-AD2E-3BDFE83E061D}" type="presParOf" srcId="{74131EE9-EFEE-410E-8384-A7E48D513F29}" destId="{94F523C3-05FF-4253-98D0-D379B9D6428E}" srcOrd="1" destOrd="0" presId="urn:microsoft.com/office/officeart/2005/8/layout/process1"/>
    <dgm:cxn modelId="{4A655183-2C5A-40EC-BF25-04D2CF320E8D}" type="presParOf" srcId="{94F523C3-05FF-4253-98D0-D379B9D6428E}" destId="{5571008F-847D-402C-BBCD-1BA94A215E5D}" srcOrd="0" destOrd="0" presId="urn:microsoft.com/office/officeart/2005/8/layout/process1"/>
    <dgm:cxn modelId="{CFD1F4E9-E114-4428-BC80-E6DB41AFCA0D}" type="presParOf" srcId="{74131EE9-EFEE-410E-8384-A7E48D513F29}" destId="{4308DC19-2ED9-493D-A0AA-75EDB0D3A3B3}" srcOrd="2" destOrd="0" presId="urn:microsoft.com/office/officeart/2005/8/layout/process1"/>
    <dgm:cxn modelId="{8340F700-EB47-4A19-A7D7-B7494BA05B54}" type="presParOf" srcId="{74131EE9-EFEE-410E-8384-A7E48D513F29}" destId="{2402C9D4-1165-40BC-ACCB-2D5BD63BE739}" srcOrd="3" destOrd="0" presId="urn:microsoft.com/office/officeart/2005/8/layout/process1"/>
    <dgm:cxn modelId="{CAD607E2-F64A-4A6E-997E-8D634208ECF5}" type="presParOf" srcId="{2402C9D4-1165-40BC-ACCB-2D5BD63BE739}" destId="{3B7A60A5-D8CA-4DF0-A1A8-D28EADE8AB04}" srcOrd="0" destOrd="0" presId="urn:microsoft.com/office/officeart/2005/8/layout/process1"/>
    <dgm:cxn modelId="{A3FFECC6-1044-4645-A595-E75381F15172}" type="presParOf" srcId="{74131EE9-EFEE-410E-8384-A7E48D513F29}" destId="{2D045E23-9ADB-4693-AEA8-2EE399C6661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C180FC-B6A3-4132-8258-5196A151627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6F65DE2B-EAD5-4EBB-B971-711AD844B47D}">
      <dgm:prSet/>
      <dgm:spPr/>
      <dgm:t>
        <a:bodyPr/>
        <a:lstStyle/>
        <a:p>
          <a:pPr rtl="0"/>
          <a:r>
            <a:rPr lang="ru-RU" b="1" i="0" dirty="0" smtClean="0">
              <a:latin typeface="Bahnschrift" panose="020B0502040204020203" pitchFamily="34" charset="0"/>
            </a:rPr>
            <a:t>1. Повторить правила работы с конструктором.</a:t>
          </a:r>
          <a:endParaRPr lang="ru-RU" b="1" dirty="0">
            <a:latin typeface="Bahnschrift" panose="020B0502040204020203" pitchFamily="34" charset="0"/>
          </a:endParaRPr>
        </a:p>
      </dgm:t>
    </dgm:pt>
    <dgm:pt modelId="{1A0B2DA5-F09F-42E2-9DC1-E1142A4572AF}" type="parTrans" cxnId="{71C75631-B102-416C-AD89-3EC4490FA693}">
      <dgm:prSet/>
      <dgm:spPr/>
      <dgm:t>
        <a:bodyPr/>
        <a:lstStyle/>
        <a:p>
          <a:endParaRPr lang="ru-RU"/>
        </a:p>
      </dgm:t>
    </dgm:pt>
    <dgm:pt modelId="{8D7BD930-0166-4B98-9BC9-CE0C58285455}" type="sibTrans" cxnId="{71C75631-B102-416C-AD89-3EC4490FA693}">
      <dgm:prSet/>
      <dgm:spPr/>
      <dgm:t>
        <a:bodyPr/>
        <a:lstStyle/>
        <a:p>
          <a:endParaRPr lang="ru-RU"/>
        </a:p>
      </dgm:t>
    </dgm:pt>
    <dgm:pt modelId="{209F08D8-55F9-4179-B542-2789C2D966E0}">
      <dgm:prSet/>
      <dgm:spPr/>
      <dgm:t>
        <a:bodyPr/>
        <a:lstStyle/>
        <a:p>
          <a:pPr rtl="0"/>
          <a:r>
            <a:rPr lang="ru-RU" b="1" i="0" dirty="0" smtClean="0">
              <a:latin typeface="Bahnschrift" panose="020B0502040204020203" pitchFamily="34" charset="0"/>
            </a:rPr>
            <a:t>2. Сконструировать вентилятор.</a:t>
          </a:r>
          <a:endParaRPr lang="ru-RU" b="1" dirty="0">
            <a:latin typeface="Bahnschrift" panose="020B0502040204020203" pitchFamily="34" charset="0"/>
          </a:endParaRPr>
        </a:p>
      </dgm:t>
    </dgm:pt>
    <dgm:pt modelId="{0C0E9F76-1675-4A7C-BCC3-6D47AEE42120}" type="parTrans" cxnId="{ECC6721A-4228-4CB3-9748-84A4C6E7E945}">
      <dgm:prSet/>
      <dgm:spPr/>
      <dgm:t>
        <a:bodyPr/>
        <a:lstStyle/>
        <a:p>
          <a:endParaRPr lang="ru-RU"/>
        </a:p>
      </dgm:t>
    </dgm:pt>
    <dgm:pt modelId="{682285CB-B9E6-47C3-A683-4E3C1FC31158}" type="sibTrans" cxnId="{ECC6721A-4228-4CB3-9748-84A4C6E7E945}">
      <dgm:prSet/>
      <dgm:spPr/>
      <dgm:t>
        <a:bodyPr/>
        <a:lstStyle/>
        <a:p>
          <a:endParaRPr lang="ru-RU"/>
        </a:p>
      </dgm:t>
    </dgm:pt>
    <dgm:pt modelId="{AA803ED6-70B9-4157-9513-31B21E71E024}">
      <dgm:prSet/>
      <dgm:spPr/>
      <dgm:t>
        <a:bodyPr/>
        <a:lstStyle/>
        <a:p>
          <a:pPr rtl="0"/>
          <a:r>
            <a:rPr lang="ru-RU" b="1" i="0" dirty="0" smtClean="0">
              <a:latin typeface="Bahnschrift" panose="020B0502040204020203" pitchFamily="34" charset="0"/>
            </a:rPr>
            <a:t>3. Представить свой вентилятор.</a:t>
          </a:r>
          <a:endParaRPr lang="ru-RU" b="1" dirty="0">
            <a:latin typeface="Bahnschrift" panose="020B0502040204020203" pitchFamily="34" charset="0"/>
          </a:endParaRPr>
        </a:p>
      </dgm:t>
    </dgm:pt>
    <dgm:pt modelId="{23A14D4F-56F3-4248-B68F-B467235727BC}" type="parTrans" cxnId="{3E5785A9-EB8F-4270-A0AA-0160A89444B2}">
      <dgm:prSet/>
      <dgm:spPr/>
      <dgm:t>
        <a:bodyPr/>
        <a:lstStyle/>
        <a:p>
          <a:endParaRPr lang="ru-RU"/>
        </a:p>
      </dgm:t>
    </dgm:pt>
    <dgm:pt modelId="{5C5D46A5-7EA0-45E2-90A4-A3666472BCB5}" type="sibTrans" cxnId="{3E5785A9-EB8F-4270-A0AA-0160A89444B2}">
      <dgm:prSet/>
      <dgm:spPr/>
      <dgm:t>
        <a:bodyPr/>
        <a:lstStyle/>
        <a:p>
          <a:endParaRPr lang="ru-RU"/>
        </a:p>
      </dgm:t>
    </dgm:pt>
    <dgm:pt modelId="{74131EE9-EFEE-410E-8384-A7E48D513F29}" type="pres">
      <dgm:prSet presAssocID="{DAC180FC-B6A3-4132-8258-5196A1516274}" presName="Name0" presStyleCnt="0">
        <dgm:presLayoutVars>
          <dgm:dir/>
          <dgm:resizeHandles val="exact"/>
        </dgm:presLayoutVars>
      </dgm:prSet>
      <dgm:spPr/>
    </dgm:pt>
    <dgm:pt modelId="{E2BC70A8-8E8A-4405-9B1D-9C7F73CA0196}" type="pres">
      <dgm:prSet presAssocID="{6F65DE2B-EAD5-4EBB-B971-711AD844B47D}" presName="node" presStyleLbl="node1" presStyleIdx="0" presStyleCnt="3">
        <dgm:presLayoutVars>
          <dgm:bulletEnabled val="1"/>
        </dgm:presLayoutVars>
      </dgm:prSet>
      <dgm:spPr/>
    </dgm:pt>
    <dgm:pt modelId="{94F523C3-05FF-4253-98D0-D379B9D6428E}" type="pres">
      <dgm:prSet presAssocID="{8D7BD930-0166-4B98-9BC9-CE0C58285455}" presName="sibTrans" presStyleLbl="sibTrans2D1" presStyleIdx="0" presStyleCnt="2"/>
      <dgm:spPr/>
    </dgm:pt>
    <dgm:pt modelId="{5571008F-847D-402C-BBCD-1BA94A215E5D}" type="pres">
      <dgm:prSet presAssocID="{8D7BD930-0166-4B98-9BC9-CE0C58285455}" presName="connectorText" presStyleLbl="sibTrans2D1" presStyleIdx="0" presStyleCnt="2"/>
      <dgm:spPr/>
    </dgm:pt>
    <dgm:pt modelId="{4308DC19-2ED9-493D-A0AA-75EDB0D3A3B3}" type="pres">
      <dgm:prSet presAssocID="{209F08D8-55F9-4179-B542-2789C2D966E0}" presName="node" presStyleLbl="node1" presStyleIdx="1" presStyleCnt="3">
        <dgm:presLayoutVars>
          <dgm:bulletEnabled val="1"/>
        </dgm:presLayoutVars>
      </dgm:prSet>
      <dgm:spPr/>
    </dgm:pt>
    <dgm:pt modelId="{2402C9D4-1165-40BC-ACCB-2D5BD63BE739}" type="pres">
      <dgm:prSet presAssocID="{682285CB-B9E6-47C3-A683-4E3C1FC31158}" presName="sibTrans" presStyleLbl="sibTrans2D1" presStyleIdx="1" presStyleCnt="2"/>
      <dgm:spPr/>
    </dgm:pt>
    <dgm:pt modelId="{3B7A60A5-D8CA-4DF0-A1A8-D28EADE8AB04}" type="pres">
      <dgm:prSet presAssocID="{682285CB-B9E6-47C3-A683-4E3C1FC31158}" presName="connectorText" presStyleLbl="sibTrans2D1" presStyleIdx="1" presStyleCnt="2"/>
      <dgm:spPr/>
    </dgm:pt>
    <dgm:pt modelId="{2D045E23-9ADB-4693-AEA8-2EE399C6661F}" type="pres">
      <dgm:prSet presAssocID="{AA803ED6-70B9-4157-9513-31B21E71E024}" presName="node" presStyleLbl="node1" presStyleIdx="2" presStyleCnt="3">
        <dgm:presLayoutVars>
          <dgm:bulletEnabled val="1"/>
        </dgm:presLayoutVars>
      </dgm:prSet>
      <dgm:spPr/>
      <dgm:t>
        <a:bodyPr/>
        <a:lstStyle/>
        <a:p>
          <a:endParaRPr lang="ru-RU"/>
        </a:p>
      </dgm:t>
    </dgm:pt>
  </dgm:ptLst>
  <dgm:cxnLst>
    <dgm:cxn modelId="{1689C296-108D-4918-9E5A-E6D4305A63D3}" type="presOf" srcId="{8D7BD930-0166-4B98-9BC9-CE0C58285455}" destId="{5571008F-847D-402C-BBCD-1BA94A215E5D}" srcOrd="1" destOrd="0" presId="urn:microsoft.com/office/officeart/2005/8/layout/process1"/>
    <dgm:cxn modelId="{F78167D1-C0AE-4463-9720-A0B21EACBC95}" type="presOf" srcId="{AA803ED6-70B9-4157-9513-31B21E71E024}" destId="{2D045E23-9ADB-4693-AEA8-2EE399C6661F}" srcOrd="0" destOrd="0" presId="urn:microsoft.com/office/officeart/2005/8/layout/process1"/>
    <dgm:cxn modelId="{3E5785A9-EB8F-4270-A0AA-0160A89444B2}" srcId="{DAC180FC-B6A3-4132-8258-5196A1516274}" destId="{AA803ED6-70B9-4157-9513-31B21E71E024}" srcOrd="2" destOrd="0" parTransId="{23A14D4F-56F3-4248-B68F-B467235727BC}" sibTransId="{5C5D46A5-7EA0-45E2-90A4-A3666472BCB5}"/>
    <dgm:cxn modelId="{99772FD8-2BB9-4C10-80D3-0AB7D078599A}" type="presOf" srcId="{209F08D8-55F9-4179-B542-2789C2D966E0}" destId="{4308DC19-2ED9-493D-A0AA-75EDB0D3A3B3}" srcOrd="0" destOrd="0" presId="urn:microsoft.com/office/officeart/2005/8/layout/process1"/>
    <dgm:cxn modelId="{E34CBF46-AFBB-4586-B74A-E628F94201A4}" type="presOf" srcId="{6F65DE2B-EAD5-4EBB-B971-711AD844B47D}" destId="{E2BC70A8-8E8A-4405-9B1D-9C7F73CA0196}" srcOrd="0" destOrd="0" presId="urn:microsoft.com/office/officeart/2005/8/layout/process1"/>
    <dgm:cxn modelId="{71C75631-B102-416C-AD89-3EC4490FA693}" srcId="{DAC180FC-B6A3-4132-8258-5196A1516274}" destId="{6F65DE2B-EAD5-4EBB-B971-711AD844B47D}" srcOrd="0" destOrd="0" parTransId="{1A0B2DA5-F09F-42E2-9DC1-E1142A4572AF}" sibTransId="{8D7BD930-0166-4B98-9BC9-CE0C58285455}"/>
    <dgm:cxn modelId="{9AD685C6-9E17-4522-AB8A-A5D12CFB18F0}" type="presOf" srcId="{682285CB-B9E6-47C3-A683-4E3C1FC31158}" destId="{2402C9D4-1165-40BC-ACCB-2D5BD63BE739}" srcOrd="0" destOrd="0" presId="urn:microsoft.com/office/officeart/2005/8/layout/process1"/>
    <dgm:cxn modelId="{FF53A8E4-9711-4D53-BF09-9BBDF67B70FD}" type="presOf" srcId="{682285CB-B9E6-47C3-A683-4E3C1FC31158}" destId="{3B7A60A5-D8CA-4DF0-A1A8-D28EADE8AB04}" srcOrd="1" destOrd="0" presId="urn:microsoft.com/office/officeart/2005/8/layout/process1"/>
    <dgm:cxn modelId="{3178C903-F33C-4FD1-9EFC-C48AB79C50F1}" type="presOf" srcId="{DAC180FC-B6A3-4132-8258-5196A1516274}" destId="{74131EE9-EFEE-410E-8384-A7E48D513F29}" srcOrd="0" destOrd="0" presId="urn:microsoft.com/office/officeart/2005/8/layout/process1"/>
    <dgm:cxn modelId="{9D028682-EAE0-4BE7-B9B9-4E91306E97AA}" type="presOf" srcId="{8D7BD930-0166-4B98-9BC9-CE0C58285455}" destId="{94F523C3-05FF-4253-98D0-D379B9D6428E}" srcOrd="0" destOrd="0" presId="urn:microsoft.com/office/officeart/2005/8/layout/process1"/>
    <dgm:cxn modelId="{ECC6721A-4228-4CB3-9748-84A4C6E7E945}" srcId="{DAC180FC-B6A3-4132-8258-5196A1516274}" destId="{209F08D8-55F9-4179-B542-2789C2D966E0}" srcOrd="1" destOrd="0" parTransId="{0C0E9F76-1675-4A7C-BCC3-6D47AEE42120}" sibTransId="{682285CB-B9E6-47C3-A683-4E3C1FC31158}"/>
    <dgm:cxn modelId="{91BE53D4-6F8D-4EC1-A996-7C0CD19B5644}" type="presParOf" srcId="{74131EE9-EFEE-410E-8384-A7E48D513F29}" destId="{E2BC70A8-8E8A-4405-9B1D-9C7F73CA0196}" srcOrd="0" destOrd="0" presId="urn:microsoft.com/office/officeart/2005/8/layout/process1"/>
    <dgm:cxn modelId="{2A04D6E2-9054-4C4B-97EC-438CEE511682}" type="presParOf" srcId="{74131EE9-EFEE-410E-8384-A7E48D513F29}" destId="{94F523C3-05FF-4253-98D0-D379B9D6428E}" srcOrd="1" destOrd="0" presId="urn:microsoft.com/office/officeart/2005/8/layout/process1"/>
    <dgm:cxn modelId="{FD693BF4-DAF3-497D-8788-603BF85A4D15}" type="presParOf" srcId="{94F523C3-05FF-4253-98D0-D379B9D6428E}" destId="{5571008F-847D-402C-BBCD-1BA94A215E5D}" srcOrd="0" destOrd="0" presId="urn:microsoft.com/office/officeart/2005/8/layout/process1"/>
    <dgm:cxn modelId="{A9A4D8BB-E9F6-4D73-89B9-86BF478793FC}" type="presParOf" srcId="{74131EE9-EFEE-410E-8384-A7E48D513F29}" destId="{4308DC19-2ED9-493D-A0AA-75EDB0D3A3B3}" srcOrd="2" destOrd="0" presId="urn:microsoft.com/office/officeart/2005/8/layout/process1"/>
    <dgm:cxn modelId="{A7848BED-48A9-437F-87D1-C9E19EFA01F1}" type="presParOf" srcId="{74131EE9-EFEE-410E-8384-A7E48D513F29}" destId="{2402C9D4-1165-40BC-ACCB-2D5BD63BE739}" srcOrd="3" destOrd="0" presId="urn:microsoft.com/office/officeart/2005/8/layout/process1"/>
    <dgm:cxn modelId="{731E1C05-469C-4EFE-83CC-8243F52CC591}" type="presParOf" srcId="{2402C9D4-1165-40BC-ACCB-2D5BD63BE739}" destId="{3B7A60A5-D8CA-4DF0-A1A8-D28EADE8AB04}" srcOrd="0" destOrd="0" presId="urn:microsoft.com/office/officeart/2005/8/layout/process1"/>
    <dgm:cxn modelId="{7CA0099F-5DA5-4444-B673-303577193AB9}" type="presParOf" srcId="{74131EE9-EFEE-410E-8384-A7E48D513F29}" destId="{2D045E23-9ADB-4693-AEA8-2EE399C6661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C180FC-B6A3-4132-8258-5196A151627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6F65DE2B-EAD5-4EBB-B971-711AD844B47D}">
      <dgm:prSet/>
      <dgm:spPr/>
      <dgm:t>
        <a:bodyPr/>
        <a:lstStyle/>
        <a:p>
          <a:pPr rtl="0"/>
          <a:r>
            <a:rPr lang="ru-RU" b="1" i="0" dirty="0" smtClean="0">
              <a:latin typeface="Bahnschrift" panose="020B0502040204020203" pitchFamily="34" charset="0"/>
            </a:rPr>
            <a:t>1. Повторить правила работы с конструктором.</a:t>
          </a:r>
          <a:endParaRPr lang="ru-RU" b="1" dirty="0">
            <a:latin typeface="Bahnschrift" panose="020B0502040204020203" pitchFamily="34" charset="0"/>
          </a:endParaRPr>
        </a:p>
      </dgm:t>
    </dgm:pt>
    <dgm:pt modelId="{1A0B2DA5-F09F-42E2-9DC1-E1142A4572AF}" type="parTrans" cxnId="{71C75631-B102-416C-AD89-3EC4490FA693}">
      <dgm:prSet/>
      <dgm:spPr/>
      <dgm:t>
        <a:bodyPr/>
        <a:lstStyle/>
        <a:p>
          <a:endParaRPr lang="ru-RU"/>
        </a:p>
      </dgm:t>
    </dgm:pt>
    <dgm:pt modelId="{8D7BD930-0166-4B98-9BC9-CE0C58285455}" type="sibTrans" cxnId="{71C75631-B102-416C-AD89-3EC4490FA693}">
      <dgm:prSet/>
      <dgm:spPr/>
      <dgm:t>
        <a:bodyPr/>
        <a:lstStyle/>
        <a:p>
          <a:endParaRPr lang="ru-RU"/>
        </a:p>
      </dgm:t>
    </dgm:pt>
    <dgm:pt modelId="{209F08D8-55F9-4179-B542-2789C2D966E0}">
      <dgm:prSet/>
      <dgm:spPr/>
      <dgm:t>
        <a:bodyPr/>
        <a:lstStyle/>
        <a:p>
          <a:pPr rtl="0"/>
          <a:r>
            <a:rPr lang="ru-RU" b="1" i="0" dirty="0" smtClean="0">
              <a:latin typeface="Bahnschrift" panose="020B0502040204020203" pitchFamily="34" charset="0"/>
            </a:rPr>
            <a:t>2. Сконструировать вентилятор.</a:t>
          </a:r>
          <a:endParaRPr lang="ru-RU" b="1" dirty="0">
            <a:latin typeface="Bahnschrift" panose="020B0502040204020203" pitchFamily="34" charset="0"/>
          </a:endParaRPr>
        </a:p>
      </dgm:t>
    </dgm:pt>
    <dgm:pt modelId="{0C0E9F76-1675-4A7C-BCC3-6D47AEE42120}" type="parTrans" cxnId="{ECC6721A-4228-4CB3-9748-84A4C6E7E945}">
      <dgm:prSet/>
      <dgm:spPr/>
      <dgm:t>
        <a:bodyPr/>
        <a:lstStyle/>
        <a:p>
          <a:endParaRPr lang="ru-RU"/>
        </a:p>
      </dgm:t>
    </dgm:pt>
    <dgm:pt modelId="{682285CB-B9E6-47C3-A683-4E3C1FC31158}" type="sibTrans" cxnId="{ECC6721A-4228-4CB3-9748-84A4C6E7E945}">
      <dgm:prSet/>
      <dgm:spPr/>
      <dgm:t>
        <a:bodyPr/>
        <a:lstStyle/>
        <a:p>
          <a:endParaRPr lang="ru-RU"/>
        </a:p>
      </dgm:t>
    </dgm:pt>
    <dgm:pt modelId="{AA803ED6-70B9-4157-9513-31B21E71E024}">
      <dgm:prSet/>
      <dgm:spPr/>
      <dgm:t>
        <a:bodyPr/>
        <a:lstStyle/>
        <a:p>
          <a:pPr rtl="0"/>
          <a:r>
            <a:rPr lang="ru-RU" b="1" i="0" dirty="0" smtClean="0">
              <a:latin typeface="Bahnschrift" panose="020B0502040204020203" pitchFamily="34" charset="0"/>
            </a:rPr>
            <a:t>3. Представить свой вентилятор.</a:t>
          </a:r>
          <a:endParaRPr lang="ru-RU" b="1" dirty="0">
            <a:latin typeface="Bahnschrift" panose="020B0502040204020203" pitchFamily="34" charset="0"/>
          </a:endParaRPr>
        </a:p>
      </dgm:t>
    </dgm:pt>
    <dgm:pt modelId="{23A14D4F-56F3-4248-B68F-B467235727BC}" type="parTrans" cxnId="{3E5785A9-EB8F-4270-A0AA-0160A89444B2}">
      <dgm:prSet/>
      <dgm:spPr/>
      <dgm:t>
        <a:bodyPr/>
        <a:lstStyle/>
        <a:p>
          <a:endParaRPr lang="ru-RU"/>
        </a:p>
      </dgm:t>
    </dgm:pt>
    <dgm:pt modelId="{5C5D46A5-7EA0-45E2-90A4-A3666472BCB5}" type="sibTrans" cxnId="{3E5785A9-EB8F-4270-A0AA-0160A89444B2}">
      <dgm:prSet/>
      <dgm:spPr/>
      <dgm:t>
        <a:bodyPr/>
        <a:lstStyle/>
        <a:p>
          <a:endParaRPr lang="ru-RU"/>
        </a:p>
      </dgm:t>
    </dgm:pt>
    <dgm:pt modelId="{74131EE9-EFEE-410E-8384-A7E48D513F29}" type="pres">
      <dgm:prSet presAssocID="{DAC180FC-B6A3-4132-8258-5196A1516274}" presName="Name0" presStyleCnt="0">
        <dgm:presLayoutVars>
          <dgm:dir/>
          <dgm:resizeHandles val="exact"/>
        </dgm:presLayoutVars>
      </dgm:prSet>
      <dgm:spPr/>
    </dgm:pt>
    <dgm:pt modelId="{E2BC70A8-8E8A-4405-9B1D-9C7F73CA0196}" type="pres">
      <dgm:prSet presAssocID="{6F65DE2B-EAD5-4EBB-B971-711AD844B47D}" presName="node" presStyleLbl="node1" presStyleIdx="0" presStyleCnt="3">
        <dgm:presLayoutVars>
          <dgm:bulletEnabled val="1"/>
        </dgm:presLayoutVars>
      </dgm:prSet>
      <dgm:spPr/>
    </dgm:pt>
    <dgm:pt modelId="{94F523C3-05FF-4253-98D0-D379B9D6428E}" type="pres">
      <dgm:prSet presAssocID="{8D7BD930-0166-4B98-9BC9-CE0C58285455}" presName="sibTrans" presStyleLbl="sibTrans2D1" presStyleIdx="0" presStyleCnt="2"/>
      <dgm:spPr/>
    </dgm:pt>
    <dgm:pt modelId="{5571008F-847D-402C-BBCD-1BA94A215E5D}" type="pres">
      <dgm:prSet presAssocID="{8D7BD930-0166-4B98-9BC9-CE0C58285455}" presName="connectorText" presStyleLbl="sibTrans2D1" presStyleIdx="0" presStyleCnt="2"/>
      <dgm:spPr/>
    </dgm:pt>
    <dgm:pt modelId="{4308DC19-2ED9-493D-A0AA-75EDB0D3A3B3}" type="pres">
      <dgm:prSet presAssocID="{209F08D8-55F9-4179-B542-2789C2D966E0}" presName="node" presStyleLbl="node1" presStyleIdx="1" presStyleCnt="3">
        <dgm:presLayoutVars>
          <dgm:bulletEnabled val="1"/>
        </dgm:presLayoutVars>
      </dgm:prSet>
      <dgm:spPr/>
    </dgm:pt>
    <dgm:pt modelId="{2402C9D4-1165-40BC-ACCB-2D5BD63BE739}" type="pres">
      <dgm:prSet presAssocID="{682285CB-B9E6-47C3-A683-4E3C1FC31158}" presName="sibTrans" presStyleLbl="sibTrans2D1" presStyleIdx="1" presStyleCnt="2"/>
      <dgm:spPr/>
    </dgm:pt>
    <dgm:pt modelId="{3B7A60A5-D8CA-4DF0-A1A8-D28EADE8AB04}" type="pres">
      <dgm:prSet presAssocID="{682285CB-B9E6-47C3-A683-4E3C1FC31158}" presName="connectorText" presStyleLbl="sibTrans2D1" presStyleIdx="1" presStyleCnt="2"/>
      <dgm:spPr/>
    </dgm:pt>
    <dgm:pt modelId="{2D045E23-9ADB-4693-AEA8-2EE399C6661F}" type="pres">
      <dgm:prSet presAssocID="{AA803ED6-70B9-4157-9513-31B21E71E024}" presName="node" presStyleLbl="node1" presStyleIdx="2" presStyleCnt="3">
        <dgm:presLayoutVars>
          <dgm:bulletEnabled val="1"/>
        </dgm:presLayoutVars>
      </dgm:prSet>
      <dgm:spPr/>
      <dgm:t>
        <a:bodyPr/>
        <a:lstStyle/>
        <a:p>
          <a:endParaRPr lang="ru-RU"/>
        </a:p>
      </dgm:t>
    </dgm:pt>
  </dgm:ptLst>
  <dgm:cxnLst>
    <dgm:cxn modelId="{3161190B-C408-4BB3-9032-3469BA681418}" type="presOf" srcId="{6F65DE2B-EAD5-4EBB-B971-711AD844B47D}" destId="{E2BC70A8-8E8A-4405-9B1D-9C7F73CA0196}" srcOrd="0" destOrd="0" presId="urn:microsoft.com/office/officeart/2005/8/layout/process1"/>
    <dgm:cxn modelId="{3E5785A9-EB8F-4270-A0AA-0160A89444B2}" srcId="{DAC180FC-B6A3-4132-8258-5196A1516274}" destId="{AA803ED6-70B9-4157-9513-31B21E71E024}" srcOrd="2" destOrd="0" parTransId="{23A14D4F-56F3-4248-B68F-B467235727BC}" sibTransId="{5C5D46A5-7EA0-45E2-90A4-A3666472BCB5}"/>
    <dgm:cxn modelId="{332D19CE-107D-46AC-988D-33E84C770E02}" type="presOf" srcId="{8D7BD930-0166-4B98-9BC9-CE0C58285455}" destId="{94F523C3-05FF-4253-98D0-D379B9D6428E}" srcOrd="0" destOrd="0" presId="urn:microsoft.com/office/officeart/2005/8/layout/process1"/>
    <dgm:cxn modelId="{00E953F4-AC20-4C39-B66B-340E0F9043D3}" type="presOf" srcId="{8D7BD930-0166-4B98-9BC9-CE0C58285455}" destId="{5571008F-847D-402C-BBCD-1BA94A215E5D}" srcOrd="1" destOrd="0" presId="urn:microsoft.com/office/officeart/2005/8/layout/process1"/>
    <dgm:cxn modelId="{C7481F66-1488-44DA-8AC6-5006ED07CBED}" type="presOf" srcId="{682285CB-B9E6-47C3-A683-4E3C1FC31158}" destId="{3B7A60A5-D8CA-4DF0-A1A8-D28EADE8AB04}" srcOrd="1" destOrd="0" presId="urn:microsoft.com/office/officeart/2005/8/layout/process1"/>
    <dgm:cxn modelId="{71C75631-B102-416C-AD89-3EC4490FA693}" srcId="{DAC180FC-B6A3-4132-8258-5196A1516274}" destId="{6F65DE2B-EAD5-4EBB-B971-711AD844B47D}" srcOrd="0" destOrd="0" parTransId="{1A0B2DA5-F09F-42E2-9DC1-E1142A4572AF}" sibTransId="{8D7BD930-0166-4B98-9BC9-CE0C58285455}"/>
    <dgm:cxn modelId="{724297FC-9195-4399-8C87-682A43FFA2A4}" type="presOf" srcId="{DAC180FC-B6A3-4132-8258-5196A1516274}" destId="{74131EE9-EFEE-410E-8384-A7E48D513F29}" srcOrd="0" destOrd="0" presId="urn:microsoft.com/office/officeart/2005/8/layout/process1"/>
    <dgm:cxn modelId="{ECC6721A-4228-4CB3-9748-84A4C6E7E945}" srcId="{DAC180FC-B6A3-4132-8258-5196A1516274}" destId="{209F08D8-55F9-4179-B542-2789C2D966E0}" srcOrd="1" destOrd="0" parTransId="{0C0E9F76-1675-4A7C-BCC3-6D47AEE42120}" sibTransId="{682285CB-B9E6-47C3-A683-4E3C1FC31158}"/>
    <dgm:cxn modelId="{4AA6ECB7-9085-4C97-B2DB-8BE683701069}" type="presOf" srcId="{682285CB-B9E6-47C3-A683-4E3C1FC31158}" destId="{2402C9D4-1165-40BC-ACCB-2D5BD63BE739}" srcOrd="0" destOrd="0" presId="urn:microsoft.com/office/officeart/2005/8/layout/process1"/>
    <dgm:cxn modelId="{2C3B2235-6761-42A3-869C-A1131B39AC85}" type="presOf" srcId="{AA803ED6-70B9-4157-9513-31B21E71E024}" destId="{2D045E23-9ADB-4693-AEA8-2EE399C6661F}" srcOrd="0" destOrd="0" presId="urn:microsoft.com/office/officeart/2005/8/layout/process1"/>
    <dgm:cxn modelId="{B5558FE8-8B26-4733-A2BA-9A85EE37F0C0}" type="presOf" srcId="{209F08D8-55F9-4179-B542-2789C2D966E0}" destId="{4308DC19-2ED9-493D-A0AA-75EDB0D3A3B3}" srcOrd="0" destOrd="0" presId="urn:microsoft.com/office/officeart/2005/8/layout/process1"/>
    <dgm:cxn modelId="{53776224-7974-4181-9051-A8E229A6AFAA}" type="presParOf" srcId="{74131EE9-EFEE-410E-8384-A7E48D513F29}" destId="{E2BC70A8-8E8A-4405-9B1D-9C7F73CA0196}" srcOrd="0" destOrd="0" presId="urn:microsoft.com/office/officeart/2005/8/layout/process1"/>
    <dgm:cxn modelId="{AD8AD3B9-2BF7-469D-9277-2824B16992E9}" type="presParOf" srcId="{74131EE9-EFEE-410E-8384-A7E48D513F29}" destId="{94F523C3-05FF-4253-98D0-D379B9D6428E}" srcOrd="1" destOrd="0" presId="urn:microsoft.com/office/officeart/2005/8/layout/process1"/>
    <dgm:cxn modelId="{8EC199DE-E6DF-4B04-9BC4-B84A7D65A772}" type="presParOf" srcId="{94F523C3-05FF-4253-98D0-D379B9D6428E}" destId="{5571008F-847D-402C-BBCD-1BA94A215E5D}" srcOrd="0" destOrd="0" presId="urn:microsoft.com/office/officeart/2005/8/layout/process1"/>
    <dgm:cxn modelId="{2510FC47-F0B1-4031-8C07-68D9FA50FEA0}" type="presParOf" srcId="{74131EE9-EFEE-410E-8384-A7E48D513F29}" destId="{4308DC19-2ED9-493D-A0AA-75EDB0D3A3B3}" srcOrd="2" destOrd="0" presId="urn:microsoft.com/office/officeart/2005/8/layout/process1"/>
    <dgm:cxn modelId="{D262EBB8-2C77-407B-A032-81610F5F722F}" type="presParOf" srcId="{74131EE9-EFEE-410E-8384-A7E48D513F29}" destId="{2402C9D4-1165-40BC-ACCB-2D5BD63BE739}" srcOrd="3" destOrd="0" presId="urn:microsoft.com/office/officeart/2005/8/layout/process1"/>
    <dgm:cxn modelId="{EC2C0414-5DF9-4163-8113-B5AE443D68BD}" type="presParOf" srcId="{2402C9D4-1165-40BC-ACCB-2D5BD63BE739}" destId="{3B7A60A5-D8CA-4DF0-A1A8-D28EADE8AB04}" srcOrd="0" destOrd="0" presId="urn:microsoft.com/office/officeart/2005/8/layout/process1"/>
    <dgm:cxn modelId="{1F682ABC-4F97-41EC-AE69-875A670EFE5B}" type="presParOf" srcId="{74131EE9-EFEE-410E-8384-A7E48D513F29}" destId="{2D045E23-9ADB-4693-AEA8-2EE399C6661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C180FC-B6A3-4132-8258-5196A151627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6F65DE2B-EAD5-4EBB-B971-711AD844B47D}">
      <dgm:prSet/>
      <dgm:spPr/>
      <dgm:t>
        <a:bodyPr/>
        <a:lstStyle/>
        <a:p>
          <a:pPr rtl="0"/>
          <a:r>
            <a:rPr lang="ru-RU" b="1" i="0" dirty="0" smtClean="0">
              <a:latin typeface="Bahnschrift" panose="020B0502040204020203" pitchFamily="34" charset="0"/>
            </a:rPr>
            <a:t>1. Повторить правила работы с конструктором.</a:t>
          </a:r>
          <a:endParaRPr lang="ru-RU" b="1" dirty="0">
            <a:latin typeface="Bahnschrift" panose="020B0502040204020203" pitchFamily="34" charset="0"/>
          </a:endParaRPr>
        </a:p>
      </dgm:t>
    </dgm:pt>
    <dgm:pt modelId="{1A0B2DA5-F09F-42E2-9DC1-E1142A4572AF}" type="parTrans" cxnId="{71C75631-B102-416C-AD89-3EC4490FA693}">
      <dgm:prSet/>
      <dgm:spPr/>
      <dgm:t>
        <a:bodyPr/>
        <a:lstStyle/>
        <a:p>
          <a:endParaRPr lang="ru-RU"/>
        </a:p>
      </dgm:t>
    </dgm:pt>
    <dgm:pt modelId="{8D7BD930-0166-4B98-9BC9-CE0C58285455}" type="sibTrans" cxnId="{71C75631-B102-416C-AD89-3EC4490FA693}">
      <dgm:prSet/>
      <dgm:spPr/>
      <dgm:t>
        <a:bodyPr/>
        <a:lstStyle/>
        <a:p>
          <a:endParaRPr lang="ru-RU"/>
        </a:p>
      </dgm:t>
    </dgm:pt>
    <dgm:pt modelId="{209F08D8-55F9-4179-B542-2789C2D966E0}">
      <dgm:prSet/>
      <dgm:spPr/>
      <dgm:t>
        <a:bodyPr/>
        <a:lstStyle/>
        <a:p>
          <a:pPr rtl="0"/>
          <a:r>
            <a:rPr lang="ru-RU" b="1" i="0" dirty="0" smtClean="0">
              <a:latin typeface="Bahnschrift" panose="020B0502040204020203" pitchFamily="34" charset="0"/>
            </a:rPr>
            <a:t>2. Сконструировать вентилятор.</a:t>
          </a:r>
          <a:endParaRPr lang="ru-RU" b="1" dirty="0">
            <a:latin typeface="Bahnschrift" panose="020B0502040204020203" pitchFamily="34" charset="0"/>
          </a:endParaRPr>
        </a:p>
      </dgm:t>
    </dgm:pt>
    <dgm:pt modelId="{0C0E9F76-1675-4A7C-BCC3-6D47AEE42120}" type="parTrans" cxnId="{ECC6721A-4228-4CB3-9748-84A4C6E7E945}">
      <dgm:prSet/>
      <dgm:spPr/>
      <dgm:t>
        <a:bodyPr/>
        <a:lstStyle/>
        <a:p>
          <a:endParaRPr lang="ru-RU"/>
        </a:p>
      </dgm:t>
    </dgm:pt>
    <dgm:pt modelId="{682285CB-B9E6-47C3-A683-4E3C1FC31158}" type="sibTrans" cxnId="{ECC6721A-4228-4CB3-9748-84A4C6E7E945}">
      <dgm:prSet/>
      <dgm:spPr/>
      <dgm:t>
        <a:bodyPr/>
        <a:lstStyle/>
        <a:p>
          <a:endParaRPr lang="ru-RU"/>
        </a:p>
      </dgm:t>
    </dgm:pt>
    <dgm:pt modelId="{AA803ED6-70B9-4157-9513-31B21E71E024}">
      <dgm:prSet/>
      <dgm:spPr/>
      <dgm:t>
        <a:bodyPr/>
        <a:lstStyle/>
        <a:p>
          <a:pPr rtl="0"/>
          <a:r>
            <a:rPr lang="ru-RU" b="1" i="0" dirty="0" smtClean="0">
              <a:latin typeface="Bahnschrift" panose="020B0502040204020203" pitchFamily="34" charset="0"/>
            </a:rPr>
            <a:t>3. Представить свой вентилятор.</a:t>
          </a:r>
          <a:endParaRPr lang="ru-RU" b="1" dirty="0">
            <a:latin typeface="Bahnschrift" panose="020B0502040204020203" pitchFamily="34" charset="0"/>
          </a:endParaRPr>
        </a:p>
      </dgm:t>
    </dgm:pt>
    <dgm:pt modelId="{23A14D4F-56F3-4248-B68F-B467235727BC}" type="parTrans" cxnId="{3E5785A9-EB8F-4270-A0AA-0160A89444B2}">
      <dgm:prSet/>
      <dgm:spPr/>
      <dgm:t>
        <a:bodyPr/>
        <a:lstStyle/>
        <a:p>
          <a:endParaRPr lang="ru-RU"/>
        </a:p>
      </dgm:t>
    </dgm:pt>
    <dgm:pt modelId="{5C5D46A5-7EA0-45E2-90A4-A3666472BCB5}" type="sibTrans" cxnId="{3E5785A9-EB8F-4270-A0AA-0160A89444B2}">
      <dgm:prSet/>
      <dgm:spPr/>
      <dgm:t>
        <a:bodyPr/>
        <a:lstStyle/>
        <a:p>
          <a:endParaRPr lang="ru-RU"/>
        </a:p>
      </dgm:t>
    </dgm:pt>
    <dgm:pt modelId="{74131EE9-EFEE-410E-8384-A7E48D513F29}" type="pres">
      <dgm:prSet presAssocID="{DAC180FC-B6A3-4132-8258-5196A1516274}" presName="Name0" presStyleCnt="0">
        <dgm:presLayoutVars>
          <dgm:dir/>
          <dgm:resizeHandles val="exact"/>
        </dgm:presLayoutVars>
      </dgm:prSet>
      <dgm:spPr/>
    </dgm:pt>
    <dgm:pt modelId="{E2BC70A8-8E8A-4405-9B1D-9C7F73CA0196}" type="pres">
      <dgm:prSet presAssocID="{6F65DE2B-EAD5-4EBB-B971-711AD844B47D}" presName="node" presStyleLbl="node1" presStyleIdx="0" presStyleCnt="3">
        <dgm:presLayoutVars>
          <dgm:bulletEnabled val="1"/>
        </dgm:presLayoutVars>
      </dgm:prSet>
      <dgm:spPr/>
    </dgm:pt>
    <dgm:pt modelId="{94F523C3-05FF-4253-98D0-D379B9D6428E}" type="pres">
      <dgm:prSet presAssocID="{8D7BD930-0166-4B98-9BC9-CE0C58285455}" presName="sibTrans" presStyleLbl="sibTrans2D1" presStyleIdx="0" presStyleCnt="2"/>
      <dgm:spPr/>
    </dgm:pt>
    <dgm:pt modelId="{5571008F-847D-402C-BBCD-1BA94A215E5D}" type="pres">
      <dgm:prSet presAssocID="{8D7BD930-0166-4B98-9BC9-CE0C58285455}" presName="connectorText" presStyleLbl="sibTrans2D1" presStyleIdx="0" presStyleCnt="2"/>
      <dgm:spPr/>
    </dgm:pt>
    <dgm:pt modelId="{4308DC19-2ED9-493D-A0AA-75EDB0D3A3B3}" type="pres">
      <dgm:prSet presAssocID="{209F08D8-55F9-4179-B542-2789C2D966E0}" presName="node" presStyleLbl="node1" presStyleIdx="1" presStyleCnt="3">
        <dgm:presLayoutVars>
          <dgm:bulletEnabled val="1"/>
        </dgm:presLayoutVars>
      </dgm:prSet>
      <dgm:spPr/>
    </dgm:pt>
    <dgm:pt modelId="{2402C9D4-1165-40BC-ACCB-2D5BD63BE739}" type="pres">
      <dgm:prSet presAssocID="{682285CB-B9E6-47C3-A683-4E3C1FC31158}" presName="sibTrans" presStyleLbl="sibTrans2D1" presStyleIdx="1" presStyleCnt="2"/>
      <dgm:spPr/>
    </dgm:pt>
    <dgm:pt modelId="{3B7A60A5-D8CA-4DF0-A1A8-D28EADE8AB04}" type="pres">
      <dgm:prSet presAssocID="{682285CB-B9E6-47C3-A683-4E3C1FC31158}" presName="connectorText" presStyleLbl="sibTrans2D1" presStyleIdx="1" presStyleCnt="2"/>
      <dgm:spPr/>
    </dgm:pt>
    <dgm:pt modelId="{2D045E23-9ADB-4693-AEA8-2EE399C6661F}" type="pres">
      <dgm:prSet presAssocID="{AA803ED6-70B9-4157-9513-31B21E71E024}" presName="node" presStyleLbl="node1" presStyleIdx="2" presStyleCnt="3">
        <dgm:presLayoutVars>
          <dgm:bulletEnabled val="1"/>
        </dgm:presLayoutVars>
      </dgm:prSet>
      <dgm:spPr/>
      <dgm:t>
        <a:bodyPr/>
        <a:lstStyle/>
        <a:p>
          <a:endParaRPr lang="ru-RU"/>
        </a:p>
      </dgm:t>
    </dgm:pt>
  </dgm:ptLst>
  <dgm:cxnLst>
    <dgm:cxn modelId="{65003F4A-50C4-4191-9B5C-CC804294D02D}" type="presOf" srcId="{DAC180FC-B6A3-4132-8258-5196A1516274}" destId="{74131EE9-EFEE-410E-8384-A7E48D513F29}" srcOrd="0" destOrd="0" presId="urn:microsoft.com/office/officeart/2005/8/layout/process1"/>
    <dgm:cxn modelId="{EAB4AD27-12FE-45D9-86BB-C46F146EDE25}" type="presOf" srcId="{AA803ED6-70B9-4157-9513-31B21E71E024}" destId="{2D045E23-9ADB-4693-AEA8-2EE399C6661F}" srcOrd="0" destOrd="0" presId="urn:microsoft.com/office/officeart/2005/8/layout/process1"/>
    <dgm:cxn modelId="{6D9CAF2E-30F8-4D90-891C-F030B5A910B3}" type="presOf" srcId="{682285CB-B9E6-47C3-A683-4E3C1FC31158}" destId="{3B7A60A5-D8CA-4DF0-A1A8-D28EADE8AB04}" srcOrd="1" destOrd="0" presId="urn:microsoft.com/office/officeart/2005/8/layout/process1"/>
    <dgm:cxn modelId="{D54B208F-795E-4AC7-A4B2-5D8334F9A7F8}" type="presOf" srcId="{8D7BD930-0166-4B98-9BC9-CE0C58285455}" destId="{5571008F-847D-402C-BBCD-1BA94A215E5D}" srcOrd="1" destOrd="0" presId="urn:microsoft.com/office/officeart/2005/8/layout/process1"/>
    <dgm:cxn modelId="{3886FE81-770A-4286-AC21-357301CEA7EE}" type="presOf" srcId="{6F65DE2B-EAD5-4EBB-B971-711AD844B47D}" destId="{E2BC70A8-8E8A-4405-9B1D-9C7F73CA0196}" srcOrd="0" destOrd="0" presId="urn:microsoft.com/office/officeart/2005/8/layout/process1"/>
    <dgm:cxn modelId="{3E5785A9-EB8F-4270-A0AA-0160A89444B2}" srcId="{DAC180FC-B6A3-4132-8258-5196A1516274}" destId="{AA803ED6-70B9-4157-9513-31B21E71E024}" srcOrd="2" destOrd="0" parTransId="{23A14D4F-56F3-4248-B68F-B467235727BC}" sibTransId="{5C5D46A5-7EA0-45E2-90A4-A3666472BCB5}"/>
    <dgm:cxn modelId="{EDC29792-FB6F-4CAE-93F8-64DEF2748116}" type="presOf" srcId="{8D7BD930-0166-4B98-9BC9-CE0C58285455}" destId="{94F523C3-05FF-4253-98D0-D379B9D6428E}" srcOrd="0" destOrd="0" presId="urn:microsoft.com/office/officeart/2005/8/layout/process1"/>
    <dgm:cxn modelId="{31CD4421-974B-4126-B399-36153550156C}" type="presOf" srcId="{682285CB-B9E6-47C3-A683-4E3C1FC31158}" destId="{2402C9D4-1165-40BC-ACCB-2D5BD63BE739}" srcOrd="0" destOrd="0" presId="urn:microsoft.com/office/officeart/2005/8/layout/process1"/>
    <dgm:cxn modelId="{71C75631-B102-416C-AD89-3EC4490FA693}" srcId="{DAC180FC-B6A3-4132-8258-5196A1516274}" destId="{6F65DE2B-EAD5-4EBB-B971-711AD844B47D}" srcOrd="0" destOrd="0" parTransId="{1A0B2DA5-F09F-42E2-9DC1-E1142A4572AF}" sibTransId="{8D7BD930-0166-4B98-9BC9-CE0C58285455}"/>
    <dgm:cxn modelId="{1132D055-BB2E-4D2A-9C2E-019E0D74BBB6}" type="presOf" srcId="{209F08D8-55F9-4179-B542-2789C2D966E0}" destId="{4308DC19-2ED9-493D-A0AA-75EDB0D3A3B3}" srcOrd="0" destOrd="0" presId="urn:microsoft.com/office/officeart/2005/8/layout/process1"/>
    <dgm:cxn modelId="{ECC6721A-4228-4CB3-9748-84A4C6E7E945}" srcId="{DAC180FC-B6A3-4132-8258-5196A1516274}" destId="{209F08D8-55F9-4179-B542-2789C2D966E0}" srcOrd="1" destOrd="0" parTransId="{0C0E9F76-1675-4A7C-BCC3-6D47AEE42120}" sibTransId="{682285CB-B9E6-47C3-A683-4E3C1FC31158}"/>
    <dgm:cxn modelId="{81E1EB1C-17AA-4C66-BDE3-574C4903FB36}" type="presParOf" srcId="{74131EE9-EFEE-410E-8384-A7E48D513F29}" destId="{E2BC70A8-8E8A-4405-9B1D-9C7F73CA0196}" srcOrd="0" destOrd="0" presId="urn:microsoft.com/office/officeart/2005/8/layout/process1"/>
    <dgm:cxn modelId="{BFCAC8EA-F42D-42F7-AC3C-67DF010232FF}" type="presParOf" srcId="{74131EE9-EFEE-410E-8384-A7E48D513F29}" destId="{94F523C3-05FF-4253-98D0-D379B9D6428E}" srcOrd="1" destOrd="0" presId="urn:microsoft.com/office/officeart/2005/8/layout/process1"/>
    <dgm:cxn modelId="{7D34EC82-DB2C-49BF-8964-F9A98BD70559}" type="presParOf" srcId="{94F523C3-05FF-4253-98D0-D379B9D6428E}" destId="{5571008F-847D-402C-BBCD-1BA94A215E5D}" srcOrd="0" destOrd="0" presId="urn:microsoft.com/office/officeart/2005/8/layout/process1"/>
    <dgm:cxn modelId="{0682D206-3029-4AD7-992D-7D572B0673D4}" type="presParOf" srcId="{74131EE9-EFEE-410E-8384-A7E48D513F29}" destId="{4308DC19-2ED9-493D-A0AA-75EDB0D3A3B3}" srcOrd="2" destOrd="0" presId="urn:microsoft.com/office/officeart/2005/8/layout/process1"/>
    <dgm:cxn modelId="{6512F2B6-55EC-451A-9EFA-68D96EC2950B}" type="presParOf" srcId="{74131EE9-EFEE-410E-8384-A7E48D513F29}" destId="{2402C9D4-1165-40BC-ACCB-2D5BD63BE739}" srcOrd="3" destOrd="0" presId="urn:microsoft.com/office/officeart/2005/8/layout/process1"/>
    <dgm:cxn modelId="{E6346C54-E397-4AA1-A7F2-5F02847ED464}" type="presParOf" srcId="{2402C9D4-1165-40BC-ACCB-2D5BD63BE739}" destId="{3B7A60A5-D8CA-4DF0-A1A8-D28EADE8AB04}" srcOrd="0" destOrd="0" presId="urn:microsoft.com/office/officeart/2005/8/layout/process1"/>
    <dgm:cxn modelId="{6CCF5B50-DE16-447B-902A-12AE5AF03A89}" type="presParOf" srcId="{74131EE9-EFEE-410E-8384-A7E48D513F29}" destId="{2D045E23-9ADB-4693-AEA8-2EE399C6661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E4F25-87F3-4564-97C1-AF7FA90E42FA}">
      <dsp:nvSpPr>
        <dsp:cNvPr id="0" name=""/>
        <dsp:cNvSpPr/>
      </dsp:nvSpPr>
      <dsp:spPr>
        <a:xfrm>
          <a:off x="9739" y="1417214"/>
          <a:ext cx="2911042" cy="1746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b="1" kern="1200" dirty="0" smtClean="0">
              <a:latin typeface="Bahnschrift" panose="020B0502040204020203" pitchFamily="34" charset="0"/>
            </a:rPr>
            <a:t>1. Представить свой вентилятор.</a:t>
          </a:r>
          <a:endParaRPr lang="ru-RU" sz="2500" b="1" kern="1200" dirty="0">
            <a:latin typeface="Bahnschrift" panose="020B0502040204020203" pitchFamily="34" charset="0"/>
          </a:endParaRPr>
        </a:p>
      </dsp:txBody>
      <dsp:txXfrm>
        <a:off x="60896" y="1468371"/>
        <a:ext cx="2808728" cy="1644311"/>
      </dsp:txXfrm>
    </dsp:sp>
    <dsp:sp modelId="{8BE3BFBA-170B-4551-85FF-670C4FB5E460}">
      <dsp:nvSpPr>
        <dsp:cNvPr id="0" name=""/>
        <dsp:cNvSpPr/>
      </dsp:nvSpPr>
      <dsp:spPr>
        <a:xfrm>
          <a:off x="3211886" y="1929557"/>
          <a:ext cx="617141" cy="721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3211886" y="2073945"/>
        <a:ext cx="431999" cy="433162"/>
      </dsp:txXfrm>
    </dsp:sp>
    <dsp:sp modelId="{6CF9FD42-44CB-49CD-AC60-4968C45F6690}">
      <dsp:nvSpPr>
        <dsp:cNvPr id="0" name=""/>
        <dsp:cNvSpPr/>
      </dsp:nvSpPr>
      <dsp:spPr>
        <a:xfrm>
          <a:off x="4085199" y="1417214"/>
          <a:ext cx="2911042" cy="1746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b="1" kern="1200" dirty="0" smtClean="0">
              <a:latin typeface="Bahnschrift" panose="020B0502040204020203" pitchFamily="34" charset="0"/>
            </a:rPr>
            <a:t>2. Сконструировать вентилятор.</a:t>
          </a:r>
          <a:endParaRPr lang="ru-RU" sz="2500" b="1" kern="1200" dirty="0">
            <a:latin typeface="Bahnschrift" panose="020B0502040204020203" pitchFamily="34" charset="0"/>
          </a:endParaRPr>
        </a:p>
      </dsp:txBody>
      <dsp:txXfrm>
        <a:off x="4136356" y="1468371"/>
        <a:ext cx="2808728" cy="1644311"/>
      </dsp:txXfrm>
    </dsp:sp>
    <dsp:sp modelId="{E133EDB9-C020-4ECE-B747-6B77E3F053CE}">
      <dsp:nvSpPr>
        <dsp:cNvPr id="0" name=""/>
        <dsp:cNvSpPr/>
      </dsp:nvSpPr>
      <dsp:spPr>
        <a:xfrm>
          <a:off x="7287346" y="1929557"/>
          <a:ext cx="617141" cy="721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7287346" y="2073945"/>
        <a:ext cx="431999" cy="433162"/>
      </dsp:txXfrm>
    </dsp:sp>
    <dsp:sp modelId="{A4D60513-A552-4ECB-9703-9255BE3388E8}">
      <dsp:nvSpPr>
        <dsp:cNvPr id="0" name=""/>
        <dsp:cNvSpPr/>
      </dsp:nvSpPr>
      <dsp:spPr>
        <a:xfrm>
          <a:off x="8160659" y="1417214"/>
          <a:ext cx="2911042" cy="17466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b="1" kern="1200" dirty="0" smtClean="0">
              <a:latin typeface="Bahnschrift" panose="020B0502040204020203" pitchFamily="34" charset="0"/>
            </a:rPr>
            <a:t>3. Повторить правила работы с конструктором.</a:t>
          </a:r>
          <a:endParaRPr lang="ru-RU" sz="2500" b="1" kern="1200" dirty="0">
            <a:latin typeface="Bahnschrift" panose="020B0502040204020203" pitchFamily="34" charset="0"/>
          </a:endParaRPr>
        </a:p>
      </dsp:txBody>
      <dsp:txXfrm>
        <a:off x="8211816" y="1468371"/>
        <a:ext cx="2808728" cy="16443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C70A8-8E8A-4405-9B1D-9C7F73CA0196}">
      <dsp:nvSpPr>
        <dsp:cNvPr id="0" name=""/>
        <dsp:cNvSpPr/>
      </dsp:nvSpPr>
      <dsp:spPr>
        <a:xfrm>
          <a:off x="9707"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1. Повторить правила работы с конструктором.</a:t>
          </a:r>
          <a:endParaRPr lang="ru-RU" sz="2500" b="1" kern="1200" dirty="0">
            <a:latin typeface="Bahnschrift" panose="020B0502040204020203" pitchFamily="34" charset="0"/>
          </a:endParaRPr>
        </a:p>
      </dsp:txBody>
      <dsp:txXfrm>
        <a:off x="60697" y="1471058"/>
        <a:ext cx="2799549" cy="1638937"/>
      </dsp:txXfrm>
    </dsp:sp>
    <dsp:sp modelId="{94F523C3-05FF-4253-98D0-D379B9D6428E}">
      <dsp:nvSpPr>
        <dsp:cNvPr id="0" name=""/>
        <dsp:cNvSpPr/>
      </dsp:nvSpPr>
      <dsp:spPr>
        <a:xfrm>
          <a:off x="3201390" y="1930737"/>
          <a:ext cx="615124" cy="719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3201390" y="2074653"/>
        <a:ext cx="430587" cy="431747"/>
      </dsp:txXfrm>
    </dsp:sp>
    <dsp:sp modelId="{4308DC19-2ED9-493D-A0AA-75EDB0D3A3B3}">
      <dsp:nvSpPr>
        <dsp:cNvPr id="0" name=""/>
        <dsp:cNvSpPr/>
      </dsp:nvSpPr>
      <dsp:spPr>
        <a:xfrm>
          <a:off x="4071849"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2. Сконструировать вентилятор.</a:t>
          </a:r>
          <a:endParaRPr lang="ru-RU" sz="2500" b="1" kern="1200" dirty="0">
            <a:latin typeface="Bahnschrift" panose="020B0502040204020203" pitchFamily="34" charset="0"/>
          </a:endParaRPr>
        </a:p>
      </dsp:txBody>
      <dsp:txXfrm>
        <a:off x="4122839" y="1471058"/>
        <a:ext cx="2799549" cy="1638937"/>
      </dsp:txXfrm>
    </dsp:sp>
    <dsp:sp modelId="{2402C9D4-1165-40BC-ACCB-2D5BD63BE739}">
      <dsp:nvSpPr>
        <dsp:cNvPr id="0" name=""/>
        <dsp:cNvSpPr/>
      </dsp:nvSpPr>
      <dsp:spPr>
        <a:xfrm>
          <a:off x="7263531" y="1930737"/>
          <a:ext cx="615124" cy="719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7263531" y="2074653"/>
        <a:ext cx="430587" cy="431747"/>
      </dsp:txXfrm>
    </dsp:sp>
    <dsp:sp modelId="{2D045E23-9ADB-4693-AEA8-2EE399C6661F}">
      <dsp:nvSpPr>
        <dsp:cNvPr id="0" name=""/>
        <dsp:cNvSpPr/>
      </dsp:nvSpPr>
      <dsp:spPr>
        <a:xfrm>
          <a:off x="8133990"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3. Представить свой вентилятор.</a:t>
          </a:r>
          <a:endParaRPr lang="ru-RU" sz="2500" b="1" kern="1200" dirty="0">
            <a:latin typeface="Bahnschrift" panose="020B0502040204020203" pitchFamily="34" charset="0"/>
          </a:endParaRPr>
        </a:p>
      </dsp:txBody>
      <dsp:txXfrm>
        <a:off x="8184980" y="1471058"/>
        <a:ext cx="2799549" cy="1638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C70A8-8E8A-4405-9B1D-9C7F73CA0196}">
      <dsp:nvSpPr>
        <dsp:cNvPr id="0" name=""/>
        <dsp:cNvSpPr/>
      </dsp:nvSpPr>
      <dsp:spPr>
        <a:xfrm>
          <a:off x="9707"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1. Повторить правила работы с конструктором.</a:t>
          </a:r>
          <a:endParaRPr lang="ru-RU" sz="2500" b="1" kern="1200" dirty="0">
            <a:latin typeface="Bahnschrift" panose="020B0502040204020203" pitchFamily="34" charset="0"/>
          </a:endParaRPr>
        </a:p>
      </dsp:txBody>
      <dsp:txXfrm>
        <a:off x="60697" y="1471058"/>
        <a:ext cx="2799549" cy="1638937"/>
      </dsp:txXfrm>
    </dsp:sp>
    <dsp:sp modelId="{94F523C3-05FF-4253-98D0-D379B9D6428E}">
      <dsp:nvSpPr>
        <dsp:cNvPr id="0" name=""/>
        <dsp:cNvSpPr/>
      </dsp:nvSpPr>
      <dsp:spPr>
        <a:xfrm>
          <a:off x="3201390" y="1930737"/>
          <a:ext cx="615124" cy="719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3201390" y="2074653"/>
        <a:ext cx="430587" cy="431747"/>
      </dsp:txXfrm>
    </dsp:sp>
    <dsp:sp modelId="{4308DC19-2ED9-493D-A0AA-75EDB0D3A3B3}">
      <dsp:nvSpPr>
        <dsp:cNvPr id="0" name=""/>
        <dsp:cNvSpPr/>
      </dsp:nvSpPr>
      <dsp:spPr>
        <a:xfrm>
          <a:off x="4071849"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2. Сконструировать вентилятор.</a:t>
          </a:r>
          <a:endParaRPr lang="ru-RU" sz="2500" b="1" kern="1200" dirty="0">
            <a:latin typeface="Bahnschrift" panose="020B0502040204020203" pitchFamily="34" charset="0"/>
          </a:endParaRPr>
        </a:p>
      </dsp:txBody>
      <dsp:txXfrm>
        <a:off x="4122839" y="1471058"/>
        <a:ext cx="2799549" cy="1638937"/>
      </dsp:txXfrm>
    </dsp:sp>
    <dsp:sp modelId="{2402C9D4-1165-40BC-ACCB-2D5BD63BE739}">
      <dsp:nvSpPr>
        <dsp:cNvPr id="0" name=""/>
        <dsp:cNvSpPr/>
      </dsp:nvSpPr>
      <dsp:spPr>
        <a:xfrm>
          <a:off x="7263531" y="1930737"/>
          <a:ext cx="615124" cy="719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7263531" y="2074653"/>
        <a:ext cx="430587" cy="431747"/>
      </dsp:txXfrm>
    </dsp:sp>
    <dsp:sp modelId="{2D045E23-9ADB-4693-AEA8-2EE399C6661F}">
      <dsp:nvSpPr>
        <dsp:cNvPr id="0" name=""/>
        <dsp:cNvSpPr/>
      </dsp:nvSpPr>
      <dsp:spPr>
        <a:xfrm>
          <a:off x="8133990"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3. Представить свой вентилятор.</a:t>
          </a:r>
          <a:endParaRPr lang="ru-RU" sz="2500" b="1" kern="1200" dirty="0">
            <a:latin typeface="Bahnschrift" panose="020B0502040204020203" pitchFamily="34" charset="0"/>
          </a:endParaRPr>
        </a:p>
      </dsp:txBody>
      <dsp:txXfrm>
        <a:off x="8184980" y="1471058"/>
        <a:ext cx="2799549" cy="1638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6053F-C12B-4041-A97F-836835A930C3}">
      <dsp:nvSpPr>
        <dsp:cNvPr id="0" name=""/>
        <dsp:cNvSpPr/>
      </dsp:nvSpPr>
      <dsp:spPr>
        <a:xfrm>
          <a:off x="0" y="23936"/>
          <a:ext cx="11522044" cy="1052341"/>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b="0" i="0" kern="1200" dirty="0" smtClean="0">
              <a:latin typeface="Bahnschrift" panose="020B0502040204020203" pitchFamily="34" charset="0"/>
            </a:rPr>
            <a:t>1. Можно пользоваться доской только при разрешении учителя.</a:t>
          </a:r>
          <a:endParaRPr lang="ru-RU" sz="2700" kern="1200" dirty="0">
            <a:latin typeface="Bahnschrift" panose="020B0502040204020203" pitchFamily="34" charset="0"/>
          </a:endParaRPr>
        </a:p>
      </dsp:txBody>
      <dsp:txXfrm>
        <a:off x="51371" y="75307"/>
        <a:ext cx="11419302" cy="949599"/>
      </dsp:txXfrm>
    </dsp:sp>
    <dsp:sp modelId="{31D972A2-F637-4863-A7FC-A8631F5F2EDB}">
      <dsp:nvSpPr>
        <dsp:cNvPr id="0" name=""/>
        <dsp:cNvSpPr/>
      </dsp:nvSpPr>
      <dsp:spPr>
        <a:xfrm>
          <a:off x="0" y="1154038"/>
          <a:ext cx="11522044" cy="1052341"/>
        </a:xfrm>
        <a:prstGeom prst="roundRect">
          <a:avLst/>
        </a:prstGeom>
        <a:solidFill>
          <a:schemeClr val="accent5">
            <a:hueOff val="4793281"/>
            <a:satOff val="-1402"/>
            <a:lumOff val="699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b="0" i="0" kern="1200" dirty="0" smtClean="0">
              <a:latin typeface="Bahnschrift" panose="020B0502040204020203" pitchFamily="34" charset="0"/>
            </a:rPr>
            <a:t>2. Нельзя выполнять задания на интерактивной доске грязными руками.</a:t>
          </a:r>
          <a:endParaRPr lang="ru-RU" sz="2700" kern="1200" dirty="0">
            <a:latin typeface="Bahnschrift" panose="020B0502040204020203" pitchFamily="34" charset="0"/>
          </a:endParaRPr>
        </a:p>
      </dsp:txBody>
      <dsp:txXfrm>
        <a:off x="51371" y="1205409"/>
        <a:ext cx="11419302" cy="949599"/>
      </dsp:txXfrm>
    </dsp:sp>
    <dsp:sp modelId="{B55280DC-1B7C-4B82-8075-234B1C00933D}">
      <dsp:nvSpPr>
        <dsp:cNvPr id="0" name=""/>
        <dsp:cNvSpPr/>
      </dsp:nvSpPr>
      <dsp:spPr>
        <a:xfrm>
          <a:off x="0" y="2284140"/>
          <a:ext cx="11522044" cy="1052341"/>
        </a:xfrm>
        <a:prstGeom prst="roundRect">
          <a:avLst/>
        </a:prstGeom>
        <a:solidFill>
          <a:schemeClr val="accent5">
            <a:hueOff val="9586562"/>
            <a:satOff val="-2804"/>
            <a:lumOff val="1398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b="0" i="0" kern="1200" dirty="0" smtClean="0">
              <a:latin typeface="Bahnschrift" panose="020B0502040204020203" pitchFamily="34" charset="0"/>
            </a:rPr>
            <a:t>3. Не нажимать слишком сильно на экран.</a:t>
          </a:r>
          <a:endParaRPr lang="ru-RU" sz="2700" kern="1200" dirty="0">
            <a:latin typeface="Bahnschrift" panose="020B0502040204020203" pitchFamily="34" charset="0"/>
          </a:endParaRPr>
        </a:p>
      </dsp:txBody>
      <dsp:txXfrm>
        <a:off x="51371" y="2335511"/>
        <a:ext cx="11419302" cy="949599"/>
      </dsp:txXfrm>
    </dsp:sp>
    <dsp:sp modelId="{1AAED41A-B3DE-4D0F-827E-871FDFCC2ECA}">
      <dsp:nvSpPr>
        <dsp:cNvPr id="0" name=""/>
        <dsp:cNvSpPr/>
      </dsp:nvSpPr>
      <dsp:spPr>
        <a:xfrm>
          <a:off x="0" y="3414241"/>
          <a:ext cx="11522044" cy="1052341"/>
        </a:xfrm>
        <a:prstGeom prst="roundRect">
          <a:avLst/>
        </a:prstGeom>
        <a:solidFill>
          <a:schemeClr val="accent5">
            <a:hueOff val="14379842"/>
            <a:satOff val="-4206"/>
            <a:lumOff val="2098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b="0" i="0" kern="1200" dirty="0" smtClean="0"/>
            <a:t>4. </a:t>
          </a:r>
          <a:r>
            <a:rPr lang="ru-RU" sz="2700" b="0" i="0" kern="1200" dirty="0" smtClean="0">
              <a:latin typeface="Bahnschrift" panose="020B0502040204020203" pitchFamily="34" charset="0"/>
            </a:rPr>
            <a:t>Относиться к интерактивной доске бережно. </a:t>
          </a:r>
          <a:endParaRPr lang="ru-RU" sz="2700" kern="1200" dirty="0">
            <a:latin typeface="Bahnschrift" panose="020B0502040204020203" pitchFamily="34" charset="0"/>
          </a:endParaRPr>
        </a:p>
      </dsp:txBody>
      <dsp:txXfrm>
        <a:off x="51371" y="3465612"/>
        <a:ext cx="11419302" cy="949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4DA25-F497-4386-8EA7-53833151F533}">
      <dsp:nvSpPr>
        <dsp:cNvPr id="0" name=""/>
        <dsp:cNvSpPr/>
      </dsp:nvSpPr>
      <dsp:spPr>
        <a:xfrm>
          <a:off x="0" y="330899"/>
          <a:ext cx="11875129" cy="4317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tx1"/>
              </a:solidFill>
              <a:latin typeface="Bahnschrift" panose="020B0502040204020203" pitchFamily="34" charset="0"/>
            </a:rPr>
            <a:t>1. Работу начинать только с разрешения педагога. Когда педагог обращается к тебе, приостанови работу.</a:t>
          </a:r>
          <a:endParaRPr lang="ru-RU" sz="1800" b="1" kern="1200" dirty="0">
            <a:solidFill>
              <a:schemeClr val="tx1"/>
            </a:solidFill>
            <a:latin typeface="Bahnschrift" panose="020B0502040204020203" pitchFamily="34" charset="0"/>
          </a:endParaRPr>
        </a:p>
      </dsp:txBody>
      <dsp:txXfrm>
        <a:off x="21075" y="351974"/>
        <a:ext cx="11832979" cy="389580"/>
      </dsp:txXfrm>
    </dsp:sp>
    <dsp:sp modelId="{E66B9C97-81D0-42DE-B439-A6C754930F1E}">
      <dsp:nvSpPr>
        <dsp:cNvPr id="0" name=""/>
        <dsp:cNvSpPr/>
      </dsp:nvSpPr>
      <dsp:spPr>
        <a:xfrm>
          <a:off x="0" y="814469"/>
          <a:ext cx="11875129" cy="431730"/>
        </a:xfrm>
        <a:prstGeom prst="roundRect">
          <a:avLst/>
        </a:prstGeom>
        <a:solidFill>
          <a:schemeClr val="accent2">
            <a:hueOff val="-1454562"/>
            <a:satOff val="1710"/>
            <a:lumOff val="-3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tx1"/>
              </a:solidFill>
              <a:latin typeface="Bahnschrift" panose="020B0502040204020203" pitchFamily="34" charset="0"/>
            </a:rPr>
            <a:t>2. Работай с деталями только по назначению.</a:t>
          </a:r>
          <a:endParaRPr lang="ru-RU" sz="1800" b="1" kern="1200" dirty="0">
            <a:solidFill>
              <a:schemeClr val="tx1"/>
            </a:solidFill>
            <a:latin typeface="Bahnschrift" panose="020B0502040204020203" pitchFamily="34" charset="0"/>
          </a:endParaRPr>
        </a:p>
      </dsp:txBody>
      <dsp:txXfrm>
        <a:off x="21075" y="835544"/>
        <a:ext cx="11832979" cy="389580"/>
      </dsp:txXfrm>
    </dsp:sp>
    <dsp:sp modelId="{7FCDC1D0-5E1B-4444-B026-84BB0D4821BD}">
      <dsp:nvSpPr>
        <dsp:cNvPr id="0" name=""/>
        <dsp:cNvSpPr/>
      </dsp:nvSpPr>
      <dsp:spPr>
        <a:xfrm>
          <a:off x="0" y="1298039"/>
          <a:ext cx="11875129" cy="431730"/>
        </a:xfrm>
        <a:prstGeom prst="roundRect">
          <a:avLst/>
        </a:prstGeom>
        <a:solidFill>
          <a:schemeClr val="accent2">
            <a:hueOff val="-2909124"/>
            <a:satOff val="3421"/>
            <a:lumOff val="-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tx1"/>
              </a:solidFill>
              <a:latin typeface="Bahnschrift" panose="020B0502040204020203" pitchFamily="34" charset="0"/>
            </a:rPr>
            <a:t>3. Конструктор можно брать мокрыми руками.</a:t>
          </a:r>
          <a:endParaRPr lang="ru-RU" sz="1800" b="1" kern="1200" dirty="0">
            <a:solidFill>
              <a:schemeClr val="tx1"/>
            </a:solidFill>
            <a:latin typeface="Bahnschrift" panose="020B0502040204020203" pitchFamily="34" charset="0"/>
          </a:endParaRPr>
        </a:p>
      </dsp:txBody>
      <dsp:txXfrm>
        <a:off x="21075" y="1319114"/>
        <a:ext cx="11832979" cy="389580"/>
      </dsp:txXfrm>
    </dsp:sp>
    <dsp:sp modelId="{0049C736-64EE-4839-8D2B-BF3D5350DCCD}">
      <dsp:nvSpPr>
        <dsp:cNvPr id="0" name=""/>
        <dsp:cNvSpPr/>
      </dsp:nvSpPr>
      <dsp:spPr>
        <a:xfrm>
          <a:off x="0" y="1781609"/>
          <a:ext cx="11875129" cy="431730"/>
        </a:xfrm>
        <a:prstGeom prst="roundRect">
          <a:avLst/>
        </a:prstGeom>
        <a:solidFill>
          <a:schemeClr val="accent2">
            <a:hueOff val="-4363686"/>
            <a:satOff val="5131"/>
            <a:lumOff val="-11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tx1"/>
              </a:solidFill>
              <a:latin typeface="Bahnschrift" panose="020B0502040204020203" pitchFamily="34" charset="0"/>
            </a:rPr>
            <a:t>4. Нельзя глотать, класть детали конструктора в рот и уши.</a:t>
          </a:r>
          <a:endParaRPr lang="ru-RU" sz="1800" b="1" kern="1200" dirty="0">
            <a:solidFill>
              <a:schemeClr val="tx1"/>
            </a:solidFill>
            <a:latin typeface="Bahnschrift" panose="020B0502040204020203" pitchFamily="34" charset="0"/>
          </a:endParaRPr>
        </a:p>
      </dsp:txBody>
      <dsp:txXfrm>
        <a:off x="21075" y="1802684"/>
        <a:ext cx="11832979" cy="389580"/>
      </dsp:txXfrm>
    </dsp:sp>
    <dsp:sp modelId="{CB39A481-7D46-4374-A816-F8BFC5F0013E}">
      <dsp:nvSpPr>
        <dsp:cNvPr id="0" name=""/>
        <dsp:cNvSpPr/>
      </dsp:nvSpPr>
      <dsp:spPr>
        <a:xfrm>
          <a:off x="0" y="2265179"/>
          <a:ext cx="11875129" cy="431730"/>
        </a:xfrm>
        <a:prstGeom prst="roundRect">
          <a:avLst/>
        </a:prstGeom>
        <a:solidFill>
          <a:schemeClr val="accent2">
            <a:hueOff val="-5818248"/>
            <a:satOff val="6841"/>
            <a:lumOff val="-14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tx1"/>
              </a:solidFill>
              <a:latin typeface="Bahnschrift" panose="020B0502040204020203" pitchFamily="34" charset="0"/>
            </a:rPr>
            <a:t>5. Не разъединяй детали, соединенные вместе зубами.</a:t>
          </a:r>
          <a:endParaRPr lang="ru-RU" sz="1800" b="1" kern="1200" dirty="0">
            <a:solidFill>
              <a:schemeClr val="tx1"/>
            </a:solidFill>
            <a:latin typeface="Bahnschrift" panose="020B0502040204020203" pitchFamily="34" charset="0"/>
          </a:endParaRPr>
        </a:p>
      </dsp:txBody>
      <dsp:txXfrm>
        <a:off x="21075" y="2286254"/>
        <a:ext cx="11832979" cy="389580"/>
      </dsp:txXfrm>
    </dsp:sp>
    <dsp:sp modelId="{CDBC32F1-7AE3-4685-A403-E3005FA79254}">
      <dsp:nvSpPr>
        <dsp:cNvPr id="0" name=""/>
        <dsp:cNvSpPr/>
      </dsp:nvSpPr>
      <dsp:spPr>
        <a:xfrm>
          <a:off x="0" y="2748749"/>
          <a:ext cx="11875129" cy="431730"/>
        </a:xfrm>
        <a:prstGeom prst="roundRect">
          <a:avLst/>
        </a:prstGeom>
        <a:solidFill>
          <a:schemeClr val="accent2">
            <a:hueOff val="-7272810"/>
            <a:satOff val="8552"/>
            <a:lumOff val="-18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tx1"/>
              </a:solidFill>
              <a:latin typeface="Bahnschrift" panose="020B0502040204020203" pitchFamily="34" charset="0"/>
            </a:rPr>
            <a:t>6. Можно одновременно слушать учителя и работать с конструктором.</a:t>
          </a:r>
          <a:endParaRPr lang="ru-RU" sz="1800" b="1" i="0" kern="1200" dirty="0">
            <a:solidFill>
              <a:schemeClr val="tx1"/>
            </a:solidFill>
            <a:latin typeface="Bahnschrift" panose="020B0502040204020203" pitchFamily="34" charset="0"/>
          </a:endParaRPr>
        </a:p>
      </dsp:txBody>
      <dsp:txXfrm>
        <a:off x="21075" y="2769824"/>
        <a:ext cx="11832979" cy="389580"/>
      </dsp:txXfrm>
    </dsp:sp>
    <dsp:sp modelId="{D3BA1FFF-784D-40FE-B4B5-DB9620A3E1BA}">
      <dsp:nvSpPr>
        <dsp:cNvPr id="0" name=""/>
        <dsp:cNvSpPr/>
      </dsp:nvSpPr>
      <dsp:spPr>
        <a:xfrm>
          <a:off x="0" y="3232319"/>
          <a:ext cx="11875129" cy="431730"/>
        </a:xfrm>
        <a:prstGeom prst="roundRect">
          <a:avLst/>
        </a:prstGeom>
        <a:solidFill>
          <a:schemeClr val="accent2">
            <a:hueOff val="-8727372"/>
            <a:satOff val="10262"/>
            <a:lumOff val="-22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tx1"/>
              </a:solidFill>
              <a:latin typeface="Bahnschrift" panose="020B0502040204020203" pitchFamily="34" charset="0"/>
            </a:rPr>
            <a:t>7. При обнаружении ломаной или треснувшей детали, отдай её педагогу.</a:t>
          </a:r>
          <a:endParaRPr lang="ru-RU" sz="1800" b="1" kern="1200" dirty="0">
            <a:solidFill>
              <a:schemeClr val="tx1"/>
            </a:solidFill>
            <a:latin typeface="Bahnschrift" panose="020B0502040204020203" pitchFamily="34" charset="0"/>
          </a:endParaRPr>
        </a:p>
      </dsp:txBody>
      <dsp:txXfrm>
        <a:off x="21075" y="3253394"/>
        <a:ext cx="11832979" cy="389580"/>
      </dsp:txXfrm>
    </dsp:sp>
    <dsp:sp modelId="{2BC02354-1EE1-42C7-94F9-8A7F09942073}">
      <dsp:nvSpPr>
        <dsp:cNvPr id="0" name=""/>
        <dsp:cNvSpPr/>
      </dsp:nvSpPr>
      <dsp:spPr>
        <a:xfrm>
          <a:off x="0" y="3715889"/>
          <a:ext cx="11875129" cy="431730"/>
        </a:xfrm>
        <a:prstGeom prst="roundRect">
          <a:avLst/>
        </a:prstGeom>
        <a:solidFill>
          <a:schemeClr val="accent2">
            <a:hueOff val="-10181934"/>
            <a:satOff val="11972"/>
            <a:lumOff val="-25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tx1"/>
              </a:solidFill>
              <a:latin typeface="Bahnschrift" panose="020B0502040204020203" pitchFamily="34" charset="0"/>
            </a:rPr>
            <a:t>8. Работать можно на столе.</a:t>
          </a:r>
          <a:endParaRPr lang="ru-RU" sz="1800" b="1" kern="1200" dirty="0">
            <a:solidFill>
              <a:schemeClr val="tx1"/>
            </a:solidFill>
            <a:latin typeface="Bahnschrift" panose="020B0502040204020203" pitchFamily="34" charset="0"/>
          </a:endParaRPr>
        </a:p>
      </dsp:txBody>
      <dsp:txXfrm>
        <a:off x="21075" y="3736964"/>
        <a:ext cx="11832979" cy="389580"/>
      </dsp:txXfrm>
    </dsp:sp>
    <dsp:sp modelId="{7043ED43-EAB5-4ADD-AD05-CCB005EF3CF4}">
      <dsp:nvSpPr>
        <dsp:cNvPr id="0" name=""/>
        <dsp:cNvSpPr/>
      </dsp:nvSpPr>
      <dsp:spPr>
        <a:xfrm>
          <a:off x="0" y="4199459"/>
          <a:ext cx="11875129" cy="431730"/>
        </a:xfrm>
        <a:prstGeom prst="roundRect">
          <a:avLst/>
        </a:prstGeom>
        <a:solidFill>
          <a:schemeClr val="accent2">
            <a:hueOff val="-11636496"/>
            <a:satOff val="13683"/>
            <a:lumOff val="-29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tx1"/>
              </a:solidFill>
              <a:latin typeface="Bahnschrift" panose="020B0502040204020203" pitchFamily="34" charset="0"/>
            </a:rPr>
            <a:t>9. Детали конструктора и оборудование храни в предназначенном для этого месте.</a:t>
          </a:r>
          <a:endParaRPr lang="ru-RU" sz="1800" b="1" kern="1200" dirty="0">
            <a:solidFill>
              <a:schemeClr val="tx1"/>
            </a:solidFill>
            <a:latin typeface="Bahnschrift" panose="020B0502040204020203" pitchFamily="34" charset="0"/>
          </a:endParaRPr>
        </a:p>
      </dsp:txBody>
      <dsp:txXfrm>
        <a:off x="21075" y="4220534"/>
        <a:ext cx="11832979" cy="389580"/>
      </dsp:txXfrm>
    </dsp:sp>
    <dsp:sp modelId="{EDEB504B-277F-4311-9EB9-C3B6FB4F7825}">
      <dsp:nvSpPr>
        <dsp:cNvPr id="0" name=""/>
        <dsp:cNvSpPr/>
      </dsp:nvSpPr>
      <dsp:spPr>
        <a:xfrm>
          <a:off x="0" y="4683029"/>
          <a:ext cx="11875129" cy="431730"/>
        </a:xfrm>
        <a:prstGeom prst="roundRect">
          <a:avLst/>
        </a:prstGeom>
        <a:solidFill>
          <a:schemeClr val="accent2">
            <a:hueOff val="-13091058"/>
            <a:satOff val="15393"/>
            <a:lumOff val="-33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tx1"/>
              </a:solidFill>
              <a:latin typeface="Bahnschrift" panose="020B0502040204020203" pitchFamily="34" charset="0"/>
            </a:rPr>
            <a:t>10. При работе не обязательно класть детали в предназначенное для них место.</a:t>
          </a:r>
          <a:endParaRPr lang="ru-RU" sz="1800" b="1" kern="1200" dirty="0">
            <a:solidFill>
              <a:schemeClr val="tx1"/>
            </a:solidFill>
            <a:latin typeface="Bahnschrift" panose="020B0502040204020203" pitchFamily="34" charset="0"/>
          </a:endParaRPr>
        </a:p>
      </dsp:txBody>
      <dsp:txXfrm>
        <a:off x="21075" y="4704104"/>
        <a:ext cx="11832979" cy="3895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4DA25-F497-4386-8EA7-53833151F533}">
      <dsp:nvSpPr>
        <dsp:cNvPr id="0" name=""/>
        <dsp:cNvSpPr/>
      </dsp:nvSpPr>
      <dsp:spPr>
        <a:xfrm>
          <a:off x="0" y="330899"/>
          <a:ext cx="11875129" cy="43173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tx1"/>
              </a:solidFill>
              <a:latin typeface="Bahnschrift" panose="020B0502040204020203" pitchFamily="34" charset="0"/>
            </a:rPr>
            <a:t>1. Работу начинать только с разрешения педагога. Когда педагог обращается к тебе, приостанови работу.</a:t>
          </a:r>
          <a:endParaRPr lang="ru-RU" sz="1800" b="1" kern="1200" dirty="0">
            <a:solidFill>
              <a:schemeClr val="tx1"/>
            </a:solidFill>
            <a:latin typeface="Bahnschrift" panose="020B0502040204020203" pitchFamily="34" charset="0"/>
          </a:endParaRPr>
        </a:p>
      </dsp:txBody>
      <dsp:txXfrm>
        <a:off x="21075" y="351974"/>
        <a:ext cx="11832979" cy="389580"/>
      </dsp:txXfrm>
    </dsp:sp>
    <dsp:sp modelId="{E66B9C97-81D0-42DE-B439-A6C754930F1E}">
      <dsp:nvSpPr>
        <dsp:cNvPr id="0" name=""/>
        <dsp:cNvSpPr/>
      </dsp:nvSpPr>
      <dsp:spPr>
        <a:xfrm>
          <a:off x="0" y="814469"/>
          <a:ext cx="11875129" cy="431730"/>
        </a:xfrm>
        <a:prstGeom prst="roundRect">
          <a:avLst/>
        </a:prstGeom>
        <a:solidFill>
          <a:schemeClr val="accent2">
            <a:hueOff val="-1454562"/>
            <a:satOff val="1710"/>
            <a:lumOff val="-3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tx1"/>
              </a:solidFill>
              <a:latin typeface="Bahnschrift" panose="020B0502040204020203" pitchFamily="34" charset="0"/>
            </a:rPr>
            <a:t>2. Работай с деталями только по назначению.</a:t>
          </a:r>
          <a:endParaRPr lang="ru-RU" sz="1800" b="1" kern="1200" dirty="0">
            <a:solidFill>
              <a:schemeClr val="tx1"/>
            </a:solidFill>
            <a:latin typeface="Bahnschrift" panose="020B0502040204020203" pitchFamily="34" charset="0"/>
          </a:endParaRPr>
        </a:p>
      </dsp:txBody>
      <dsp:txXfrm>
        <a:off x="21075" y="835544"/>
        <a:ext cx="11832979" cy="389580"/>
      </dsp:txXfrm>
    </dsp:sp>
    <dsp:sp modelId="{7FCDC1D0-5E1B-4444-B026-84BB0D4821BD}">
      <dsp:nvSpPr>
        <dsp:cNvPr id="0" name=""/>
        <dsp:cNvSpPr/>
      </dsp:nvSpPr>
      <dsp:spPr>
        <a:xfrm>
          <a:off x="0" y="1298039"/>
          <a:ext cx="11875129" cy="431730"/>
        </a:xfrm>
        <a:prstGeom prst="roundRect">
          <a:avLst/>
        </a:prstGeom>
        <a:solidFill>
          <a:schemeClr val="accent2">
            <a:hueOff val="-2909124"/>
            <a:satOff val="3421"/>
            <a:lumOff val="-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accent6"/>
              </a:solidFill>
              <a:latin typeface="Bahnschrift" panose="020B0502040204020203" pitchFamily="34" charset="0"/>
            </a:rPr>
            <a:t>3. Конструктор можно брать мокрыми руками.</a:t>
          </a:r>
          <a:endParaRPr lang="ru-RU" sz="1800" b="1" kern="1200" dirty="0">
            <a:solidFill>
              <a:schemeClr val="accent6"/>
            </a:solidFill>
            <a:latin typeface="Bahnschrift" panose="020B0502040204020203" pitchFamily="34" charset="0"/>
          </a:endParaRPr>
        </a:p>
      </dsp:txBody>
      <dsp:txXfrm>
        <a:off x="21075" y="1319114"/>
        <a:ext cx="11832979" cy="389580"/>
      </dsp:txXfrm>
    </dsp:sp>
    <dsp:sp modelId="{0049C736-64EE-4839-8D2B-BF3D5350DCCD}">
      <dsp:nvSpPr>
        <dsp:cNvPr id="0" name=""/>
        <dsp:cNvSpPr/>
      </dsp:nvSpPr>
      <dsp:spPr>
        <a:xfrm>
          <a:off x="0" y="1781609"/>
          <a:ext cx="11875129" cy="431730"/>
        </a:xfrm>
        <a:prstGeom prst="roundRect">
          <a:avLst/>
        </a:prstGeom>
        <a:solidFill>
          <a:schemeClr val="accent2">
            <a:hueOff val="-4363686"/>
            <a:satOff val="5131"/>
            <a:lumOff val="-11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tx1"/>
              </a:solidFill>
              <a:latin typeface="Bahnschrift" panose="020B0502040204020203" pitchFamily="34" charset="0"/>
            </a:rPr>
            <a:t>4. Нельзя глотать, класть детали конструктора в рот и уши.</a:t>
          </a:r>
          <a:endParaRPr lang="ru-RU" sz="1800" b="1" kern="1200" dirty="0">
            <a:solidFill>
              <a:schemeClr val="tx1"/>
            </a:solidFill>
            <a:latin typeface="Bahnschrift" panose="020B0502040204020203" pitchFamily="34" charset="0"/>
          </a:endParaRPr>
        </a:p>
      </dsp:txBody>
      <dsp:txXfrm>
        <a:off x="21075" y="1802684"/>
        <a:ext cx="11832979" cy="389580"/>
      </dsp:txXfrm>
    </dsp:sp>
    <dsp:sp modelId="{CB39A481-7D46-4374-A816-F8BFC5F0013E}">
      <dsp:nvSpPr>
        <dsp:cNvPr id="0" name=""/>
        <dsp:cNvSpPr/>
      </dsp:nvSpPr>
      <dsp:spPr>
        <a:xfrm>
          <a:off x="0" y="2265179"/>
          <a:ext cx="11875129" cy="431730"/>
        </a:xfrm>
        <a:prstGeom prst="roundRect">
          <a:avLst/>
        </a:prstGeom>
        <a:solidFill>
          <a:schemeClr val="accent2">
            <a:hueOff val="-5818248"/>
            <a:satOff val="6841"/>
            <a:lumOff val="-14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tx1"/>
              </a:solidFill>
              <a:latin typeface="Bahnschrift" panose="020B0502040204020203" pitchFamily="34" charset="0"/>
            </a:rPr>
            <a:t>5. Не разъединяй детали, соединенные вместе зубами.</a:t>
          </a:r>
          <a:endParaRPr lang="ru-RU" sz="1800" b="1" kern="1200" dirty="0">
            <a:solidFill>
              <a:schemeClr val="tx1"/>
            </a:solidFill>
            <a:latin typeface="Bahnschrift" panose="020B0502040204020203" pitchFamily="34" charset="0"/>
          </a:endParaRPr>
        </a:p>
      </dsp:txBody>
      <dsp:txXfrm>
        <a:off x="21075" y="2286254"/>
        <a:ext cx="11832979" cy="389580"/>
      </dsp:txXfrm>
    </dsp:sp>
    <dsp:sp modelId="{CDBC32F1-7AE3-4685-A403-E3005FA79254}">
      <dsp:nvSpPr>
        <dsp:cNvPr id="0" name=""/>
        <dsp:cNvSpPr/>
      </dsp:nvSpPr>
      <dsp:spPr>
        <a:xfrm>
          <a:off x="0" y="2748749"/>
          <a:ext cx="11875129" cy="431730"/>
        </a:xfrm>
        <a:prstGeom prst="roundRect">
          <a:avLst/>
        </a:prstGeom>
        <a:solidFill>
          <a:schemeClr val="accent2">
            <a:hueOff val="-7272810"/>
            <a:satOff val="8552"/>
            <a:lumOff val="-18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accent6"/>
              </a:solidFill>
              <a:latin typeface="Bahnschrift" panose="020B0502040204020203" pitchFamily="34" charset="0"/>
            </a:rPr>
            <a:t>6. Можно одновременно слушать учителя и работать с конструктором.</a:t>
          </a:r>
          <a:endParaRPr lang="ru-RU" sz="1800" b="1" i="0" kern="1200" dirty="0">
            <a:solidFill>
              <a:schemeClr val="accent6"/>
            </a:solidFill>
            <a:latin typeface="Bahnschrift" panose="020B0502040204020203" pitchFamily="34" charset="0"/>
          </a:endParaRPr>
        </a:p>
      </dsp:txBody>
      <dsp:txXfrm>
        <a:off x="21075" y="2769824"/>
        <a:ext cx="11832979" cy="389580"/>
      </dsp:txXfrm>
    </dsp:sp>
    <dsp:sp modelId="{D3BA1FFF-784D-40FE-B4B5-DB9620A3E1BA}">
      <dsp:nvSpPr>
        <dsp:cNvPr id="0" name=""/>
        <dsp:cNvSpPr/>
      </dsp:nvSpPr>
      <dsp:spPr>
        <a:xfrm>
          <a:off x="0" y="3232319"/>
          <a:ext cx="11875129" cy="431730"/>
        </a:xfrm>
        <a:prstGeom prst="roundRect">
          <a:avLst/>
        </a:prstGeom>
        <a:solidFill>
          <a:schemeClr val="accent2">
            <a:hueOff val="-8727372"/>
            <a:satOff val="10262"/>
            <a:lumOff val="-22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tx1"/>
              </a:solidFill>
              <a:latin typeface="Bahnschrift" panose="020B0502040204020203" pitchFamily="34" charset="0"/>
            </a:rPr>
            <a:t>7. При обнаружении ломаной или треснувшей детали, отдай её педагогу.</a:t>
          </a:r>
          <a:endParaRPr lang="ru-RU" sz="1800" b="1" kern="1200" dirty="0">
            <a:solidFill>
              <a:schemeClr val="tx1"/>
            </a:solidFill>
            <a:latin typeface="Bahnschrift" panose="020B0502040204020203" pitchFamily="34" charset="0"/>
          </a:endParaRPr>
        </a:p>
      </dsp:txBody>
      <dsp:txXfrm>
        <a:off x="21075" y="3253394"/>
        <a:ext cx="11832979" cy="389580"/>
      </dsp:txXfrm>
    </dsp:sp>
    <dsp:sp modelId="{2BC02354-1EE1-42C7-94F9-8A7F09942073}">
      <dsp:nvSpPr>
        <dsp:cNvPr id="0" name=""/>
        <dsp:cNvSpPr/>
      </dsp:nvSpPr>
      <dsp:spPr>
        <a:xfrm>
          <a:off x="0" y="3715889"/>
          <a:ext cx="11875129" cy="431730"/>
        </a:xfrm>
        <a:prstGeom prst="roundRect">
          <a:avLst/>
        </a:prstGeom>
        <a:solidFill>
          <a:schemeClr val="accent2">
            <a:hueOff val="-10181934"/>
            <a:satOff val="11972"/>
            <a:lumOff val="-25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accent6"/>
              </a:solidFill>
              <a:latin typeface="Bahnschrift" panose="020B0502040204020203" pitchFamily="34" charset="0"/>
            </a:rPr>
            <a:t>8. Работать можно на столе.</a:t>
          </a:r>
          <a:endParaRPr lang="ru-RU" sz="1800" b="1" kern="1200" dirty="0">
            <a:solidFill>
              <a:schemeClr val="accent6"/>
            </a:solidFill>
            <a:latin typeface="Bahnschrift" panose="020B0502040204020203" pitchFamily="34" charset="0"/>
          </a:endParaRPr>
        </a:p>
      </dsp:txBody>
      <dsp:txXfrm>
        <a:off x="21075" y="3736964"/>
        <a:ext cx="11832979" cy="389580"/>
      </dsp:txXfrm>
    </dsp:sp>
    <dsp:sp modelId="{7043ED43-EAB5-4ADD-AD05-CCB005EF3CF4}">
      <dsp:nvSpPr>
        <dsp:cNvPr id="0" name=""/>
        <dsp:cNvSpPr/>
      </dsp:nvSpPr>
      <dsp:spPr>
        <a:xfrm>
          <a:off x="0" y="4199459"/>
          <a:ext cx="11875129" cy="43173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tx1"/>
              </a:solidFill>
              <a:latin typeface="Bahnschrift" panose="020B0502040204020203" pitchFamily="34" charset="0"/>
            </a:rPr>
            <a:t>9. Детали конструктора и оборудование храни в предназначенном для этого месте.</a:t>
          </a:r>
          <a:endParaRPr lang="ru-RU" sz="1800" b="1" kern="1200" dirty="0">
            <a:solidFill>
              <a:schemeClr val="tx1"/>
            </a:solidFill>
            <a:latin typeface="Bahnschrift" panose="020B0502040204020203" pitchFamily="34" charset="0"/>
          </a:endParaRPr>
        </a:p>
      </dsp:txBody>
      <dsp:txXfrm>
        <a:off x="21075" y="4220534"/>
        <a:ext cx="11832979" cy="389580"/>
      </dsp:txXfrm>
    </dsp:sp>
    <dsp:sp modelId="{EDEB504B-277F-4311-9EB9-C3B6FB4F7825}">
      <dsp:nvSpPr>
        <dsp:cNvPr id="0" name=""/>
        <dsp:cNvSpPr/>
      </dsp:nvSpPr>
      <dsp:spPr>
        <a:xfrm>
          <a:off x="0" y="4683029"/>
          <a:ext cx="11875129" cy="43173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solidFill>
                <a:schemeClr val="accent6"/>
              </a:solidFill>
              <a:latin typeface="Bahnschrift" panose="020B0502040204020203" pitchFamily="34" charset="0"/>
            </a:rPr>
            <a:t>10. При работе не обязательно класть детали в предназначенное для них место.</a:t>
          </a:r>
          <a:endParaRPr lang="ru-RU" sz="1800" b="1" kern="1200" dirty="0">
            <a:solidFill>
              <a:schemeClr val="accent6"/>
            </a:solidFill>
            <a:latin typeface="Bahnschrift" panose="020B0502040204020203" pitchFamily="34" charset="0"/>
          </a:endParaRPr>
        </a:p>
      </dsp:txBody>
      <dsp:txXfrm>
        <a:off x="21075" y="4704104"/>
        <a:ext cx="11832979" cy="3895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C70A8-8E8A-4405-9B1D-9C7F73CA0196}">
      <dsp:nvSpPr>
        <dsp:cNvPr id="0" name=""/>
        <dsp:cNvSpPr/>
      </dsp:nvSpPr>
      <dsp:spPr>
        <a:xfrm>
          <a:off x="9707"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1. Повторить правила работы с конструктором.</a:t>
          </a:r>
          <a:endParaRPr lang="ru-RU" sz="2500" b="1" kern="1200" dirty="0">
            <a:latin typeface="Bahnschrift" panose="020B0502040204020203" pitchFamily="34" charset="0"/>
          </a:endParaRPr>
        </a:p>
      </dsp:txBody>
      <dsp:txXfrm>
        <a:off x="60697" y="1471058"/>
        <a:ext cx="2799549" cy="1638937"/>
      </dsp:txXfrm>
    </dsp:sp>
    <dsp:sp modelId="{94F523C3-05FF-4253-98D0-D379B9D6428E}">
      <dsp:nvSpPr>
        <dsp:cNvPr id="0" name=""/>
        <dsp:cNvSpPr/>
      </dsp:nvSpPr>
      <dsp:spPr>
        <a:xfrm>
          <a:off x="3201390" y="1930737"/>
          <a:ext cx="615124" cy="719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3201390" y="2074653"/>
        <a:ext cx="430587" cy="431747"/>
      </dsp:txXfrm>
    </dsp:sp>
    <dsp:sp modelId="{4308DC19-2ED9-493D-A0AA-75EDB0D3A3B3}">
      <dsp:nvSpPr>
        <dsp:cNvPr id="0" name=""/>
        <dsp:cNvSpPr/>
      </dsp:nvSpPr>
      <dsp:spPr>
        <a:xfrm>
          <a:off x="4071849"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2. Сконструировать вентилятор.</a:t>
          </a:r>
          <a:endParaRPr lang="ru-RU" sz="2500" b="1" kern="1200" dirty="0">
            <a:latin typeface="Bahnschrift" panose="020B0502040204020203" pitchFamily="34" charset="0"/>
          </a:endParaRPr>
        </a:p>
      </dsp:txBody>
      <dsp:txXfrm>
        <a:off x="4122839" y="1471058"/>
        <a:ext cx="2799549" cy="1638937"/>
      </dsp:txXfrm>
    </dsp:sp>
    <dsp:sp modelId="{2402C9D4-1165-40BC-ACCB-2D5BD63BE739}">
      <dsp:nvSpPr>
        <dsp:cNvPr id="0" name=""/>
        <dsp:cNvSpPr/>
      </dsp:nvSpPr>
      <dsp:spPr>
        <a:xfrm>
          <a:off x="7263531" y="1930737"/>
          <a:ext cx="615124" cy="719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7263531" y="2074653"/>
        <a:ext cx="430587" cy="431747"/>
      </dsp:txXfrm>
    </dsp:sp>
    <dsp:sp modelId="{2D045E23-9ADB-4693-AEA8-2EE399C6661F}">
      <dsp:nvSpPr>
        <dsp:cNvPr id="0" name=""/>
        <dsp:cNvSpPr/>
      </dsp:nvSpPr>
      <dsp:spPr>
        <a:xfrm>
          <a:off x="8133990"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3. Представить свой вентилятор.</a:t>
          </a:r>
          <a:endParaRPr lang="ru-RU" sz="2500" b="1" kern="1200" dirty="0">
            <a:latin typeface="Bahnschrift" panose="020B0502040204020203" pitchFamily="34" charset="0"/>
          </a:endParaRPr>
        </a:p>
      </dsp:txBody>
      <dsp:txXfrm>
        <a:off x="8184980" y="1471058"/>
        <a:ext cx="2799549" cy="16389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C70A8-8E8A-4405-9B1D-9C7F73CA0196}">
      <dsp:nvSpPr>
        <dsp:cNvPr id="0" name=""/>
        <dsp:cNvSpPr/>
      </dsp:nvSpPr>
      <dsp:spPr>
        <a:xfrm>
          <a:off x="9707"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1. Повторить правила работы с конструктором.</a:t>
          </a:r>
          <a:endParaRPr lang="ru-RU" sz="2500" b="1" kern="1200" dirty="0">
            <a:latin typeface="Bahnschrift" panose="020B0502040204020203" pitchFamily="34" charset="0"/>
          </a:endParaRPr>
        </a:p>
      </dsp:txBody>
      <dsp:txXfrm>
        <a:off x="60697" y="1471058"/>
        <a:ext cx="2799549" cy="1638937"/>
      </dsp:txXfrm>
    </dsp:sp>
    <dsp:sp modelId="{94F523C3-05FF-4253-98D0-D379B9D6428E}">
      <dsp:nvSpPr>
        <dsp:cNvPr id="0" name=""/>
        <dsp:cNvSpPr/>
      </dsp:nvSpPr>
      <dsp:spPr>
        <a:xfrm>
          <a:off x="3201390" y="1930737"/>
          <a:ext cx="615124" cy="719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3201390" y="2074653"/>
        <a:ext cx="430587" cy="431747"/>
      </dsp:txXfrm>
    </dsp:sp>
    <dsp:sp modelId="{4308DC19-2ED9-493D-A0AA-75EDB0D3A3B3}">
      <dsp:nvSpPr>
        <dsp:cNvPr id="0" name=""/>
        <dsp:cNvSpPr/>
      </dsp:nvSpPr>
      <dsp:spPr>
        <a:xfrm>
          <a:off x="4071849"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2. Сконструировать вентилятор.</a:t>
          </a:r>
          <a:endParaRPr lang="ru-RU" sz="2500" b="1" kern="1200" dirty="0">
            <a:latin typeface="Bahnschrift" panose="020B0502040204020203" pitchFamily="34" charset="0"/>
          </a:endParaRPr>
        </a:p>
      </dsp:txBody>
      <dsp:txXfrm>
        <a:off x="4122839" y="1471058"/>
        <a:ext cx="2799549" cy="1638937"/>
      </dsp:txXfrm>
    </dsp:sp>
    <dsp:sp modelId="{2402C9D4-1165-40BC-ACCB-2D5BD63BE739}">
      <dsp:nvSpPr>
        <dsp:cNvPr id="0" name=""/>
        <dsp:cNvSpPr/>
      </dsp:nvSpPr>
      <dsp:spPr>
        <a:xfrm>
          <a:off x="7263531" y="1930737"/>
          <a:ext cx="615124" cy="719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7263531" y="2074653"/>
        <a:ext cx="430587" cy="431747"/>
      </dsp:txXfrm>
    </dsp:sp>
    <dsp:sp modelId="{2D045E23-9ADB-4693-AEA8-2EE399C6661F}">
      <dsp:nvSpPr>
        <dsp:cNvPr id="0" name=""/>
        <dsp:cNvSpPr/>
      </dsp:nvSpPr>
      <dsp:spPr>
        <a:xfrm>
          <a:off x="8133990"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3. Представить свой вентилятор.</a:t>
          </a:r>
          <a:endParaRPr lang="ru-RU" sz="2500" b="1" kern="1200" dirty="0">
            <a:latin typeface="Bahnschrift" panose="020B0502040204020203" pitchFamily="34" charset="0"/>
          </a:endParaRPr>
        </a:p>
      </dsp:txBody>
      <dsp:txXfrm>
        <a:off x="8184980" y="1471058"/>
        <a:ext cx="2799549" cy="16389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C70A8-8E8A-4405-9B1D-9C7F73CA0196}">
      <dsp:nvSpPr>
        <dsp:cNvPr id="0" name=""/>
        <dsp:cNvSpPr/>
      </dsp:nvSpPr>
      <dsp:spPr>
        <a:xfrm>
          <a:off x="9707"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1. Повторить правила работы с конструктором.</a:t>
          </a:r>
          <a:endParaRPr lang="ru-RU" sz="2500" b="1" kern="1200" dirty="0">
            <a:latin typeface="Bahnschrift" panose="020B0502040204020203" pitchFamily="34" charset="0"/>
          </a:endParaRPr>
        </a:p>
      </dsp:txBody>
      <dsp:txXfrm>
        <a:off x="60697" y="1471058"/>
        <a:ext cx="2799549" cy="1638937"/>
      </dsp:txXfrm>
    </dsp:sp>
    <dsp:sp modelId="{94F523C3-05FF-4253-98D0-D379B9D6428E}">
      <dsp:nvSpPr>
        <dsp:cNvPr id="0" name=""/>
        <dsp:cNvSpPr/>
      </dsp:nvSpPr>
      <dsp:spPr>
        <a:xfrm>
          <a:off x="3201390" y="1930737"/>
          <a:ext cx="615124" cy="719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3201390" y="2074653"/>
        <a:ext cx="430587" cy="431747"/>
      </dsp:txXfrm>
    </dsp:sp>
    <dsp:sp modelId="{4308DC19-2ED9-493D-A0AA-75EDB0D3A3B3}">
      <dsp:nvSpPr>
        <dsp:cNvPr id="0" name=""/>
        <dsp:cNvSpPr/>
      </dsp:nvSpPr>
      <dsp:spPr>
        <a:xfrm>
          <a:off x="4071849"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2. Сконструировать вентилятор.</a:t>
          </a:r>
          <a:endParaRPr lang="ru-RU" sz="2500" b="1" kern="1200" dirty="0">
            <a:latin typeface="Bahnschrift" panose="020B0502040204020203" pitchFamily="34" charset="0"/>
          </a:endParaRPr>
        </a:p>
      </dsp:txBody>
      <dsp:txXfrm>
        <a:off x="4122839" y="1471058"/>
        <a:ext cx="2799549" cy="1638937"/>
      </dsp:txXfrm>
    </dsp:sp>
    <dsp:sp modelId="{2402C9D4-1165-40BC-ACCB-2D5BD63BE739}">
      <dsp:nvSpPr>
        <dsp:cNvPr id="0" name=""/>
        <dsp:cNvSpPr/>
      </dsp:nvSpPr>
      <dsp:spPr>
        <a:xfrm>
          <a:off x="7263531" y="1930737"/>
          <a:ext cx="615124" cy="719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7263531" y="2074653"/>
        <a:ext cx="430587" cy="431747"/>
      </dsp:txXfrm>
    </dsp:sp>
    <dsp:sp modelId="{2D045E23-9ADB-4693-AEA8-2EE399C6661F}">
      <dsp:nvSpPr>
        <dsp:cNvPr id="0" name=""/>
        <dsp:cNvSpPr/>
      </dsp:nvSpPr>
      <dsp:spPr>
        <a:xfrm>
          <a:off x="8133990"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3. Представить свой вентилятор.</a:t>
          </a:r>
          <a:endParaRPr lang="ru-RU" sz="2500" b="1" kern="1200" dirty="0">
            <a:latin typeface="Bahnschrift" panose="020B0502040204020203" pitchFamily="34" charset="0"/>
          </a:endParaRPr>
        </a:p>
      </dsp:txBody>
      <dsp:txXfrm>
        <a:off x="8184980" y="1471058"/>
        <a:ext cx="2799549" cy="16389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C70A8-8E8A-4405-9B1D-9C7F73CA0196}">
      <dsp:nvSpPr>
        <dsp:cNvPr id="0" name=""/>
        <dsp:cNvSpPr/>
      </dsp:nvSpPr>
      <dsp:spPr>
        <a:xfrm>
          <a:off x="9707"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1. Повторить правила работы с конструктором.</a:t>
          </a:r>
          <a:endParaRPr lang="ru-RU" sz="2500" b="1" kern="1200" dirty="0">
            <a:latin typeface="Bahnschrift" panose="020B0502040204020203" pitchFamily="34" charset="0"/>
          </a:endParaRPr>
        </a:p>
      </dsp:txBody>
      <dsp:txXfrm>
        <a:off x="60697" y="1471058"/>
        <a:ext cx="2799549" cy="1638937"/>
      </dsp:txXfrm>
    </dsp:sp>
    <dsp:sp modelId="{94F523C3-05FF-4253-98D0-D379B9D6428E}">
      <dsp:nvSpPr>
        <dsp:cNvPr id="0" name=""/>
        <dsp:cNvSpPr/>
      </dsp:nvSpPr>
      <dsp:spPr>
        <a:xfrm>
          <a:off x="3201390" y="1930737"/>
          <a:ext cx="615124" cy="719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3201390" y="2074653"/>
        <a:ext cx="430587" cy="431747"/>
      </dsp:txXfrm>
    </dsp:sp>
    <dsp:sp modelId="{4308DC19-2ED9-493D-A0AA-75EDB0D3A3B3}">
      <dsp:nvSpPr>
        <dsp:cNvPr id="0" name=""/>
        <dsp:cNvSpPr/>
      </dsp:nvSpPr>
      <dsp:spPr>
        <a:xfrm>
          <a:off x="4071849"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2. Сконструировать вентилятор.</a:t>
          </a:r>
          <a:endParaRPr lang="ru-RU" sz="2500" b="1" kern="1200" dirty="0">
            <a:latin typeface="Bahnschrift" panose="020B0502040204020203" pitchFamily="34" charset="0"/>
          </a:endParaRPr>
        </a:p>
      </dsp:txBody>
      <dsp:txXfrm>
        <a:off x="4122839" y="1471058"/>
        <a:ext cx="2799549" cy="1638937"/>
      </dsp:txXfrm>
    </dsp:sp>
    <dsp:sp modelId="{2402C9D4-1165-40BC-ACCB-2D5BD63BE739}">
      <dsp:nvSpPr>
        <dsp:cNvPr id="0" name=""/>
        <dsp:cNvSpPr/>
      </dsp:nvSpPr>
      <dsp:spPr>
        <a:xfrm>
          <a:off x="7263531" y="1930737"/>
          <a:ext cx="615124" cy="719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7263531" y="2074653"/>
        <a:ext cx="430587" cy="431747"/>
      </dsp:txXfrm>
    </dsp:sp>
    <dsp:sp modelId="{2D045E23-9ADB-4693-AEA8-2EE399C6661F}">
      <dsp:nvSpPr>
        <dsp:cNvPr id="0" name=""/>
        <dsp:cNvSpPr/>
      </dsp:nvSpPr>
      <dsp:spPr>
        <a:xfrm>
          <a:off x="8133990" y="1420068"/>
          <a:ext cx="2901529" cy="17409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b="1" i="0" kern="1200" dirty="0" smtClean="0">
              <a:latin typeface="Bahnschrift" panose="020B0502040204020203" pitchFamily="34" charset="0"/>
            </a:rPr>
            <a:t>3. Представить свой вентилятор.</a:t>
          </a:r>
          <a:endParaRPr lang="ru-RU" sz="2500" b="1" kern="1200" dirty="0">
            <a:latin typeface="Bahnschrift" panose="020B0502040204020203" pitchFamily="34" charset="0"/>
          </a:endParaRPr>
        </a:p>
      </dsp:txBody>
      <dsp:txXfrm>
        <a:off x="8184980" y="1471058"/>
        <a:ext cx="2799549" cy="16389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15709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30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780226804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780226804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14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682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96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_15">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11374532" y="6303897"/>
            <a:ext cx="736800" cy="5319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1" name="Google Shape;11;p2"/>
          <p:cNvGrpSpPr/>
          <p:nvPr/>
        </p:nvGrpSpPr>
        <p:grpSpPr>
          <a:xfrm>
            <a:off x="6896115" y="1965531"/>
            <a:ext cx="492874" cy="497291"/>
            <a:chOff x="4601602" y="1048220"/>
            <a:chExt cx="475885" cy="469807"/>
          </a:xfrm>
        </p:grpSpPr>
        <p:grpSp>
          <p:nvGrpSpPr>
            <p:cNvPr id="12" name="Google Shape;12;p2"/>
            <p:cNvGrpSpPr/>
            <p:nvPr/>
          </p:nvGrpSpPr>
          <p:grpSpPr>
            <a:xfrm>
              <a:off x="4601602" y="1048220"/>
              <a:ext cx="472500" cy="460200"/>
              <a:chOff x="1691061" y="2572873"/>
              <a:chExt cx="472500" cy="460200"/>
            </a:xfrm>
          </p:grpSpPr>
          <p:sp>
            <p:nvSpPr>
              <p:cNvPr id="13" name="Google Shape;13;p2"/>
              <p:cNvSpPr/>
              <p:nvPr/>
            </p:nvSpPr>
            <p:spPr>
              <a:xfrm>
                <a:off x="1691061" y="2572873"/>
                <a:ext cx="472500" cy="460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14;p2"/>
              <p:cNvSpPr/>
              <p:nvPr/>
            </p:nvSpPr>
            <p:spPr>
              <a:xfrm>
                <a:off x="1788061" y="2664575"/>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5" name="Google Shape;15;p2"/>
            <p:cNvSpPr/>
            <p:nvPr/>
          </p:nvSpPr>
          <p:spPr>
            <a:xfrm>
              <a:off x="4616822" y="1048871"/>
              <a:ext cx="46066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6;p2"/>
            <p:cNvSpPr/>
            <p:nvPr/>
          </p:nvSpPr>
          <p:spPr>
            <a:xfrm rot="10800000">
              <a:off x="4613358" y="1052152"/>
              <a:ext cx="46066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 name="Google Shape;17;p2"/>
          <p:cNvGrpSpPr/>
          <p:nvPr/>
        </p:nvGrpSpPr>
        <p:grpSpPr>
          <a:xfrm rot="-5400000" flipH="1">
            <a:off x="8840574" y="500417"/>
            <a:ext cx="1985078" cy="984920"/>
            <a:chOff x="3773857" y="1896485"/>
            <a:chExt cx="1939500" cy="941786"/>
          </a:xfrm>
        </p:grpSpPr>
        <p:grpSp>
          <p:nvGrpSpPr>
            <p:cNvPr id="18" name="Google Shape;18;p2"/>
            <p:cNvGrpSpPr/>
            <p:nvPr/>
          </p:nvGrpSpPr>
          <p:grpSpPr>
            <a:xfrm>
              <a:off x="3773857" y="1896485"/>
              <a:ext cx="1939500" cy="941700"/>
              <a:chOff x="2190092" y="-553869"/>
              <a:chExt cx="1939500" cy="941700"/>
            </a:xfrm>
          </p:grpSpPr>
          <p:sp>
            <p:nvSpPr>
              <p:cNvPr id="19" name="Google Shape;19;p2"/>
              <p:cNvSpPr/>
              <p:nvPr/>
            </p:nvSpPr>
            <p:spPr>
              <a:xfrm>
                <a:off x="2190092" y="-553869"/>
                <a:ext cx="1939500" cy="9417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 name="Google Shape;20;p2"/>
              <p:cNvSpPr/>
              <p:nvPr/>
            </p:nvSpPr>
            <p:spPr>
              <a:xfrm>
                <a:off x="2287099" y="-468145"/>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a:off x="2771758" y="-462169"/>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 name="Google Shape;22;p2"/>
              <p:cNvSpPr/>
              <p:nvPr/>
            </p:nvSpPr>
            <p:spPr>
              <a:xfrm>
                <a:off x="3243251" y="-462169"/>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 name="Google Shape;23;p2"/>
              <p:cNvSpPr/>
              <p:nvPr/>
            </p:nvSpPr>
            <p:spPr>
              <a:xfrm>
                <a:off x="2287099" y="-40828"/>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a:off x="2771758" y="-34852"/>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5;p2"/>
              <p:cNvSpPr/>
              <p:nvPr/>
            </p:nvSpPr>
            <p:spPr>
              <a:xfrm>
                <a:off x="3243251" y="-34852"/>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 name="Google Shape;26;p2"/>
              <p:cNvSpPr/>
              <p:nvPr/>
            </p:nvSpPr>
            <p:spPr>
              <a:xfrm>
                <a:off x="3718381" y="-471134"/>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27;p2"/>
              <p:cNvSpPr/>
              <p:nvPr/>
            </p:nvSpPr>
            <p:spPr>
              <a:xfrm>
                <a:off x="3718381" y="-43817"/>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8" name="Google Shape;28;p2"/>
            <p:cNvGrpSpPr/>
            <p:nvPr/>
          </p:nvGrpSpPr>
          <p:grpSpPr>
            <a:xfrm>
              <a:off x="3775386" y="1910049"/>
              <a:ext cx="1937732" cy="928222"/>
              <a:chOff x="4384930" y="278200"/>
              <a:chExt cx="1931744" cy="480521"/>
            </a:xfrm>
          </p:grpSpPr>
          <p:sp>
            <p:nvSpPr>
              <p:cNvPr id="29" name="Google Shape;29;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30;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31" name="Google Shape;31;p2"/>
          <p:cNvGrpSpPr/>
          <p:nvPr/>
        </p:nvGrpSpPr>
        <p:grpSpPr>
          <a:xfrm>
            <a:off x="10315212" y="270"/>
            <a:ext cx="1971502" cy="991701"/>
            <a:chOff x="3773857" y="1896485"/>
            <a:chExt cx="1939500" cy="941786"/>
          </a:xfrm>
        </p:grpSpPr>
        <p:grpSp>
          <p:nvGrpSpPr>
            <p:cNvPr id="32" name="Google Shape;32;p2"/>
            <p:cNvGrpSpPr/>
            <p:nvPr/>
          </p:nvGrpSpPr>
          <p:grpSpPr>
            <a:xfrm>
              <a:off x="3773857" y="1896485"/>
              <a:ext cx="1939500" cy="941700"/>
              <a:chOff x="2190092" y="-553869"/>
              <a:chExt cx="1939500" cy="941700"/>
            </a:xfrm>
          </p:grpSpPr>
          <p:sp>
            <p:nvSpPr>
              <p:cNvPr id="33" name="Google Shape;33;p2"/>
              <p:cNvSpPr/>
              <p:nvPr/>
            </p:nvSpPr>
            <p:spPr>
              <a:xfrm>
                <a:off x="2190092" y="-553869"/>
                <a:ext cx="1939500" cy="941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 name="Google Shape;34;p2"/>
              <p:cNvSpPr/>
              <p:nvPr/>
            </p:nvSpPr>
            <p:spPr>
              <a:xfrm>
                <a:off x="2287099" y="-468145"/>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 name="Google Shape;35;p2"/>
              <p:cNvSpPr/>
              <p:nvPr/>
            </p:nvSpPr>
            <p:spPr>
              <a:xfrm>
                <a:off x="2771758" y="-462169"/>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 name="Google Shape;36;p2"/>
              <p:cNvSpPr/>
              <p:nvPr/>
            </p:nvSpPr>
            <p:spPr>
              <a:xfrm>
                <a:off x="3243251" y="-462169"/>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 name="Google Shape;37;p2"/>
              <p:cNvSpPr/>
              <p:nvPr/>
            </p:nvSpPr>
            <p:spPr>
              <a:xfrm>
                <a:off x="2287099" y="-40828"/>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Google Shape;38;p2"/>
              <p:cNvSpPr/>
              <p:nvPr/>
            </p:nvSpPr>
            <p:spPr>
              <a:xfrm>
                <a:off x="2771758" y="-34852"/>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 name="Google Shape;39;p2"/>
              <p:cNvSpPr/>
              <p:nvPr/>
            </p:nvSpPr>
            <p:spPr>
              <a:xfrm>
                <a:off x="3243251" y="-34852"/>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Google Shape;40;p2"/>
              <p:cNvSpPr/>
              <p:nvPr/>
            </p:nvSpPr>
            <p:spPr>
              <a:xfrm>
                <a:off x="3718381" y="-471134"/>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41;p2"/>
              <p:cNvSpPr/>
              <p:nvPr/>
            </p:nvSpPr>
            <p:spPr>
              <a:xfrm>
                <a:off x="3718381" y="-43817"/>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2" name="Google Shape;42;p2"/>
            <p:cNvGrpSpPr/>
            <p:nvPr/>
          </p:nvGrpSpPr>
          <p:grpSpPr>
            <a:xfrm>
              <a:off x="3775386" y="1910049"/>
              <a:ext cx="1937732" cy="928222"/>
              <a:chOff x="4384930" y="278200"/>
              <a:chExt cx="1931744" cy="480521"/>
            </a:xfrm>
          </p:grpSpPr>
          <p:sp>
            <p:nvSpPr>
              <p:cNvPr id="43" name="Google Shape;43;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 name="Google Shape;44;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45" name="Google Shape;45;p2"/>
          <p:cNvGrpSpPr/>
          <p:nvPr/>
        </p:nvGrpSpPr>
        <p:grpSpPr>
          <a:xfrm>
            <a:off x="10315212" y="991932"/>
            <a:ext cx="1971502" cy="991701"/>
            <a:chOff x="3773857" y="1896485"/>
            <a:chExt cx="1939500" cy="941786"/>
          </a:xfrm>
        </p:grpSpPr>
        <p:grpSp>
          <p:nvGrpSpPr>
            <p:cNvPr id="46" name="Google Shape;46;p2"/>
            <p:cNvGrpSpPr/>
            <p:nvPr/>
          </p:nvGrpSpPr>
          <p:grpSpPr>
            <a:xfrm>
              <a:off x="3773857" y="1896485"/>
              <a:ext cx="1939500" cy="941700"/>
              <a:chOff x="2190092" y="-553869"/>
              <a:chExt cx="1939500" cy="941700"/>
            </a:xfrm>
          </p:grpSpPr>
          <p:sp>
            <p:nvSpPr>
              <p:cNvPr id="47" name="Google Shape;47;p2"/>
              <p:cNvSpPr/>
              <p:nvPr/>
            </p:nvSpPr>
            <p:spPr>
              <a:xfrm>
                <a:off x="2190092" y="-553869"/>
                <a:ext cx="1939500" cy="941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 name="Google Shape;48;p2"/>
              <p:cNvSpPr/>
              <p:nvPr/>
            </p:nvSpPr>
            <p:spPr>
              <a:xfrm>
                <a:off x="2287099" y="-468145"/>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 name="Google Shape;49;p2"/>
              <p:cNvSpPr/>
              <p:nvPr/>
            </p:nvSpPr>
            <p:spPr>
              <a:xfrm>
                <a:off x="2771758" y="-462169"/>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 name="Google Shape;50;p2"/>
              <p:cNvSpPr/>
              <p:nvPr/>
            </p:nvSpPr>
            <p:spPr>
              <a:xfrm>
                <a:off x="3243251" y="-462169"/>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2"/>
              <p:cNvSpPr/>
              <p:nvPr/>
            </p:nvSpPr>
            <p:spPr>
              <a:xfrm>
                <a:off x="2287099" y="-40828"/>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2" name="Google Shape;52;p2"/>
              <p:cNvSpPr/>
              <p:nvPr/>
            </p:nvSpPr>
            <p:spPr>
              <a:xfrm>
                <a:off x="2771758" y="-34852"/>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3" name="Google Shape;53;p2"/>
              <p:cNvSpPr/>
              <p:nvPr/>
            </p:nvSpPr>
            <p:spPr>
              <a:xfrm>
                <a:off x="3243251" y="-34852"/>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 name="Google Shape;54;p2"/>
              <p:cNvSpPr/>
              <p:nvPr/>
            </p:nvSpPr>
            <p:spPr>
              <a:xfrm>
                <a:off x="3718381" y="-471134"/>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2"/>
              <p:cNvSpPr/>
              <p:nvPr/>
            </p:nvSpPr>
            <p:spPr>
              <a:xfrm>
                <a:off x="3718381" y="-43817"/>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6" name="Google Shape;56;p2"/>
            <p:cNvGrpSpPr/>
            <p:nvPr/>
          </p:nvGrpSpPr>
          <p:grpSpPr>
            <a:xfrm>
              <a:off x="3775386" y="1910049"/>
              <a:ext cx="1937732" cy="928222"/>
              <a:chOff x="4384930" y="278200"/>
              <a:chExt cx="1931744" cy="480521"/>
            </a:xfrm>
          </p:grpSpPr>
          <p:sp>
            <p:nvSpPr>
              <p:cNvPr id="57" name="Google Shape;57;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 name="Google Shape;58;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59" name="Google Shape;59;p2"/>
          <p:cNvGrpSpPr/>
          <p:nvPr/>
        </p:nvGrpSpPr>
        <p:grpSpPr>
          <a:xfrm rot="-5400000" flipH="1">
            <a:off x="8097135" y="1229373"/>
            <a:ext cx="1501337" cy="985801"/>
            <a:chOff x="4300069" y="1703295"/>
            <a:chExt cx="1445400" cy="943712"/>
          </a:xfrm>
        </p:grpSpPr>
        <p:grpSp>
          <p:nvGrpSpPr>
            <p:cNvPr id="60" name="Google Shape;60;p2"/>
            <p:cNvGrpSpPr/>
            <p:nvPr/>
          </p:nvGrpSpPr>
          <p:grpSpPr>
            <a:xfrm>
              <a:off x="4300069" y="1703295"/>
              <a:ext cx="1445400" cy="941700"/>
              <a:chOff x="2611438" y="1096683"/>
              <a:chExt cx="1445400" cy="941700"/>
            </a:xfrm>
          </p:grpSpPr>
          <p:sp>
            <p:nvSpPr>
              <p:cNvPr id="61" name="Google Shape;61;p2"/>
              <p:cNvSpPr/>
              <p:nvPr/>
            </p:nvSpPr>
            <p:spPr>
              <a:xfrm>
                <a:off x="2611438" y="1096683"/>
                <a:ext cx="1445400" cy="941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 name="Google Shape;62;p2"/>
              <p:cNvSpPr/>
              <p:nvPr/>
            </p:nvSpPr>
            <p:spPr>
              <a:xfrm>
                <a:off x="2702462" y="1194362"/>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 name="Google Shape;63;p2"/>
              <p:cNvSpPr/>
              <p:nvPr/>
            </p:nvSpPr>
            <p:spPr>
              <a:xfrm>
                <a:off x="3187121" y="1200338"/>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4" name="Google Shape;64;p2"/>
              <p:cNvSpPr/>
              <p:nvPr/>
            </p:nvSpPr>
            <p:spPr>
              <a:xfrm>
                <a:off x="3658614" y="1200338"/>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5" name="Google Shape;65;p2"/>
              <p:cNvSpPr/>
              <p:nvPr/>
            </p:nvSpPr>
            <p:spPr>
              <a:xfrm>
                <a:off x="2702462" y="1621679"/>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2"/>
              <p:cNvSpPr/>
              <p:nvPr/>
            </p:nvSpPr>
            <p:spPr>
              <a:xfrm>
                <a:off x="3187121" y="1627655"/>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 name="Google Shape;67;p2"/>
              <p:cNvSpPr/>
              <p:nvPr/>
            </p:nvSpPr>
            <p:spPr>
              <a:xfrm>
                <a:off x="3658614" y="1627655"/>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8" name="Google Shape;68;p2"/>
            <p:cNvGrpSpPr/>
            <p:nvPr/>
          </p:nvGrpSpPr>
          <p:grpSpPr>
            <a:xfrm>
              <a:off x="4313091" y="1712826"/>
              <a:ext cx="1418287" cy="934181"/>
              <a:chOff x="4384930" y="278200"/>
              <a:chExt cx="1931744" cy="480521"/>
            </a:xfrm>
          </p:grpSpPr>
          <p:sp>
            <p:nvSpPr>
              <p:cNvPr id="69" name="Google Shape;69;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71" name="Google Shape;71;p2"/>
          <p:cNvGrpSpPr/>
          <p:nvPr/>
        </p:nvGrpSpPr>
        <p:grpSpPr>
          <a:xfrm rot="-5400000" flipH="1">
            <a:off x="7102422" y="1228185"/>
            <a:ext cx="1495844" cy="987688"/>
            <a:chOff x="4300069" y="1703295"/>
            <a:chExt cx="1445400" cy="943712"/>
          </a:xfrm>
        </p:grpSpPr>
        <p:grpSp>
          <p:nvGrpSpPr>
            <p:cNvPr id="72" name="Google Shape;72;p2"/>
            <p:cNvGrpSpPr/>
            <p:nvPr/>
          </p:nvGrpSpPr>
          <p:grpSpPr>
            <a:xfrm>
              <a:off x="4300069" y="1703295"/>
              <a:ext cx="1445400" cy="941700"/>
              <a:chOff x="2611438" y="1096683"/>
              <a:chExt cx="1445400" cy="941700"/>
            </a:xfrm>
          </p:grpSpPr>
          <p:sp>
            <p:nvSpPr>
              <p:cNvPr id="73" name="Google Shape;73;p2"/>
              <p:cNvSpPr/>
              <p:nvPr/>
            </p:nvSpPr>
            <p:spPr>
              <a:xfrm>
                <a:off x="2611438" y="1096683"/>
                <a:ext cx="1445400" cy="941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4" name="Google Shape;74;p2"/>
              <p:cNvSpPr/>
              <p:nvPr/>
            </p:nvSpPr>
            <p:spPr>
              <a:xfrm>
                <a:off x="2702462" y="1194362"/>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5" name="Google Shape;75;p2"/>
              <p:cNvSpPr/>
              <p:nvPr/>
            </p:nvSpPr>
            <p:spPr>
              <a:xfrm>
                <a:off x="3187121" y="1200338"/>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6" name="Google Shape;76;p2"/>
              <p:cNvSpPr/>
              <p:nvPr/>
            </p:nvSpPr>
            <p:spPr>
              <a:xfrm>
                <a:off x="3658614" y="1200338"/>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7" name="Google Shape;77;p2"/>
              <p:cNvSpPr/>
              <p:nvPr/>
            </p:nvSpPr>
            <p:spPr>
              <a:xfrm>
                <a:off x="2702462" y="1621679"/>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8" name="Google Shape;78;p2"/>
              <p:cNvSpPr/>
              <p:nvPr/>
            </p:nvSpPr>
            <p:spPr>
              <a:xfrm>
                <a:off x="3187121" y="1627655"/>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9" name="Google Shape;79;p2"/>
              <p:cNvSpPr/>
              <p:nvPr/>
            </p:nvSpPr>
            <p:spPr>
              <a:xfrm>
                <a:off x="3658614" y="1627655"/>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80" name="Google Shape;80;p2"/>
            <p:cNvGrpSpPr/>
            <p:nvPr/>
          </p:nvGrpSpPr>
          <p:grpSpPr>
            <a:xfrm>
              <a:off x="4313091" y="1712826"/>
              <a:ext cx="1418287" cy="934181"/>
              <a:chOff x="4384930" y="278200"/>
              <a:chExt cx="1931744" cy="480521"/>
            </a:xfrm>
          </p:grpSpPr>
          <p:sp>
            <p:nvSpPr>
              <p:cNvPr id="81" name="Google Shape;81;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2" name="Google Shape;82;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83" name="Google Shape;83;p2"/>
          <p:cNvGrpSpPr/>
          <p:nvPr/>
        </p:nvGrpSpPr>
        <p:grpSpPr>
          <a:xfrm>
            <a:off x="4916390" y="1965571"/>
            <a:ext cx="1994980" cy="497276"/>
            <a:chOff x="4384930" y="271927"/>
            <a:chExt cx="1941019" cy="504900"/>
          </a:xfrm>
        </p:grpSpPr>
        <p:sp>
          <p:nvSpPr>
            <p:cNvPr id="84" name="Google Shape;84;p2"/>
            <p:cNvSpPr/>
            <p:nvPr/>
          </p:nvSpPr>
          <p:spPr>
            <a:xfrm>
              <a:off x="4386449" y="271927"/>
              <a:ext cx="1939500" cy="5049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5" name="Google Shape;85;p2"/>
            <p:cNvSpPr/>
            <p:nvPr/>
          </p:nvSpPr>
          <p:spPr>
            <a:xfrm>
              <a:off x="4483450" y="363630"/>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6" name="Google Shape;86;p2"/>
            <p:cNvSpPr/>
            <p:nvPr/>
          </p:nvSpPr>
          <p:spPr>
            <a:xfrm>
              <a:off x="4968109" y="369606"/>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7" name="Google Shape;87;p2"/>
            <p:cNvSpPr/>
            <p:nvPr/>
          </p:nvSpPr>
          <p:spPr>
            <a:xfrm>
              <a:off x="5439602" y="369606"/>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8" name="Google Shape;88;p2"/>
            <p:cNvSpPr/>
            <p:nvPr/>
          </p:nvSpPr>
          <p:spPr>
            <a:xfrm>
              <a:off x="5914732" y="360641"/>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9" name="Google Shape;89;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0" name="Google Shape;90;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1" name="Google Shape;91;p2"/>
          <p:cNvGrpSpPr/>
          <p:nvPr/>
        </p:nvGrpSpPr>
        <p:grpSpPr>
          <a:xfrm rot="-5400000" flipH="1">
            <a:off x="1464150" y="3948940"/>
            <a:ext cx="1985078" cy="984920"/>
            <a:chOff x="3773857" y="1896485"/>
            <a:chExt cx="1939500" cy="941786"/>
          </a:xfrm>
        </p:grpSpPr>
        <p:grpSp>
          <p:nvGrpSpPr>
            <p:cNvPr id="92" name="Google Shape;92;p2"/>
            <p:cNvGrpSpPr/>
            <p:nvPr/>
          </p:nvGrpSpPr>
          <p:grpSpPr>
            <a:xfrm>
              <a:off x="3773857" y="1896485"/>
              <a:ext cx="1939500" cy="941700"/>
              <a:chOff x="2190092" y="-553869"/>
              <a:chExt cx="1939500" cy="941700"/>
            </a:xfrm>
          </p:grpSpPr>
          <p:sp>
            <p:nvSpPr>
              <p:cNvPr id="93" name="Google Shape;93;p2"/>
              <p:cNvSpPr/>
              <p:nvPr/>
            </p:nvSpPr>
            <p:spPr>
              <a:xfrm>
                <a:off x="2190092" y="-553869"/>
                <a:ext cx="1939500" cy="941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4" name="Google Shape;94;p2"/>
              <p:cNvSpPr/>
              <p:nvPr/>
            </p:nvSpPr>
            <p:spPr>
              <a:xfrm>
                <a:off x="2287099" y="-468145"/>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5" name="Google Shape;95;p2"/>
              <p:cNvSpPr/>
              <p:nvPr/>
            </p:nvSpPr>
            <p:spPr>
              <a:xfrm>
                <a:off x="2771758" y="-462169"/>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6" name="Google Shape;96;p2"/>
              <p:cNvSpPr/>
              <p:nvPr/>
            </p:nvSpPr>
            <p:spPr>
              <a:xfrm>
                <a:off x="3243251" y="-462169"/>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7" name="Google Shape;97;p2"/>
              <p:cNvSpPr/>
              <p:nvPr/>
            </p:nvSpPr>
            <p:spPr>
              <a:xfrm>
                <a:off x="2287099" y="-40828"/>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8" name="Google Shape;98;p2"/>
              <p:cNvSpPr/>
              <p:nvPr/>
            </p:nvSpPr>
            <p:spPr>
              <a:xfrm>
                <a:off x="2771758" y="-34852"/>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9" name="Google Shape;99;p2"/>
              <p:cNvSpPr/>
              <p:nvPr/>
            </p:nvSpPr>
            <p:spPr>
              <a:xfrm>
                <a:off x="3243251" y="-34852"/>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0" name="Google Shape;100;p2"/>
              <p:cNvSpPr/>
              <p:nvPr/>
            </p:nvSpPr>
            <p:spPr>
              <a:xfrm>
                <a:off x="3718381" y="-471134"/>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1" name="Google Shape;101;p2"/>
              <p:cNvSpPr/>
              <p:nvPr/>
            </p:nvSpPr>
            <p:spPr>
              <a:xfrm>
                <a:off x="3718381" y="-43817"/>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2" name="Google Shape;102;p2"/>
            <p:cNvGrpSpPr/>
            <p:nvPr/>
          </p:nvGrpSpPr>
          <p:grpSpPr>
            <a:xfrm>
              <a:off x="3775386" y="1910049"/>
              <a:ext cx="1937732" cy="928222"/>
              <a:chOff x="4384930" y="278200"/>
              <a:chExt cx="1931744" cy="480521"/>
            </a:xfrm>
          </p:grpSpPr>
          <p:sp>
            <p:nvSpPr>
              <p:cNvPr id="103" name="Google Shape;103;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4" name="Google Shape;104;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05" name="Google Shape;105;p2"/>
          <p:cNvGrpSpPr/>
          <p:nvPr/>
        </p:nvGrpSpPr>
        <p:grpSpPr>
          <a:xfrm>
            <a:off x="350" y="-16635"/>
            <a:ext cx="1971502" cy="991701"/>
            <a:chOff x="3773857" y="1896485"/>
            <a:chExt cx="1939500" cy="941786"/>
          </a:xfrm>
        </p:grpSpPr>
        <p:grpSp>
          <p:nvGrpSpPr>
            <p:cNvPr id="106" name="Google Shape;106;p2"/>
            <p:cNvGrpSpPr/>
            <p:nvPr/>
          </p:nvGrpSpPr>
          <p:grpSpPr>
            <a:xfrm>
              <a:off x="3773857" y="1896485"/>
              <a:ext cx="1939500" cy="941700"/>
              <a:chOff x="2190092" y="-553869"/>
              <a:chExt cx="1939500" cy="941700"/>
            </a:xfrm>
          </p:grpSpPr>
          <p:sp>
            <p:nvSpPr>
              <p:cNvPr id="107" name="Google Shape;107;p2"/>
              <p:cNvSpPr/>
              <p:nvPr/>
            </p:nvSpPr>
            <p:spPr>
              <a:xfrm>
                <a:off x="2190092" y="-553869"/>
                <a:ext cx="1939500" cy="941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8" name="Google Shape;108;p2"/>
              <p:cNvSpPr/>
              <p:nvPr/>
            </p:nvSpPr>
            <p:spPr>
              <a:xfrm>
                <a:off x="2287099" y="-468145"/>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9" name="Google Shape;109;p2"/>
              <p:cNvSpPr/>
              <p:nvPr/>
            </p:nvSpPr>
            <p:spPr>
              <a:xfrm>
                <a:off x="2771758" y="-462169"/>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0" name="Google Shape;110;p2"/>
              <p:cNvSpPr/>
              <p:nvPr/>
            </p:nvSpPr>
            <p:spPr>
              <a:xfrm>
                <a:off x="3243251" y="-462169"/>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1" name="Google Shape;111;p2"/>
              <p:cNvSpPr/>
              <p:nvPr/>
            </p:nvSpPr>
            <p:spPr>
              <a:xfrm>
                <a:off x="2287099" y="-40828"/>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2"/>
              <p:cNvSpPr/>
              <p:nvPr/>
            </p:nvSpPr>
            <p:spPr>
              <a:xfrm>
                <a:off x="2771758" y="-34852"/>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3" name="Google Shape;113;p2"/>
              <p:cNvSpPr/>
              <p:nvPr/>
            </p:nvSpPr>
            <p:spPr>
              <a:xfrm>
                <a:off x="3243251" y="-34852"/>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4" name="Google Shape;114;p2"/>
              <p:cNvSpPr/>
              <p:nvPr/>
            </p:nvSpPr>
            <p:spPr>
              <a:xfrm>
                <a:off x="3718381" y="-471134"/>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5" name="Google Shape;115;p2"/>
              <p:cNvSpPr/>
              <p:nvPr/>
            </p:nvSpPr>
            <p:spPr>
              <a:xfrm>
                <a:off x="3718381" y="-43817"/>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6" name="Google Shape;116;p2"/>
            <p:cNvGrpSpPr/>
            <p:nvPr/>
          </p:nvGrpSpPr>
          <p:grpSpPr>
            <a:xfrm>
              <a:off x="3775386" y="1910049"/>
              <a:ext cx="1937732" cy="928222"/>
              <a:chOff x="4384930" y="278200"/>
              <a:chExt cx="1931744" cy="480521"/>
            </a:xfrm>
          </p:grpSpPr>
          <p:sp>
            <p:nvSpPr>
              <p:cNvPr id="117" name="Google Shape;117;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8" name="Google Shape;118;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19" name="Google Shape;119;p2"/>
          <p:cNvGrpSpPr/>
          <p:nvPr/>
        </p:nvGrpSpPr>
        <p:grpSpPr>
          <a:xfrm>
            <a:off x="1962954" y="-16446"/>
            <a:ext cx="986839" cy="995793"/>
            <a:chOff x="4567615" y="1727200"/>
            <a:chExt cx="959400" cy="931780"/>
          </a:xfrm>
        </p:grpSpPr>
        <p:grpSp>
          <p:nvGrpSpPr>
            <p:cNvPr id="120" name="Google Shape;120;p2"/>
            <p:cNvGrpSpPr/>
            <p:nvPr/>
          </p:nvGrpSpPr>
          <p:grpSpPr>
            <a:xfrm>
              <a:off x="4567615" y="1727200"/>
              <a:ext cx="959400" cy="924900"/>
              <a:chOff x="2249860" y="2838824"/>
              <a:chExt cx="959400" cy="924900"/>
            </a:xfrm>
          </p:grpSpPr>
          <p:sp>
            <p:nvSpPr>
              <p:cNvPr id="121" name="Google Shape;121;p2"/>
              <p:cNvSpPr/>
              <p:nvPr/>
            </p:nvSpPr>
            <p:spPr>
              <a:xfrm>
                <a:off x="2249860" y="2838824"/>
                <a:ext cx="959400" cy="924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2" name="Google Shape;122;p2"/>
              <p:cNvSpPr/>
              <p:nvPr/>
            </p:nvSpPr>
            <p:spPr>
              <a:xfrm>
                <a:off x="2340884" y="2936503"/>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3" name="Google Shape;123;p2"/>
              <p:cNvSpPr/>
              <p:nvPr/>
            </p:nvSpPr>
            <p:spPr>
              <a:xfrm>
                <a:off x="2825543" y="2942479"/>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4" name="Google Shape;124;p2"/>
              <p:cNvSpPr/>
              <p:nvPr/>
            </p:nvSpPr>
            <p:spPr>
              <a:xfrm>
                <a:off x="2340884" y="3363820"/>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5" name="Google Shape;125;p2"/>
              <p:cNvSpPr/>
              <p:nvPr/>
            </p:nvSpPr>
            <p:spPr>
              <a:xfrm>
                <a:off x="2825543" y="3369796"/>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26" name="Google Shape;126;p2"/>
            <p:cNvGrpSpPr/>
            <p:nvPr/>
          </p:nvGrpSpPr>
          <p:grpSpPr>
            <a:xfrm>
              <a:off x="4569771" y="1730758"/>
              <a:ext cx="940566" cy="928222"/>
              <a:chOff x="4384930" y="278200"/>
              <a:chExt cx="1931744" cy="480521"/>
            </a:xfrm>
          </p:grpSpPr>
          <p:sp>
            <p:nvSpPr>
              <p:cNvPr id="127" name="Google Shape;127;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8" name="Google Shape;128;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29" name="Google Shape;129;p2"/>
          <p:cNvGrpSpPr/>
          <p:nvPr/>
        </p:nvGrpSpPr>
        <p:grpSpPr>
          <a:xfrm>
            <a:off x="2941742" y="-16548"/>
            <a:ext cx="496144" cy="995630"/>
            <a:chOff x="5679142" y="1338076"/>
            <a:chExt cx="470100" cy="968700"/>
          </a:xfrm>
        </p:grpSpPr>
        <p:grpSp>
          <p:nvGrpSpPr>
            <p:cNvPr id="130" name="Google Shape;130;p2"/>
            <p:cNvGrpSpPr/>
            <p:nvPr/>
          </p:nvGrpSpPr>
          <p:grpSpPr>
            <a:xfrm>
              <a:off x="5679142" y="1338076"/>
              <a:ext cx="470100" cy="968700"/>
              <a:chOff x="7135627" y="2979271"/>
              <a:chExt cx="470100" cy="968700"/>
            </a:xfrm>
          </p:grpSpPr>
          <p:sp>
            <p:nvSpPr>
              <p:cNvPr id="131" name="Google Shape;131;p2"/>
              <p:cNvSpPr/>
              <p:nvPr/>
            </p:nvSpPr>
            <p:spPr>
              <a:xfrm>
                <a:off x="7135627" y="2979271"/>
                <a:ext cx="470100" cy="968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2" name="Google Shape;132;p2"/>
              <p:cNvSpPr/>
              <p:nvPr/>
            </p:nvSpPr>
            <p:spPr>
              <a:xfrm>
                <a:off x="7226650" y="3076950"/>
                <a:ext cx="285900" cy="2847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3" name="Google Shape;133;p2"/>
              <p:cNvSpPr/>
              <p:nvPr/>
            </p:nvSpPr>
            <p:spPr>
              <a:xfrm>
                <a:off x="7226650" y="3502586"/>
                <a:ext cx="285900" cy="2847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34" name="Google Shape;134;p2"/>
            <p:cNvGrpSpPr/>
            <p:nvPr/>
          </p:nvGrpSpPr>
          <p:grpSpPr>
            <a:xfrm>
              <a:off x="5686977" y="1342282"/>
              <a:ext cx="450869" cy="946098"/>
              <a:chOff x="4384930" y="278200"/>
              <a:chExt cx="1931744" cy="480521"/>
            </a:xfrm>
          </p:grpSpPr>
          <p:sp>
            <p:nvSpPr>
              <p:cNvPr id="135" name="Google Shape;135;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6" name="Google Shape;136;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37" name="Google Shape;137;p2"/>
          <p:cNvGrpSpPr/>
          <p:nvPr/>
        </p:nvGrpSpPr>
        <p:grpSpPr>
          <a:xfrm>
            <a:off x="3429330" y="-16660"/>
            <a:ext cx="1485582" cy="994483"/>
            <a:chOff x="4300069" y="1703295"/>
            <a:chExt cx="1445400" cy="943712"/>
          </a:xfrm>
        </p:grpSpPr>
        <p:grpSp>
          <p:nvGrpSpPr>
            <p:cNvPr id="138" name="Google Shape;138;p2"/>
            <p:cNvGrpSpPr/>
            <p:nvPr/>
          </p:nvGrpSpPr>
          <p:grpSpPr>
            <a:xfrm>
              <a:off x="4300069" y="1703295"/>
              <a:ext cx="1445400" cy="941700"/>
              <a:chOff x="2611438" y="1096683"/>
              <a:chExt cx="1445400" cy="941700"/>
            </a:xfrm>
          </p:grpSpPr>
          <p:sp>
            <p:nvSpPr>
              <p:cNvPr id="139" name="Google Shape;139;p2"/>
              <p:cNvSpPr/>
              <p:nvPr/>
            </p:nvSpPr>
            <p:spPr>
              <a:xfrm>
                <a:off x="2611438" y="1096683"/>
                <a:ext cx="1445400" cy="941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0" name="Google Shape;140;p2"/>
              <p:cNvSpPr/>
              <p:nvPr/>
            </p:nvSpPr>
            <p:spPr>
              <a:xfrm>
                <a:off x="2702462" y="1194362"/>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1" name="Google Shape;141;p2"/>
              <p:cNvSpPr/>
              <p:nvPr/>
            </p:nvSpPr>
            <p:spPr>
              <a:xfrm>
                <a:off x="3187121" y="1200338"/>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2" name="Google Shape;142;p2"/>
              <p:cNvSpPr/>
              <p:nvPr/>
            </p:nvSpPr>
            <p:spPr>
              <a:xfrm>
                <a:off x="3658614" y="1200338"/>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3" name="Google Shape;143;p2"/>
              <p:cNvSpPr/>
              <p:nvPr/>
            </p:nvSpPr>
            <p:spPr>
              <a:xfrm>
                <a:off x="2702462" y="1621679"/>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4" name="Google Shape;144;p2"/>
              <p:cNvSpPr/>
              <p:nvPr/>
            </p:nvSpPr>
            <p:spPr>
              <a:xfrm>
                <a:off x="3187121" y="1627655"/>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5" name="Google Shape;145;p2"/>
              <p:cNvSpPr/>
              <p:nvPr/>
            </p:nvSpPr>
            <p:spPr>
              <a:xfrm>
                <a:off x="3658614" y="1627655"/>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46" name="Google Shape;146;p2"/>
            <p:cNvGrpSpPr/>
            <p:nvPr/>
          </p:nvGrpSpPr>
          <p:grpSpPr>
            <a:xfrm>
              <a:off x="4313091" y="1712826"/>
              <a:ext cx="1418287" cy="934181"/>
              <a:chOff x="4384930" y="278200"/>
              <a:chExt cx="1931744" cy="480521"/>
            </a:xfrm>
          </p:grpSpPr>
          <p:sp>
            <p:nvSpPr>
              <p:cNvPr id="147" name="Google Shape;147;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8" name="Google Shape;148;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49" name="Google Shape;149;p2"/>
          <p:cNvGrpSpPr/>
          <p:nvPr/>
        </p:nvGrpSpPr>
        <p:grpSpPr>
          <a:xfrm>
            <a:off x="2933403" y="979224"/>
            <a:ext cx="1994980" cy="497276"/>
            <a:chOff x="4384930" y="271927"/>
            <a:chExt cx="1941019" cy="504900"/>
          </a:xfrm>
        </p:grpSpPr>
        <p:sp>
          <p:nvSpPr>
            <p:cNvPr id="150" name="Google Shape;150;p2"/>
            <p:cNvSpPr/>
            <p:nvPr/>
          </p:nvSpPr>
          <p:spPr>
            <a:xfrm>
              <a:off x="4386449" y="271927"/>
              <a:ext cx="1939500" cy="5049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1" name="Google Shape;151;p2"/>
            <p:cNvSpPr/>
            <p:nvPr/>
          </p:nvSpPr>
          <p:spPr>
            <a:xfrm>
              <a:off x="4483450" y="363630"/>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2" name="Google Shape;152;p2"/>
            <p:cNvSpPr/>
            <p:nvPr/>
          </p:nvSpPr>
          <p:spPr>
            <a:xfrm>
              <a:off x="4968109" y="369606"/>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3" name="Google Shape;153;p2"/>
            <p:cNvSpPr/>
            <p:nvPr/>
          </p:nvSpPr>
          <p:spPr>
            <a:xfrm>
              <a:off x="5439602" y="369606"/>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4" name="Google Shape;154;p2"/>
            <p:cNvSpPr/>
            <p:nvPr/>
          </p:nvSpPr>
          <p:spPr>
            <a:xfrm>
              <a:off x="5914732" y="360641"/>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5" name="Google Shape;155;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6" name="Google Shape;156;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57" name="Google Shape;157;p2"/>
          <p:cNvGrpSpPr/>
          <p:nvPr/>
        </p:nvGrpSpPr>
        <p:grpSpPr>
          <a:xfrm>
            <a:off x="4906874" y="-16540"/>
            <a:ext cx="492853" cy="1498348"/>
            <a:chOff x="5211483" y="1684432"/>
            <a:chExt cx="470100" cy="1354500"/>
          </a:xfrm>
        </p:grpSpPr>
        <p:grpSp>
          <p:nvGrpSpPr>
            <p:cNvPr id="158" name="Google Shape;158;p2"/>
            <p:cNvGrpSpPr/>
            <p:nvPr/>
          </p:nvGrpSpPr>
          <p:grpSpPr>
            <a:xfrm>
              <a:off x="5211483" y="1684432"/>
              <a:ext cx="470100" cy="1354500"/>
              <a:chOff x="4259077" y="983785"/>
              <a:chExt cx="470100" cy="1354500"/>
            </a:xfrm>
          </p:grpSpPr>
          <p:sp>
            <p:nvSpPr>
              <p:cNvPr id="159" name="Google Shape;159;p2"/>
              <p:cNvSpPr/>
              <p:nvPr/>
            </p:nvSpPr>
            <p:spPr>
              <a:xfrm>
                <a:off x="4259077" y="983785"/>
                <a:ext cx="470100" cy="1354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0" name="Google Shape;160;p2"/>
              <p:cNvSpPr/>
              <p:nvPr/>
            </p:nvSpPr>
            <p:spPr>
              <a:xfrm>
                <a:off x="4356075" y="1081464"/>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1" name="Google Shape;161;p2"/>
              <p:cNvSpPr/>
              <p:nvPr/>
            </p:nvSpPr>
            <p:spPr>
              <a:xfrm>
                <a:off x="4356075" y="1514198"/>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2" name="Google Shape;162;p2"/>
              <p:cNvSpPr/>
              <p:nvPr/>
            </p:nvSpPr>
            <p:spPr>
              <a:xfrm>
                <a:off x="4356075" y="1946931"/>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3" name="Google Shape;163;p2"/>
            <p:cNvGrpSpPr/>
            <p:nvPr/>
          </p:nvGrpSpPr>
          <p:grpSpPr>
            <a:xfrm>
              <a:off x="5220854" y="1695136"/>
              <a:ext cx="456858" cy="1340077"/>
              <a:chOff x="4384928" y="278200"/>
              <a:chExt cx="1931745" cy="480521"/>
            </a:xfrm>
          </p:grpSpPr>
          <p:sp>
            <p:nvSpPr>
              <p:cNvPr id="164" name="Google Shape;164;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5" name="Google Shape;165;p2"/>
              <p:cNvSpPr/>
              <p:nvPr/>
            </p:nvSpPr>
            <p:spPr>
              <a:xfrm rot="10800000">
                <a:off x="4384928"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66" name="Google Shape;166;p2"/>
          <p:cNvGrpSpPr/>
          <p:nvPr/>
        </p:nvGrpSpPr>
        <p:grpSpPr>
          <a:xfrm>
            <a:off x="2451274" y="979235"/>
            <a:ext cx="492874" cy="497291"/>
            <a:chOff x="4601602" y="1048220"/>
            <a:chExt cx="475885" cy="469807"/>
          </a:xfrm>
        </p:grpSpPr>
        <p:grpSp>
          <p:nvGrpSpPr>
            <p:cNvPr id="167" name="Google Shape;167;p2"/>
            <p:cNvGrpSpPr/>
            <p:nvPr/>
          </p:nvGrpSpPr>
          <p:grpSpPr>
            <a:xfrm>
              <a:off x="4601602" y="1048220"/>
              <a:ext cx="472500" cy="460200"/>
              <a:chOff x="1691061" y="2572873"/>
              <a:chExt cx="472500" cy="460200"/>
            </a:xfrm>
          </p:grpSpPr>
          <p:sp>
            <p:nvSpPr>
              <p:cNvPr id="168" name="Google Shape;168;p2"/>
              <p:cNvSpPr/>
              <p:nvPr/>
            </p:nvSpPr>
            <p:spPr>
              <a:xfrm>
                <a:off x="1691061" y="2572873"/>
                <a:ext cx="472500" cy="46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9" name="Google Shape;169;p2"/>
              <p:cNvSpPr/>
              <p:nvPr/>
            </p:nvSpPr>
            <p:spPr>
              <a:xfrm>
                <a:off x="1788061" y="2664575"/>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70" name="Google Shape;170;p2"/>
            <p:cNvSpPr/>
            <p:nvPr/>
          </p:nvSpPr>
          <p:spPr>
            <a:xfrm>
              <a:off x="4616822" y="1048871"/>
              <a:ext cx="46066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1" name="Google Shape;171;p2"/>
            <p:cNvSpPr/>
            <p:nvPr/>
          </p:nvSpPr>
          <p:spPr>
            <a:xfrm rot="10800000">
              <a:off x="4613358" y="1052152"/>
              <a:ext cx="46066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2" name="Google Shape;172;p2"/>
          <p:cNvGrpSpPr/>
          <p:nvPr/>
        </p:nvGrpSpPr>
        <p:grpSpPr>
          <a:xfrm>
            <a:off x="4927402" y="1473471"/>
            <a:ext cx="492874" cy="497291"/>
            <a:chOff x="4601602" y="1048220"/>
            <a:chExt cx="475885" cy="469807"/>
          </a:xfrm>
        </p:grpSpPr>
        <p:grpSp>
          <p:nvGrpSpPr>
            <p:cNvPr id="173" name="Google Shape;173;p2"/>
            <p:cNvGrpSpPr/>
            <p:nvPr/>
          </p:nvGrpSpPr>
          <p:grpSpPr>
            <a:xfrm>
              <a:off x="4601602" y="1048220"/>
              <a:ext cx="472500" cy="460200"/>
              <a:chOff x="1691061" y="2572873"/>
              <a:chExt cx="472500" cy="460200"/>
            </a:xfrm>
          </p:grpSpPr>
          <p:sp>
            <p:nvSpPr>
              <p:cNvPr id="174" name="Google Shape;174;p2"/>
              <p:cNvSpPr/>
              <p:nvPr/>
            </p:nvSpPr>
            <p:spPr>
              <a:xfrm>
                <a:off x="1691061" y="2572873"/>
                <a:ext cx="472500" cy="46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5" name="Google Shape;175;p2"/>
              <p:cNvSpPr/>
              <p:nvPr/>
            </p:nvSpPr>
            <p:spPr>
              <a:xfrm>
                <a:off x="1788061" y="2664575"/>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76" name="Google Shape;176;p2"/>
            <p:cNvSpPr/>
            <p:nvPr/>
          </p:nvSpPr>
          <p:spPr>
            <a:xfrm>
              <a:off x="4616822" y="1048871"/>
              <a:ext cx="46066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7" name="Google Shape;177;p2"/>
            <p:cNvSpPr/>
            <p:nvPr/>
          </p:nvSpPr>
          <p:spPr>
            <a:xfrm rot="10800000">
              <a:off x="4613358" y="1052152"/>
              <a:ext cx="46066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8" name="Google Shape;178;p2"/>
          <p:cNvGrpSpPr/>
          <p:nvPr/>
        </p:nvGrpSpPr>
        <p:grpSpPr>
          <a:xfrm>
            <a:off x="2471855" y="1473403"/>
            <a:ext cx="1971502" cy="994526"/>
            <a:chOff x="3773857" y="1896485"/>
            <a:chExt cx="1939500" cy="941786"/>
          </a:xfrm>
        </p:grpSpPr>
        <p:grpSp>
          <p:nvGrpSpPr>
            <p:cNvPr id="179" name="Google Shape;179;p2"/>
            <p:cNvGrpSpPr/>
            <p:nvPr/>
          </p:nvGrpSpPr>
          <p:grpSpPr>
            <a:xfrm>
              <a:off x="3773857" y="1896485"/>
              <a:ext cx="1939500" cy="941700"/>
              <a:chOff x="2190092" y="-553869"/>
              <a:chExt cx="1939500" cy="941700"/>
            </a:xfrm>
          </p:grpSpPr>
          <p:sp>
            <p:nvSpPr>
              <p:cNvPr id="180" name="Google Shape;180;p2"/>
              <p:cNvSpPr/>
              <p:nvPr/>
            </p:nvSpPr>
            <p:spPr>
              <a:xfrm>
                <a:off x="2190092" y="-553869"/>
                <a:ext cx="1939500" cy="941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1" name="Google Shape;181;p2"/>
              <p:cNvSpPr/>
              <p:nvPr/>
            </p:nvSpPr>
            <p:spPr>
              <a:xfrm>
                <a:off x="2287099" y="-468145"/>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2" name="Google Shape;182;p2"/>
              <p:cNvSpPr/>
              <p:nvPr/>
            </p:nvSpPr>
            <p:spPr>
              <a:xfrm>
                <a:off x="2771758" y="-462169"/>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3" name="Google Shape;183;p2"/>
              <p:cNvSpPr/>
              <p:nvPr/>
            </p:nvSpPr>
            <p:spPr>
              <a:xfrm>
                <a:off x="3243251" y="-462169"/>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4" name="Google Shape;184;p2"/>
              <p:cNvSpPr/>
              <p:nvPr/>
            </p:nvSpPr>
            <p:spPr>
              <a:xfrm>
                <a:off x="2287099" y="-40828"/>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5" name="Google Shape;185;p2"/>
              <p:cNvSpPr/>
              <p:nvPr/>
            </p:nvSpPr>
            <p:spPr>
              <a:xfrm>
                <a:off x="2771758" y="-34852"/>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6" name="Google Shape;186;p2"/>
              <p:cNvSpPr/>
              <p:nvPr/>
            </p:nvSpPr>
            <p:spPr>
              <a:xfrm>
                <a:off x="3243251" y="-34852"/>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7" name="Google Shape;187;p2"/>
              <p:cNvSpPr/>
              <p:nvPr/>
            </p:nvSpPr>
            <p:spPr>
              <a:xfrm>
                <a:off x="3718381" y="-471134"/>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8" name="Google Shape;188;p2"/>
              <p:cNvSpPr/>
              <p:nvPr/>
            </p:nvSpPr>
            <p:spPr>
              <a:xfrm>
                <a:off x="3718381" y="-43817"/>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89" name="Google Shape;189;p2"/>
            <p:cNvGrpSpPr/>
            <p:nvPr/>
          </p:nvGrpSpPr>
          <p:grpSpPr>
            <a:xfrm>
              <a:off x="3775386" y="1910049"/>
              <a:ext cx="1937732" cy="928222"/>
              <a:chOff x="4384930" y="278200"/>
              <a:chExt cx="1931744" cy="480521"/>
            </a:xfrm>
          </p:grpSpPr>
          <p:sp>
            <p:nvSpPr>
              <p:cNvPr id="190" name="Google Shape;190;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1" name="Google Shape;191;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92" name="Google Shape;192;p2"/>
          <p:cNvGrpSpPr/>
          <p:nvPr/>
        </p:nvGrpSpPr>
        <p:grpSpPr>
          <a:xfrm rot="-5400000" flipH="1">
            <a:off x="1719526" y="733993"/>
            <a:ext cx="497225" cy="986815"/>
            <a:chOff x="5679142" y="1338076"/>
            <a:chExt cx="470100" cy="968700"/>
          </a:xfrm>
        </p:grpSpPr>
        <p:grpSp>
          <p:nvGrpSpPr>
            <p:cNvPr id="193" name="Google Shape;193;p2"/>
            <p:cNvGrpSpPr/>
            <p:nvPr/>
          </p:nvGrpSpPr>
          <p:grpSpPr>
            <a:xfrm>
              <a:off x="5679142" y="1338076"/>
              <a:ext cx="470100" cy="968700"/>
              <a:chOff x="7135627" y="2979271"/>
              <a:chExt cx="470100" cy="968700"/>
            </a:xfrm>
          </p:grpSpPr>
          <p:sp>
            <p:nvSpPr>
              <p:cNvPr id="194" name="Google Shape;194;p2"/>
              <p:cNvSpPr/>
              <p:nvPr/>
            </p:nvSpPr>
            <p:spPr>
              <a:xfrm>
                <a:off x="7135627" y="2979271"/>
                <a:ext cx="470100" cy="968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5" name="Google Shape;195;p2"/>
              <p:cNvSpPr/>
              <p:nvPr/>
            </p:nvSpPr>
            <p:spPr>
              <a:xfrm>
                <a:off x="7226650" y="3076950"/>
                <a:ext cx="285900" cy="2847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6" name="Google Shape;196;p2"/>
              <p:cNvSpPr/>
              <p:nvPr/>
            </p:nvSpPr>
            <p:spPr>
              <a:xfrm>
                <a:off x="7226650" y="3502586"/>
                <a:ext cx="285900" cy="2847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97" name="Google Shape;197;p2"/>
            <p:cNvGrpSpPr/>
            <p:nvPr/>
          </p:nvGrpSpPr>
          <p:grpSpPr>
            <a:xfrm>
              <a:off x="5686977" y="1342282"/>
              <a:ext cx="450869" cy="946098"/>
              <a:chOff x="4384930" y="278200"/>
              <a:chExt cx="1931744" cy="480521"/>
            </a:xfrm>
          </p:grpSpPr>
          <p:sp>
            <p:nvSpPr>
              <p:cNvPr id="198" name="Google Shape;198;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9" name="Google Shape;199;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00" name="Google Shape;200;p2"/>
          <p:cNvGrpSpPr/>
          <p:nvPr/>
        </p:nvGrpSpPr>
        <p:grpSpPr>
          <a:xfrm>
            <a:off x="4437113" y="1473483"/>
            <a:ext cx="496144" cy="994564"/>
            <a:chOff x="5679142" y="1338076"/>
            <a:chExt cx="470100" cy="968700"/>
          </a:xfrm>
        </p:grpSpPr>
        <p:grpSp>
          <p:nvGrpSpPr>
            <p:cNvPr id="201" name="Google Shape;201;p2"/>
            <p:cNvGrpSpPr/>
            <p:nvPr/>
          </p:nvGrpSpPr>
          <p:grpSpPr>
            <a:xfrm>
              <a:off x="5679142" y="1338076"/>
              <a:ext cx="470100" cy="968700"/>
              <a:chOff x="7135627" y="2979271"/>
              <a:chExt cx="470100" cy="968700"/>
            </a:xfrm>
          </p:grpSpPr>
          <p:sp>
            <p:nvSpPr>
              <p:cNvPr id="202" name="Google Shape;202;p2"/>
              <p:cNvSpPr/>
              <p:nvPr/>
            </p:nvSpPr>
            <p:spPr>
              <a:xfrm>
                <a:off x="7135627" y="2979271"/>
                <a:ext cx="470100" cy="968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3" name="Google Shape;203;p2"/>
              <p:cNvSpPr/>
              <p:nvPr/>
            </p:nvSpPr>
            <p:spPr>
              <a:xfrm>
                <a:off x="7226650" y="3076950"/>
                <a:ext cx="285900" cy="2847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4" name="Google Shape;204;p2"/>
              <p:cNvSpPr/>
              <p:nvPr/>
            </p:nvSpPr>
            <p:spPr>
              <a:xfrm>
                <a:off x="7226650" y="3502586"/>
                <a:ext cx="285900" cy="2847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05" name="Google Shape;205;p2"/>
            <p:cNvGrpSpPr/>
            <p:nvPr/>
          </p:nvGrpSpPr>
          <p:grpSpPr>
            <a:xfrm>
              <a:off x="5686977" y="1342282"/>
              <a:ext cx="450869" cy="946098"/>
              <a:chOff x="4384930" y="278200"/>
              <a:chExt cx="1931744" cy="480521"/>
            </a:xfrm>
          </p:grpSpPr>
          <p:sp>
            <p:nvSpPr>
              <p:cNvPr id="206" name="Google Shape;206;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7" name="Google Shape;207;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08" name="Google Shape;208;p2"/>
          <p:cNvGrpSpPr/>
          <p:nvPr/>
        </p:nvGrpSpPr>
        <p:grpSpPr>
          <a:xfrm rot="-5400000" flipH="1">
            <a:off x="494053" y="485052"/>
            <a:ext cx="497225" cy="1485074"/>
            <a:chOff x="5211483" y="1684432"/>
            <a:chExt cx="470100" cy="1354500"/>
          </a:xfrm>
        </p:grpSpPr>
        <p:grpSp>
          <p:nvGrpSpPr>
            <p:cNvPr id="209" name="Google Shape;209;p2"/>
            <p:cNvGrpSpPr/>
            <p:nvPr/>
          </p:nvGrpSpPr>
          <p:grpSpPr>
            <a:xfrm>
              <a:off x="5211483" y="1684432"/>
              <a:ext cx="470100" cy="1354500"/>
              <a:chOff x="4259077" y="983785"/>
              <a:chExt cx="470100" cy="1354500"/>
            </a:xfrm>
          </p:grpSpPr>
          <p:sp>
            <p:nvSpPr>
              <p:cNvPr id="210" name="Google Shape;210;p2"/>
              <p:cNvSpPr/>
              <p:nvPr/>
            </p:nvSpPr>
            <p:spPr>
              <a:xfrm>
                <a:off x="4259077" y="983785"/>
                <a:ext cx="470100" cy="13545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1" name="Google Shape;211;p2"/>
              <p:cNvSpPr/>
              <p:nvPr/>
            </p:nvSpPr>
            <p:spPr>
              <a:xfrm>
                <a:off x="4356075" y="1081464"/>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2" name="Google Shape;212;p2"/>
              <p:cNvSpPr/>
              <p:nvPr/>
            </p:nvSpPr>
            <p:spPr>
              <a:xfrm>
                <a:off x="4356075" y="1514198"/>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3" name="Google Shape;213;p2"/>
              <p:cNvSpPr/>
              <p:nvPr/>
            </p:nvSpPr>
            <p:spPr>
              <a:xfrm>
                <a:off x="4356075" y="1946931"/>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4" name="Google Shape;214;p2"/>
            <p:cNvGrpSpPr/>
            <p:nvPr/>
          </p:nvGrpSpPr>
          <p:grpSpPr>
            <a:xfrm>
              <a:off x="5220854" y="1695136"/>
              <a:ext cx="456858" cy="1340077"/>
              <a:chOff x="4384928" y="278200"/>
              <a:chExt cx="1931745" cy="480521"/>
            </a:xfrm>
          </p:grpSpPr>
          <p:sp>
            <p:nvSpPr>
              <p:cNvPr id="215" name="Google Shape;215;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6" name="Google Shape;216;p2"/>
              <p:cNvSpPr/>
              <p:nvPr/>
            </p:nvSpPr>
            <p:spPr>
              <a:xfrm rot="10800000">
                <a:off x="4384928"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17" name="Google Shape;217;p2"/>
          <p:cNvGrpSpPr/>
          <p:nvPr/>
        </p:nvGrpSpPr>
        <p:grpSpPr>
          <a:xfrm>
            <a:off x="7356585" y="-16635"/>
            <a:ext cx="1971502" cy="991701"/>
            <a:chOff x="3773857" y="1896485"/>
            <a:chExt cx="1939500" cy="941786"/>
          </a:xfrm>
        </p:grpSpPr>
        <p:grpSp>
          <p:nvGrpSpPr>
            <p:cNvPr id="218" name="Google Shape;218;p2"/>
            <p:cNvGrpSpPr/>
            <p:nvPr/>
          </p:nvGrpSpPr>
          <p:grpSpPr>
            <a:xfrm>
              <a:off x="3773857" y="1896485"/>
              <a:ext cx="1939500" cy="941700"/>
              <a:chOff x="2190092" y="-553869"/>
              <a:chExt cx="1939500" cy="941700"/>
            </a:xfrm>
          </p:grpSpPr>
          <p:sp>
            <p:nvSpPr>
              <p:cNvPr id="219" name="Google Shape;219;p2"/>
              <p:cNvSpPr/>
              <p:nvPr/>
            </p:nvSpPr>
            <p:spPr>
              <a:xfrm>
                <a:off x="2190092" y="-553869"/>
                <a:ext cx="1939500" cy="941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0" name="Google Shape;220;p2"/>
              <p:cNvSpPr/>
              <p:nvPr/>
            </p:nvSpPr>
            <p:spPr>
              <a:xfrm>
                <a:off x="2287099" y="-468145"/>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1" name="Google Shape;221;p2"/>
              <p:cNvSpPr/>
              <p:nvPr/>
            </p:nvSpPr>
            <p:spPr>
              <a:xfrm>
                <a:off x="2771758" y="-462169"/>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2" name="Google Shape;222;p2"/>
              <p:cNvSpPr/>
              <p:nvPr/>
            </p:nvSpPr>
            <p:spPr>
              <a:xfrm>
                <a:off x="3243251" y="-462169"/>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3" name="Google Shape;223;p2"/>
              <p:cNvSpPr/>
              <p:nvPr/>
            </p:nvSpPr>
            <p:spPr>
              <a:xfrm>
                <a:off x="2287099" y="-40828"/>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4" name="Google Shape;224;p2"/>
              <p:cNvSpPr/>
              <p:nvPr/>
            </p:nvSpPr>
            <p:spPr>
              <a:xfrm>
                <a:off x="2771758" y="-34852"/>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5" name="Google Shape;225;p2"/>
              <p:cNvSpPr/>
              <p:nvPr/>
            </p:nvSpPr>
            <p:spPr>
              <a:xfrm>
                <a:off x="3243251" y="-34852"/>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6" name="Google Shape;226;p2"/>
              <p:cNvSpPr/>
              <p:nvPr/>
            </p:nvSpPr>
            <p:spPr>
              <a:xfrm>
                <a:off x="3718381" y="-471134"/>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7" name="Google Shape;227;p2"/>
              <p:cNvSpPr/>
              <p:nvPr/>
            </p:nvSpPr>
            <p:spPr>
              <a:xfrm>
                <a:off x="3718381" y="-43817"/>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8" name="Google Shape;228;p2"/>
            <p:cNvGrpSpPr/>
            <p:nvPr/>
          </p:nvGrpSpPr>
          <p:grpSpPr>
            <a:xfrm>
              <a:off x="3775386" y="1910049"/>
              <a:ext cx="1937732" cy="928222"/>
              <a:chOff x="4384930" y="278200"/>
              <a:chExt cx="1931744" cy="480521"/>
            </a:xfrm>
          </p:grpSpPr>
          <p:sp>
            <p:nvSpPr>
              <p:cNvPr id="229" name="Google Shape;229;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0" name="Google Shape;230;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31" name="Google Shape;231;p2"/>
          <p:cNvGrpSpPr/>
          <p:nvPr/>
        </p:nvGrpSpPr>
        <p:grpSpPr>
          <a:xfrm>
            <a:off x="991846" y="1473332"/>
            <a:ext cx="1485582" cy="994483"/>
            <a:chOff x="4300069" y="1703295"/>
            <a:chExt cx="1445400" cy="943712"/>
          </a:xfrm>
        </p:grpSpPr>
        <p:grpSp>
          <p:nvGrpSpPr>
            <p:cNvPr id="232" name="Google Shape;232;p2"/>
            <p:cNvGrpSpPr/>
            <p:nvPr/>
          </p:nvGrpSpPr>
          <p:grpSpPr>
            <a:xfrm>
              <a:off x="4300069" y="1703295"/>
              <a:ext cx="1445400" cy="941700"/>
              <a:chOff x="2611438" y="1096683"/>
              <a:chExt cx="1445400" cy="941700"/>
            </a:xfrm>
          </p:grpSpPr>
          <p:sp>
            <p:nvSpPr>
              <p:cNvPr id="233" name="Google Shape;233;p2"/>
              <p:cNvSpPr/>
              <p:nvPr/>
            </p:nvSpPr>
            <p:spPr>
              <a:xfrm>
                <a:off x="2611438" y="1096683"/>
                <a:ext cx="1445400" cy="941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4" name="Google Shape;234;p2"/>
              <p:cNvSpPr/>
              <p:nvPr/>
            </p:nvSpPr>
            <p:spPr>
              <a:xfrm>
                <a:off x="2702462" y="1194362"/>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5" name="Google Shape;235;p2"/>
              <p:cNvSpPr/>
              <p:nvPr/>
            </p:nvSpPr>
            <p:spPr>
              <a:xfrm>
                <a:off x="3187121" y="1200338"/>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6" name="Google Shape;236;p2"/>
              <p:cNvSpPr/>
              <p:nvPr/>
            </p:nvSpPr>
            <p:spPr>
              <a:xfrm>
                <a:off x="3658614" y="1200338"/>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7" name="Google Shape;237;p2"/>
              <p:cNvSpPr/>
              <p:nvPr/>
            </p:nvSpPr>
            <p:spPr>
              <a:xfrm>
                <a:off x="2702462" y="1621679"/>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8" name="Google Shape;238;p2"/>
              <p:cNvSpPr/>
              <p:nvPr/>
            </p:nvSpPr>
            <p:spPr>
              <a:xfrm>
                <a:off x="3187121" y="1627655"/>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9" name="Google Shape;239;p2"/>
              <p:cNvSpPr/>
              <p:nvPr/>
            </p:nvSpPr>
            <p:spPr>
              <a:xfrm>
                <a:off x="3658614" y="1627655"/>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0" name="Google Shape;240;p2"/>
            <p:cNvGrpSpPr/>
            <p:nvPr/>
          </p:nvGrpSpPr>
          <p:grpSpPr>
            <a:xfrm>
              <a:off x="4313091" y="1712826"/>
              <a:ext cx="1418287" cy="934181"/>
              <a:chOff x="4384930" y="278200"/>
              <a:chExt cx="1931744" cy="480521"/>
            </a:xfrm>
          </p:grpSpPr>
          <p:sp>
            <p:nvSpPr>
              <p:cNvPr id="241" name="Google Shape;241;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2" name="Google Shape;242;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43" name="Google Shape;243;p2"/>
          <p:cNvGrpSpPr/>
          <p:nvPr/>
        </p:nvGrpSpPr>
        <p:grpSpPr>
          <a:xfrm>
            <a:off x="-189" y="1473545"/>
            <a:ext cx="986839" cy="995793"/>
            <a:chOff x="4567615" y="1727200"/>
            <a:chExt cx="959400" cy="931780"/>
          </a:xfrm>
        </p:grpSpPr>
        <p:grpSp>
          <p:nvGrpSpPr>
            <p:cNvPr id="244" name="Google Shape;244;p2"/>
            <p:cNvGrpSpPr/>
            <p:nvPr/>
          </p:nvGrpSpPr>
          <p:grpSpPr>
            <a:xfrm>
              <a:off x="4567615" y="1727200"/>
              <a:ext cx="959400" cy="924900"/>
              <a:chOff x="2249860" y="2838824"/>
              <a:chExt cx="959400" cy="924900"/>
            </a:xfrm>
          </p:grpSpPr>
          <p:sp>
            <p:nvSpPr>
              <p:cNvPr id="245" name="Google Shape;245;p2"/>
              <p:cNvSpPr/>
              <p:nvPr/>
            </p:nvSpPr>
            <p:spPr>
              <a:xfrm>
                <a:off x="2249860" y="2838824"/>
                <a:ext cx="959400" cy="924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6" name="Google Shape;246;p2"/>
              <p:cNvSpPr/>
              <p:nvPr/>
            </p:nvSpPr>
            <p:spPr>
              <a:xfrm>
                <a:off x="2340884" y="2936503"/>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7" name="Google Shape;247;p2"/>
              <p:cNvSpPr/>
              <p:nvPr/>
            </p:nvSpPr>
            <p:spPr>
              <a:xfrm>
                <a:off x="2825543" y="2942479"/>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8" name="Google Shape;248;p2"/>
              <p:cNvSpPr/>
              <p:nvPr/>
            </p:nvSpPr>
            <p:spPr>
              <a:xfrm>
                <a:off x="2340884" y="3363820"/>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9" name="Google Shape;249;p2"/>
              <p:cNvSpPr/>
              <p:nvPr/>
            </p:nvSpPr>
            <p:spPr>
              <a:xfrm>
                <a:off x="2825543" y="3369796"/>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50" name="Google Shape;250;p2"/>
            <p:cNvGrpSpPr/>
            <p:nvPr/>
          </p:nvGrpSpPr>
          <p:grpSpPr>
            <a:xfrm>
              <a:off x="4569771" y="1730758"/>
              <a:ext cx="940566" cy="928222"/>
              <a:chOff x="4384930" y="278200"/>
              <a:chExt cx="1931744" cy="480521"/>
            </a:xfrm>
          </p:grpSpPr>
          <p:sp>
            <p:nvSpPr>
              <p:cNvPr id="251" name="Google Shape;251;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2" name="Google Shape;252;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53" name="Google Shape;253;p2"/>
          <p:cNvGrpSpPr/>
          <p:nvPr/>
        </p:nvGrpSpPr>
        <p:grpSpPr>
          <a:xfrm rot="-5400000" flipH="1">
            <a:off x="243154" y="2213765"/>
            <a:ext cx="500562" cy="986815"/>
            <a:chOff x="5679142" y="1338076"/>
            <a:chExt cx="470100" cy="968700"/>
          </a:xfrm>
        </p:grpSpPr>
        <p:grpSp>
          <p:nvGrpSpPr>
            <p:cNvPr id="254" name="Google Shape;254;p2"/>
            <p:cNvGrpSpPr/>
            <p:nvPr/>
          </p:nvGrpSpPr>
          <p:grpSpPr>
            <a:xfrm>
              <a:off x="5679142" y="1338076"/>
              <a:ext cx="470100" cy="968700"/>
              <a:chOff x="7135627" y="2979271"/>
              <a:chExt cx="470100" cy="968700"/>
            </a:xfrm>
          </p:grpSpPr>
          <p:sp>
            <p:nvSpPr>
              <p:cNvPr id="255" name="Google Shape;255;p2"/>
              <p:cNvSpPr/>
              <p:nvPr/>
            </p:nvSpPr>
            <p:spPr>
              <a:xfrm>
                <a:off x="7135627" y="2979271"/>
                <a:ext cx="470100" cy="968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6" name="Google Shape;256;p2"/>
              <p:cNvSpPr/>
              <p:nvPr/>
            </p:nvSpPr>
            <p:spPr>
              <a:xfrm>
                <a:off x="7226650" y="3076950"/>
                <a:ext cx="285900" cy="2847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7" name="Google Shape;257;p2"/>
              <p:cNvSpPr/>
              <p:nvPr/>
            </p:nvSpPr>
            <p:spPr>
              <a:xfrm>
                <a:off x="7226650" y="3502586"/>
                <a:ext cx="285900" cy="2847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58" name="Google Shape;258;p2"/>
            <p:cNvGrpSpPr/>
            <p:nvPr/>
          </p:nvGrpSpPr>
          <p:grpSpPr>
            <a:xfrm>
              <a:off x="5686977" y="1342282"/>
              <a:ext cx="450869" cy="946098"/>
              <a:chOff x="4384930" y="278200"/>
              <a:chExt cx="1931744" cy="480521"/>
            </a:xfrm>
          </p:grpSpPr>
          <p:sp>
            <p:nvSpPr>
              <p:cNvPr id="259" name="Google Shape;259;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0" name="Google Shape;260;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61" name="Google Shape;261;p2"/>
          <p:cNvGrpSpPr/>
          <p:nvPr/>
        </p:nvGrpSpPr>
        <p:grpSpPr>
          <a:xfrm rot="-5400000" flipH="1">
            <a:off x="-500239" y="3458435"/>
            <a:ext cx="1983915" cy="983037"/>
            <a:chOff x="3773857" y="1896485"/>
            <a:chExt cx="1939500" cy="941786"/>
          </a:xfrm>
        </p:grpSpPr>
        <p:grpSp>
          <p:nvGrpSpPr>
            <p:cNvPr id="262" name="Google Shape;262;p2"/>
            <p:cNvGrpSpPr/>
            <p:nvPr/>
          </p:nvGrpSpPr>
          <p:grpSpPr>
            <a:xfrm>
              <a:off x="3773857" y="1896485"/>
              <a:ext cx="1939500" cy="941700"/>
              <a:chOff x="2190092" y="-553869"/>
              <a:chExt cx="1939500" cy="941700"/>
            </a:xfrm>
          </p:grpSpPr>
          <p:sp>
            <p:nvSpPr>
              <p:cNvPr id="263" name="Google Shape;263;p2"/>
              <p:cNvSpPr/>
              <p:nvPr/>
            </p:nvSpPr>
            <p:spPr>
              <a:xfrm>
                <a:off x="2190092" y="-553869"/>
                <a:ext cx="1939500" cy="941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4" name="Google Shape;264;p2"/>
              <p:cNvSpPr/>
              <p:nvPr/>
            </p:nvSpPr>
            <p:spPr>
              <a:xfrm>
                <a:off x="2287099" y="-468145"/>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5" name="Google Shape;265;p2"/>
              <p:cNvSpPr/>
              <p:nvPr/>
            </p:nvSpPr>
            <p:spPr>
              <a:xfrm>
                <a:off x="2771758" y="-462169"/>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6" name="Google Shape;266;p2"/>
              <p:cNvSpPr/>
              <p:nvPr/>
            </p:nvSpPr>
            <p:spPr>
              <a:xfrm>
                <a:off x="3243251" y="-462169"/>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7" name="Google Shape;267;p2"/>
              <p:cNvSpPr/>
              <p:nvPr/>
            </p:nvSpPr>
            <p:spPr>
              <a:xfrm>
                <a:off x="2287099" y="-40828"/>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8" name="Google Shape;268;p2"/>
              <p:cNvSpPr/>
              <p:nvPr/>
            </p:nvSpPr>
            <p:spPr>
              <a:xfrm>
                <a:off x="2771758" y="-34852"/>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9" name="Google Shape;269;p2"/>
              <p:cNvSpPr/>
              <p:nvPr/>
            </p:nvSpPr>
            <p:spPr>
              <a:xfrm>
                <a:off x="3243251" y="-34852"/>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0" name="Google Shape;270;p2"/>
              <p:cNvSpPr/>
              <p:nvPr/>
            </p:nvSpPr>
            <p:spPr>
              <a:xfrm>
                <a:off x="3718381" y="-471134"/>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1" name="Google Shape;271;p2"/>
              <p:cNvSpPr/>
              <p:nvPr/>
            </p:nvSpPr>
            <p:spPr>
              <a:xfrm>
                <a:off x="3718381" y="-43817"/>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2" name="Google Shape;272;p2"/>
            <p:cNvGrpSpPr/>
            <p:nvPr/>
          </p:nvGrpSpPr>
          <p:grpSpPr>
            <a:xfrm>
              <a:off x="3775386" y="1910049"/>
              <a:ext cx="1937732" cy="928222"/>
              <a:chOff x="4384930" y="278200"/>
              <a:chExt cx="1931744" cy="480521"/>
            </a:xfrm>
          </p:grpSpPr>
          <p:sp>
            <p:nvSpPr>
              <p:cNvPr id="273" name="Google Shape;273;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4" name="Google Shape;274;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75" name="Google Shape;275;p2"/>
          <p:cNvGrpSpPr/>
          <p:nvPr/>
        </p:nvGrpSpPr>
        <p:grpSpPr>
          <a:xfrm>
            <a:off x="228" y="4954311"/>
            <a:ext cx="1971502" cy="1983923"/>
            <a:chOff x="3710500" y="1692368"/>
            <a:chExt cx="1939500" cy="1885500"/>
          </a:xfrm>
        </p:grpSpPr>
        <p:grpSp>
          <p:nvGrpSpPr>
            <p:cNvPr id="276" name="Google Shape;276;p2"/>
            <p:cNvGrpSpPr/>
            <p:nvPr/>
          </p:nvGrpSpPr>
          <p:grpSpPr>
            <a:xfrm>
              <a:off x="3710500" y="1692368"/>
              <a:ext cx="1939500" cy="1885500"/>
              <a:chOff x="3227014" y="4604869"/>
              <a:chExt cx="1939500" cy="1885500"/>
            </a:xfrm>
          </p:grpSpPr>
          <p:sp>
            <p:nvSpPr>
              <p:cNvPr id="277" name="Google Shape;277;p2"/>
              <p:cNvSpPr/>
              <p:nvPr/>
            </p:nvSpPr>
            <p:spPr>
              <a:xfrm>
                <a:off x="3227014" y="4604869"/>
                <a:ext cx="1939500" cy="18855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8" name="Google Shape;278;p2"/>
              <p:cNvSpPr/>
              <p:nvPr/>
            </p:nvSpPr>
            <p:spPr>
              <a:xfrm>
                <a:off x="3324015" y="4696572"/>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9" name="Google Shape;279;p2"/>
              <p:cNvSpPr/>
              <p:nvPr/>
            </p:nvSpPr>
            <p:spPr>
              <a:xfrm>
                <a:off x="3808674" y="4702548"/>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0" name="Google Shape;280;p2"/>
              <p:cNvSpPr/>
              <p:nvPr/>
            </p:nvSpPr>
            <p:spPr>
              <a:xfrm>
                <a:off x="4280167" y="4702548"/>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1" name="Google Shape;281;p2"/>
              <p:cNvSpPr/>
              <p:nvPr/>
            </p:nvSpPr>
            <p:spPr>
              <a:xfrm>
                <a:off x="3324015" y="5135841"/>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2" name="Google Shape;282;p2"/>
              <p:cNvSpPr/>
              <p:nvPr/>
            </p:nvSpPr>
            <p:spPr>
              <a:xfrm>
                <a:off x="3808674" y="5141817"/>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3" name="Google Shape;283;p2"/>
              <p:cNvSpPr/>
              <p:nvPr/>
            </p:nvSpPr>
            <p:spPr>
              <a:xfrm>
                <a:off x="4280167" y="5141817"/>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4" name="Google Shape;284;p2"/>
              <p:cNvSpPr/>
              <p:nvPr/>
            </p:nvSpPr>
            <p:spPr>
              <a:xfrm>
                <a:off x="4755297" y="4693583"/>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5" name="Google Shape;285;p2"/>
              <p:cNvSpPr/>
              <p:nvPr/>
            </p:nvSpPr>
            <p:spPr>
              <a:xfrm>
                <a:off x="4755297" y="5132852"/>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6" name="Google Shape;286;p2"/>
              <p:cNvSpPr/>
              <p:nvPr/>
            </p:nvSpPr>
            <p:spPr>
              <a:xfrm>
                <a:off x="3338956" y="5602008"/>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7" name="Google Shape;287;p2"/>
              <p:cNvSpPr/>
              <p:nvPr/>
            </p:nvSpPr>
            <p:spPr>
              <a:xfrm>
                <a:off x="3823615" y="5607984"/>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8" name="Google Shape;288;p2"/>
              <p:cNvSpPr/>
              <p:nvPr/>
            </p:nvSpPr>
            <p:spPr>
              <a:xfrm>
                <a:off x="4295108" y="5607984"/>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9" name="Google Shape;289;p2"/>
              <p:cNvSpPr/>
              <p:nvPr/>
            </p:nvSpPr>
            <p:spPr>
              <a:xfrm>
                <a:off x="3338956" y="6029325"/>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0" name="Google Shape;290;p2"/>
              <p:cNvSpPr/>
              <p:nvPr/>
            </p:nvSpPr>
            <p:spPr>
              <a:xfrm>
                <a:off x="3823615" y="6035301"/>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1" name="Google Shape;291;p2"/>
              <p:cNvSpPr/>
              <p:nvPr/>
            </p:nvSpPr>
            <p:spPr>
              <a:xfrm>
                <a:off x="4295108" y="6035301"/>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2" name="Google Shape;292;p2"/>
              <p:cNvSpPr/>
              <p:nvPr/>
            </p:nvSpPr>
            <p:spPr>
              <a:xfrm>
                <a:off x="4770238" y="5599019"/>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3" name="Google Shape;293;p2"/>
              <p:cNvSpPr/>
              <p:nvPr/>
            </p:nvSpPr>
            <p:spPr>
              <a:xfrm>
                <a:off x="4770238" y="6026336"/>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4" name="Google Shape;294;p2"/>
            <p:cNvGrpSpPr/>
            <p:nvPr/>
          </p:nvGrpSpPr>
          <p:grpSpPr>
            <a:xfrm>
              <a:off x="3721374" y="1706114"/>
              <a:ext cx="1907792" cy="1868820"/>
              <a:chOff x="4384928" y="277864"/>
              <a:chExt cx="1931745" cy="481406"/>
            </a:xfrm>
          </p:grpSpPr>
          <p:sp>
            <p:nvSpPr>
              <p:cNvPr id="295" name="Google Shape;295;p2"/>
              <p:cNvSpPr/>
              <p:nvPr/>
            </p:nvSpPr>
            <p:spPr>
              <a:xfrm>
                <a:off x="4386729" y="283296"/>
                <a:ext cx="1929945" cy="475975"/>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6" name="Google Shape;296;p2"/>
              <p:cNvSpPr/>
              <p:nvPr/>
            </p:nvSpPr>
            <p:spPr>
              <a:xfrm rot="10800000">
                <a:off x="4384928" y="277864"/>
                <a:ext cx="1920247" cy="473450"/>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97" name="Google Shape;297;p2"/>
          <p:cNvGrpSpPr/>
          <p:nvPr/>
        </p:nvGrpSpPr>
        <p:grpSpPr>
          <a:xfrm>
            <a:off x="987752" y="2457133"/>
            <a:ext cx="1971502" cy="991701"/>
            <a:chOff x="3773857" y="1896485"/>
            <a:chExt cx="1939500" cy="941786"/>
          </a:xfrm>
        </p:grpSpPr>
        <p:grpSp>
          <p:nvGrpSpPr>
            <p:cNvPr id="298" name="Google Shape;298;p2"/>
            <p:cNvGrpSpPr/>
            <p:nvPr/>
          </p:nvGrpSpPr>
          <p:grpSpPr>
            <a:xfrm>
              <a:off x="3773857" y="1896485"/>
              <a:ext cx="1939500" cy="941700"/>
              <a:chOff x="2190092" y="-553869"/>
              <a:chExt cx="1939500" cy="941700"/>
            </a:xfrm>
          </p:grpSpPr>
          <p:sp>
            <p:nvSpPr>
              <p:cNvPr id="299" name="Google Shape;299;p2"/>
              <p:cNvSpPr/>
              <p:nvPr/>
            </p:nvSpPr>
            <p:spPr>
              <a:xfrm>
                <a:off x="2190092" y="-553869"/>
                <a:ext cx="1939500" cy="9417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0" name="Google Shape;300;p2"/>
              <p:cNvSpPr/>
              <p:nvPr/>
            </p:nvSpPr>
            <p:spPr>
              <a:xfrm>
                <a:off x="2287099" y="-468145"/>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1" name="Google Shape;301;p2"/>
              <p:cNvSpPr/>
              <p:nvPr/>
            </p:nvSpPr>
            <p:spPr>
              <a:xfrm>
                <a:off x="2771758" y="-462169"/>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2" name="Google Shape;302;p2"/>
              <p:cNvSpPr/>
              <p:nvPr/>
            </p:nvSpPr>
            <p:spPr>
              <a:xfrm>
                <a:off x="3243251" y="-462169"/>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3" name="Google Shape;303;p2"/>
              <p:cNvSpPr/>
              <p:nvPr/>
            </p:nvSpPr>
            <p:spPr>
              <a:xfrm>
                <a:off x="2287099" y="-40828"/>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4" name="Google Shape;304;p2"/>
              <p:cNvSpPr/>
              <p:nvPr/>
            </p:nvSpPr>
            <p:spPr>
              <a:xfrm>
                <a:off x="2771758" y="-34852"/>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5" name="Google Shape;305;p2"/>
              <p:cNvSpPr/>
              <p:nvPr/>
            </p:nvSpPr>
            <p:spPr>
              <a:xfrm>
                <a:off x="3243251" y="-34852"/>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6" name="Google Shape;306;p2"/>
              <p:cNvSpPr/>
              <p:nvPr/>
            </p:nvSpPr>
            <p:spPr>
              <a:xfrm>
                <a:off x="3718381" y="-471134"/>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7" name="Google Shape;307;p2"/>
              <p:cNvSpPr/>
              <p:nvPr/>
            </p:nvSpPr>
            <p:spPr>
              <a:xfrm>
                <a:off x="3718381" y="-43817"/>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8" name="Google Shape;308;p2"/>
            <p:cNvGrpSpPr/>
            <p:nvPr/>
          </p:nvGrpSpPr>
          <p:grpSpPr>
            <a:xfrm>
              <a:off x="3775386" y="1910049"/>
              <a:ext cx="1937732" cy="928222"/>
              <a:chOff x="4384930" y="278200"/>
              <a:chExt cx="1931744" cy="480521"/>
            </a:xfrm>
          </p:grpSpPr>
          <p:sp>
            <p:nvSpPr>
              <p:cNvPr id="309" name="Google Shape;309;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0" name="Google Shape;310;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311" name="Google Shape;311;p2"/>
          <p:cNvGrpSpPr/>
          <p:nvPr/>
        </p:nvGrpSpPr>
        <p:grpSpPr>
          <a:xfrm rot="-5400000" flipH="1">
            <a:off x="738533" y="3707207"/>
            <a:ext cx="1501337" cy="985801"/>
            <a:chOff x="4300069" y="1703295"/>
            <a:chExt cx="1445400" cy="943712"/>
          </a:xfrm>
        </p:grpSpPr>
        <p:grpSp>
          <p:nvGrpSpPr>
            <p:cNvPr id="312" name="Google Shape;312;p2"/>
            <p:cNvGrpSpPr/>
            <p:nvPr/>
          </p:nvGrpSpPr>
          <p:grpSpPr>
            <a:xfrm>
              <a:off x="4300069" y="1703295"/>
              <a:ext cx="1445400" cy="941700"/>
              <a:chOff x="2611438" y="1096683"/>
              <a:chExt cx="1445400" cy="941700"/>
            </a:xfrm>
          </p:grpSpPr>
          <p:sp>
            <p:nvSpPr>
              <p:cNvPr id="313" name="Google Shape;313;p2"/>
              <p:cNvSpPr/>
              <p:nvPr/>
            </p:nvSpPr>
            <p:spPr>
              <a:xfrm>
                <a:off x="2611438" y="1096683"/>
                <a:ext cx="1445400" cy="941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4" name="Google Shape;314;p2"/>
              <p:cNvSpPr/>
              <p:nvPr/>
            </p:nvSpPr>
            <p:spPr>
              <a:xfrm>
                <a:off x="2702462" y="1194362"/>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5" name="Google Shape;315;p2"/>
              <p:cNvSpPr/>
              <p:nvPr/>
            </p:nvSpPr>
            <p:spPr>
              <a:xfrm>
                <a:off x="3187121" y="1200338"/>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6" name="Google Shape;316;p2"/>
              <p:cNvSpPr/>
              <p:nvPr/>
            </p:nvSpPr>
            <p:spPr>
              <a:xfrm>
                <a:off x="3658614" y="1200338"/>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7" name="Google Shape;317;p2"/>
              <p:cNvSpPr/>
              <p:nvPr/>
            </p:nvSpPr>
            <p:spPr>
              <a:xfrm>
                <a:off x="2702462" y="1621679"/>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8" name="Google Shape;318;p2"/>
              <p:cNvSpPr/>
              <p:nvPr/>
            </p:nvSpPr>
            <p:spPr>
              <a:xfrm>
                <a:off x="3187121" y="1627655"/>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9" name="Google Shape;319;p2"/>
              <p:cNvSpPr/>
              <p:nvPr/>
            </p:nvSpPr>
            <p:spPr>
              <a:xfrm>
                <a:off x="3658614" y="1627655"/>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20" name="Google Shape;320;p2"/>
            <p:cNvGrpSpPr/>
            <p:nvPr/>
          </p:nvGrpSpPr>
          <p:grpSpPr>
            <a:xfrm>
              <a:off x="4313091" y="1712826"/>
              <a:ext cx="1418287" cy="934181"/>
              <a:chOff x="4384930" y="278200"/>
              <a:chExt cx="1931744" cy="480521"/>
            </a:xfrm>
          </p:grpSpPr>
          <p:sp>
            <p:nvSpPr>
              <p:cNvPr id="321" name="Google Shape;321;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2" name="Google Shape;322;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323" name="Google Shape;323;p2"/>
          <p:cNvGrpSpPr/>
          <p:nvPr/>
        </p:nvGrpSpPr>
        <p:grpSpPr>
          <a:xfrm>
            <a:off x="5391250" y="-16687"/>
            <a:ext cx="1970338" cy="1983923"/>
            <a:chOff x="3710500" y="1692368"/>
            <a:chExt cx="1939500" cy="1885500"/>
          </a:xfrm>
        </p:grpSpPr>
        <p:grpSp>
          <p:nvGrpSpPr>
            <p:cNvPr id="324" name="Google Shape;324;p2"/>
            <p:cNvGrpSpPr/>
            <p:nvPr/>
          </p:nvGrpSpPr>
          <p:grpSpPr>
            <a:xfrm>
              <a:off x="3710500" y="1692368"/>
              <a:ext cx="1939500" cy="1885500"/>
              <a:chOff x="3227014" y="4604869"/>
              <a:chExt cx="1939500" cy="1885500"/>
            </a:xfrm>
          </p:grpSpPr>
          <p:sp>
            <p:nvSpPr>
              <p:cNvPr id="325" name="Google Shape;325;p2"/>
              <p:cNvSpPr/>
              <p:nvPr/>
            </p:nvSpPr>
            <p:spPr>
              <a:xfrm>
                <a:off x="3227014" y="4604869"/>
                <a:ext cx="1939500" cy="18855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6" name="Google Shape;326;p2"/>
              <p:cNvSpPr/>
              <p:nvPr/>
            </p:nvSpPr>
            <p:spPr>
              <a:xfrm>
                <a:off x="3324015" y="4696572"/>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7" name="Google Shape;327;p2"/>
              <p:cNvSpPr/>
              <p:nvPr/>
            </p:nvSpPr>
            <p:spPr>
              <a:xfrm>
                <a:off x="3808674" y="4702548"/>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8" name="Google Shape;328;p2"/>
              <p:cNvSpPr/>
              <p:nvPr/>
            </p:nvSpPr>
            <p:spPr>
              <a:xfrm>
                <a:off x="4280167" y="4702548"/>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9" name="Google Shape;329;p2"/>
              <p:cNvSpPr/>
              <p:nvPr/>
            </p:nvSpPr>
            <p:spPr>
              <a:xfrm>
                <a:off x="3324015" y="5135841"/>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0" name="Google Shape;330;p2"/>
              <p:cNvSpPr/>
              <p:nvPr/>
            </p:nvSpPr>
            <p:spPr>
              <a:xfrm>
                <a:off x="3808674" y="5141817"/>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1" name="Google Shape;331;p2"/>
              <p:cNvSpPr/>
              <p:nvPr/>
            </p:nvSpPr>
            <p:spPr>
              <a:xfrm>
                <a:off x="4280167" y="5141817"/>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2" name="Google Shape;332;p2"/>
              <p:cNvSpPr/>
              <p:nvPr/>
            </p:nvSpPr>
            <p:spPr>
              <a:xfrm>
                <a:off x="4755297" y="4693583"/>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3" name="Google Shape;333;p2"/>
              <p:cNvSpPr/>
              <p:nvPr/>
            </p:nvSpPr>
            <p:spPr>
              <a:xfrm>
                <a:off x="4755297" y="5132852"/>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4" name="Google Shape;334;p2"/>
              <p:cNvSpPr/>
              <p:nvPr/>
            </p:nvSpPr>
            <p:spPr>
              <a:xfrm>
                <a:off x="3338956" y="5602008"/>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5" name="Google Shape;335;p2"/>
              <p:cNvSpPr/>
              <p:nvPr/>
            </p:nvSpPr>
            <p:spPr>
              <a:xfrm>
                <a:off x="3823615" y="5607984"/>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6" name="Google Shape;336;p2"/>
              <p:cNvSpPr/>
              <p:nvPr/>
            </p:nvSpPr>
            <p:spPr>
              <a:xfrm>
                <a:off x="4295108" y="5607984"/>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7" name="Google Shape;337;p2"/>
              <p:cNvSpPr/>
              <p:nvPr/>
            </p:nvSpPr>
            <p:spPr>
              <a:xfrm>
                <a:off x="3338956" y="6029325"/>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8" name="Google Shape;338;p2"/>
              <p:cNvSpPr/>
              <p:nvPr/>
            </p:nvSpPr>
            <p:spPr>
              <a:xfrm>
                <a:off x="3823615" y="6035301"/>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9" name="Google Shape;339;p2"/>
              <p:cNvSpPr/>
              <p:nvPr/>
            </p:nvSpPr>
            <p:spPr>
              <a:xfrm>
                <a:off x="4295108" y="6035301"/>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0" name="Google Shape;340;p2"/>
              <p:cNvSpPr/>
              <p:nvPr/>
            </p:nvSpPr>
            <p:spPr>
              <a:xfrm>
                <a:off x="4770238" y="5599019"/>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1" name="Google Shape;341;p2"/>
              <p:cNvSpPr/>
              <p:nvPr/>
            </p:nvSpPr>
            <p:spPr>
              <a:xfrm>
                <a:off x="4770238" y="6026336"/>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42" name="Google Shape;342;p2"/>
            <p:cNvGrpSpPr/>
            <p:nvPr/>
          </p:nvGrpSpPr>
          <p:grpSpPr>
            <a:xfrm>
              <a:off x="3721374" y="1706114"/>
              <a:ext cx="1907792" cy="1868820"/>
              <a:chOff x="4384928" y="277864"/>
              <a:chExt cx="1931745" cy="481406"/>
            </a:xfrm>
          </p:grpSpPr>
          <p:sp>
            <p:nvSpPr>
              <p:cNvPr id="343" name="Google Shape;343;p2"/>
              <p:cNvSpPr/>
              <p:nvPr/>
            </p:nvSpPr>
            <p:spPr>
              <a:xfrm>
                <a:off x="4386729" y="283296"/>
                <a:ext cx="1929945" cy="475975"/>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4" name="Google Shape;344;p2"/>
              <p:cNvSpPr/>
              <p:nvPr/>
            </p:nvSpPr>
            <p:spPr>
              <a:xfrm rot="10800000">
                <a:off x="4384928" y="277864"/>
                <a:ext cx="1920247" cy="473450"/>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345" name="Google Shape;345;p2"/>
          <p:cNvGrpSpPr/>
          <p:nvPr/>
        </p:nvGrpSpPr>
        <p:grpSpPr>
          <a:xfrm>
            <a:off x="4431273" y="2457157"/>
            <a:ext cx="1970338" cy="1983923"/>
            <a:chOff x="3710500" y="1692368"/>
            <a:chExt cx="1939500" cy="1885500"/>
          </a:xfrm>
        </p:grpSpPr>
        <p:grpSp>
          <p:nvGrpSpPr>
            <p:cNvPr id="346" name="Google Shape;346;p2"/>
            <p:cNvGrpSpPr/>
            <p:nvPr/>
          </p:nvGrpSpPr>
          <p:grpSpPr>
            <a:xfrm>
              <a:off x="3710500" y="1692368"/>
              <a:ext cx="1939500" cy="1885500"/>
              <a:chOff x="3227014" y="4604869"/>
              <a:chExt cx="1939500" cy="1885500"/>
            </a:xfrm>
          </p:grpSpPr>
          <p:sp>
            <p:nvSpPr>
              <p:cNvPr id="347" name="Google Shape;347;p2"/>
              <p:cNvSpPr/>
              <p:nvPr/>
            </p:nvSpPr>
            <p:spPr>
              <a:xfrm>
                <a:off x="3227014" y="4604869"/>
                <a:ext cx="1939500" cy="1885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8" name="Google Shape;348;p2"/>
              <p:cNvSpPr/>
              <p:nvPr/>
            </p:nvSpPr>
            <p:spPr>
              <a:xfrm>
                <a:off x="3324015" y="4696572"/>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9" name="Google Shape;349;p2"/>
              <p:cNvSpPr/>
              <p:nvPr/>
            </p:nvSpPr>
            <p:spPr>
              <a:xfrm>
                <a:off x="3808674" y="4702548"/>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0" name="Google Shape;350;p2"/>
              <p:cNvSpPr/>
              <p:nvPr/>
            </p:nvSpPr>
            <p:spPr>
              <a:xfrm>
                <a:off x="4280167" y="4702548"/>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1" name="Google Shape;351;p2"/>
              <p:cNvSpPr/>
              <p:nvPr/>
            </p:nvSpPr>
            <p:spPr>
              <a:xfrm>
                <a:off x="3324015" y="5135841"/>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2" name="Google Shape;352;p2"/>
              <p:cNvSpPr/>
              <p:nvPr/>
            </p:nvSpPr>
            <p:spPr>
              <a:xfrm>
                <a:off x="3808674" y="5141817"/>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3" name="Google Shape;353;p2"/>
              <p:cNvSpPr/>
              <p:nvPr/>
            </p:nvSpPr>
            <p:spPr>
              <a:xfrm>
                <a:off x="4280167" y="5141817"/>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4" name="Google Shape;354;p2"/>
              <p:cNvSpPr/>
              <p:nvPr/>
            </p:nvSpPr>
            <p:spPr>
              <a:xfrm>
                <a:off x="4755297" y="4693583"/>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5" name="Google Shape;355;p2"/>
              <p:cNvSpPr/>
              <p:nvPr/>
            </p:nvSpPr>
            <p:spPr>
              <a:xfrm>
                <a:off x="4755297" y="5132852"/>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6" name="Google Shape;356;p2"/>
              <p:cNvSpPr/>
              <p:nvPr/>
            </p:nvSpPr>
            <p:spPr>
              <a:xfrm>
                <a:off x="3338956" y="5602008"/>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7" name="Google Shape;357;p2"/>
              <p:cNvSpPr/>
              <p:nvPr/>
            </p:nvSpPr>
            <p:spPr>
              <a:xfrm>
                <a:off x="3823615" y="5607984"/>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8" name="Google Shape;358;p2"/>
              <p:cNvSpPr/>
              <p:nvPr/>
            </p:nvSpPr>
            <p:spPr>
              <a:xfrm>
                <a:off x="4295108" y="5607984"/>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9" name="Google Shape;359;p2"/>
              <p:cNvSpPr/>
              <p:nvPr/>
            </p:nvSpPr>
            <p:spPr>
              <a:xfrm>
                <a:off x="3338956" y="6029325"/>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0" name="Google Shape;360;p2"/>
              <p:cNvSpPr/>
              <p:nvPr/>
            </p:nvSpPr>
            <p:spPr>
              <a:xfrm>
                <a:off x="3823615" y="6035301"/>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1" name="Google Shape;361;p2"/>
              <p:cNvSpPr/>
              <p:nvPr/>
            </p:nvSpPr>
            <p:spPr>
              <a:xfrm>
                <a:off x="4295108" y="6035301"/>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2" name="Google Shape;362;p2"/>
              <p:cNvSpPr/>
              <p:nvPr/>
            </p:nvSpPr>
            <p:spPr>
              <a:xfrm>
                <a:off x="4770238" y="5599019"/>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3" name="Google Shape;363;p2"/>
              <p:cNvSpPr/>
              <p:nvPr/>
            </p:nvSpPr>
            <p:spPr>
              <a:xfrm>
                <a:off x="4770238" y="6026336"/>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64" name="Google Shape;364;p2"/>
            <p:cNvGrpSpPr/>
            <p:nvPr/>
          </p:nvGrpSpPr>
          <p:grpSpPr>
            <a:xfrm>
              <a:off x="3721374" y="1706114"/>
              <a:ext cx="1907792" cy="1868820"/>
              <a:chOff x="4384928" y="277864"/>
              <a:chExt cx="1931745" cy="481406"/>
            </a:xfrm>
          </p:grpSpPr>
          <p:sp>
            <p:nvSpPr>
              <p:cNvPr id="365" name="Google Shape;365;p2"/>
              <p:cNvSpPr/>
              <p:nvPr/>
            </p:nvSpPr>
            <p:spPr>
              <a:xfrm>
                <a:off x="4386729" y="283296"/>
                <a:ext cx="1929945" cy="475975"/>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6" name="Google Shape;366;p2"/>
              <p:cNvSpPr/>
              <p:nvPr/>
            </p:nvSpPr>
            <p:spPr>
              <a:xfrm rot="10800000">
                <a:off x="4384928" y="277864"/>
                <a:ext cx="1920247" cy="473450"/>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367" name="Google Shape;367;p2"/>
          <p:cNvGrpSpPr/>
          <p:nvPr/>
        </p:nvGrpSpPr>
        <p:grpSpPr>
          <a:xfrm>
            <a:off x="2963364" y="2455714"/>
            <a:ext cx="1485582" cy="994483"/>
            <a:chOff x="4300069" y="1703295"/>
            <a:chExt cx="1445400" cy="943712"/>
          </a:xfrm>
        </p:grpSpPr>
        <p:grpSp>
          <p:nvGrpSpPr>
            <p:cNvPr id="368" name="Google Shape;368;p2"/>
            <p:cNvGrpSpPr/>
            <p:nvPr/>
          </p:nvGrpSpPr>
          <p:grpSpPr>
            <a:xfrm>
              <a:off x="4300069" y="1703295"/>
              <a:ext cx="1445400" cy="941700"/>
              <a:chOff x="2611438" y="1096683"/>
              <a:chExt cx="1445400" cy="941700"/>
            </a:xfrm>
          </p:grpSpPr>
          <p:sp>
            <p:nvSpPr>
              <p:cNvPr id="369" name="Google Shape;369;p2"/>
              <p:cNvSpPr/>
              <p:nvPr/>
            </p:nvSpPr>
            <p:spPr>
              <a:xfrm>
                <a:off x="2611438" y="1096683"/>
                <a:ext cx="1445400" cy="941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0" name="Google Shape;370;p2"/>
              <p:cNvSpPr/>
              <p:nvPr/>
            </p:nvSpPr>
            <p:spPr>
              <a:xfrm>
                <a:off x="2702462" y="1194362"/>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1" name="Google Shape;371;p2"/>
              <p:cNvSpPr/>
              <p:nvPr/>
            </p:nvSpPr>
            <p:spPr>
              <a:xfrm>
                <a:off x="3187121" y="1200338"/>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2" name="Google Shape;372;p2"/>
              <p:cNvSpPr/>
              <p:nvPr/>
            </p:nvSpPr>
            <p:spPr>
              <a:xfrm>
                <a:off x="3658614" y="1200338"/>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3" name="Google Shape;373;p2"/>
              <p:cNvSpPr/>
              <p:nvPr/>
            </p:nvSpPr>
            <p:spPr>
              <a:xfrm>
                <a:off x="2702462" y="1621679"/>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4" name="Google Shape;374;p2"/>
              <p:cNvSpPr/>
              <p:nvPr/>
            </p:nvSpPr>
            <p:spPr>
              <a:xfrm>
                <a:off x="3187121" y="1627655"/>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5" name="Google Shape;375;p2"/>
              <p:cNvSpPr/>
              <p:nvPr/>
            </p:nvSpPr>
            <p:spPr>
              <a:xfrm>
                <a:off x="3658614" y="1627655"/>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76" name="Google Shape;376;p2"/>
            <p:cNvGrpSpPr/>
            <p:nvPr/>
          </p:nvGrpSpPr>
          <p:grpSpPr>
            <a:xfrm>
              <a:off x="4313091" y="1712826"/>
              <a:ext cx="1418287" cy="934181"/>
              <a:chOff x="4384930" y="278200"/>
              <a:chExt cx="1931744" cy="480521"/>
            </a:xfrm>
          </p:grpSpPr>
          <p:sp>
            <p:nvSpPr>
              <p:cNvPr id="377" name="Google Shape;377;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8" name="Google Shape;378;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379" name="Google Shape;379;p2"/>
          <p:cNvGrpSpPr/>
          <p:nvPr/>
        </p:nvGrpSpPr>
        <p:grpSpPr>
          <a:xfrm>
            <a:off x="3456432" y="3451901"/>
            <a:ext cx="986839" cy="995793"/>
            <a:chOff x="4567615" y="1727200"/>
            <a:chExt cx="959400" cy="931780"/>
          </a:xfrm>
        </p:grpSpPr>
        <p:grpSp>
          <p:nvGrpSpPr>
            <p:cNvPr id="380" name="Google Shape;380;p2"/>
            <p:cNvGrpSpPr/>
            <p:nvPr/>
          </p:nvGrpSpPr>
          <p:grpSpPr>
            <a:xfrm>
              <a:off x="4567615" y="1727200"/>
              <a:ext cx="959400" cy="924900"/>
              <a:chOff x="2249860" y="2838824"/>
              <a:chExt cx="959400" cy="924900"/>
            </a:xfrm>
          </p:grpSpPr>
          <p:sp>
            <p:nvSpPr>
              <p:cNvPr id="381" name="Google Shape;381;p2"/>
              <p:cNvSpPr/>
              <p:nvPr/>
            </p:nvSpPr>
            <p:spPr>
              <a:xfrm>
                <a:off x="2249860" y="2838824"/>
                <a:ext cx="959400" cy="924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2" name="Google Shape;382;p2"/>
              <p:cNvSpPr/>
              <p:nvPr/>
            </p:nvSpPr>
            <p:spPr>
              <a:xfrm>
                <a:off x="2340884" y="2936503"/>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3" name="Google Shape;383;p2"/>
              <p:cNvSpPr/>
              <p:nvPr/>
            </p:nvSpPr>
            <p:spPr>
              <a:xfrm>
                <a:off x="2825543" y="2942479"/>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4" name="Google Shape;384;p2"/>
              <p:cNvSpPr/>
              <p:nvPr/>
            </p:nvSpPr>
            <p:spPr>
              <a:xfrm>
                <a:off x="2340884" y="3363820"/>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5" name="Google Shape;385;p2"/>
              <p:cNvSpPr/>
              <p:nvPr/>
            </p:nvSpPr>
            <p:spPr>
              <a:xfrm>
                <a:off x="2825543" y="3369796"/>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86" name="Google Shape;386;p2"/>
            <p:cNvGrpSpPr/>
            <p:nvPr/>
          </p:nvGrpSpPr>
          <p:grpSpPr>
            <a:xfrm>
              <a:off x="4569771" y="1730758"/>
              <a:ext cx="940566" cy="928222"/>
              <a:chOff x="4384930" y="278200"/>
              <a:chExt cx="1931744" cy="480521"/>
            </a:xfrm>
          </p:grpSpPr>
          <p:sp>
            <p:nvSpPr>
              <p:cNvPr id="387" name="Google Shape;387;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8" name="Google Shape;388;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389" name="Google Shape;389;p2"/>
          <p:cNvGrpSpPr/>
          <p:nvPr/>
        </p:nvGrpSpPr>
        <p:grpSpPr>
          <a:xfrm>
            <a:off x="2959656" y="3452383"/>
            <a:ext cx="493840" cy="1495368"/>
            <a:chOff x="5211483" y="1684432"/>
            <a:chExt cx="470100" cy="1354500"/>
          </a:xfrm>
        </p:grpSpPr>
        <p:grpSp>
          <p:nvGrpSpPr>
            <p:cNvPr id="390" name="Google Shape;390;p2"/>
            <p:cNvGrpSpPr/>
            <p:nvPr/>
          </p:nvGrpSpPr>
          <p:grpSpPr>
            <a:xfrm>
              <a:off x="5211483" y="1684432"/>
              <a:ext cx="470100" cy="1354500"/>
              <a:chOff x="4259077" y="983785"/>
              <a:chExt cx="470100" cy="1354500"/>
            </a:xfrm>
          </p:grpSpPr>
          <p:sp>
            <p:nvSpPr>
              <p:cNvPr id="391" name="Google Shape;391;p2"/>
              <p:cNvSpPr/>
              <p:nvPr/>
            </p:nvSpPr>
            <p:spPr>
              <a:xfrm>
                <a:off x="4259077" y="983785"/>
                <a:ext cx="470100" cy="1354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2" name="Google Shape;392;p2"/>
              <p:cNvSpPr/>
              <p:nvPr/>
            </p:nvSpPr>
            <p:spPr>
              <a:xfrm>
                <a:off x="4356075" y="1081464"/>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3" name="Google Shape;393;p2"/>
              <p:cNvSpPr/>
              <p:nvPr/>
            </p:nvSpPr>
            <p:spPr>
              <a:xfrm>
                <a:off x="4356075" y="1514198"/>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4" name="Google Shape;394;p2"/>
              <p:cNvSpPr/>
              <p:nvPr/>
            </p:nvSpPr>
            <p:spPr>
              <a:xfrm>
                <a:off x="4356075" y="1946931"/>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95" name="Google Shape;395;p2"/>
            <p:cNvGrpSpPr/>
            <p:nvPr/>
          </p:nvGrpSpPr>
          <p:grpSpPr>
            <a:xfrm>
              <a:off x="5220854" y="1695136"/>
              <a:ext cx="456858" cy="1340077"/>
              <a:chOff x="4384928" y="278200"/>
              <a:chExt cx="1931745" cy="480521"/>
            </a:xfrm>
          </p:grpSpPr>
          <p:sp>
            <p:nvSpPr>
              <p:cNvPr id="396" name="Google Shape;396;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7" name="Google Shape;397;p2"/>
              <p:cNvSpPr/>
              <p:nvPr/>
            </p:nvSpPr>
            <p:spPr>
              <a:xfrm rot="10800000">
                <a:off x="4384928"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398" name="Google Shape;398;p2"/>
          <p:cNvGrpSpPr/>
          <p:nvPr/>
        </p:nvGrpSpPr>
        <p:grpSpPr>
          <a:xfrm rot="-5400000" flipH="1">
            <a:off x="1708757" y="5687733"/>
            <a:ext cx="1495844" cy="987688"/>
            <a:chOff x="4300069" y="1703295"/>
            <a:chExt cx="1445400" cy="943712"/>
          </a:xfrm>
        </p:grpSpPr>
        <p:grpSp>
          <p:nvGrpSpPr>
            <p:cNvPr id="399" name="Google Shape;399;p2"/>
            <p:cNvGrpSpPr/>
            <p:nvPr/>
          </p:nvGrpSpPr>
          <p:grpSpPr>
            <a:xfrm>
              <a:off x="4300069" y="1703295"/>
              <a:ext cx="1445400" cy="941700"/>
              <a:chOff x="2611438" y="1096683"/>
              <a:chExt cx="1445400" cy="941700"/>
            </a:xfrm>
          </p:grpSpPr>
          <p:sp>
            <p:nvSpPr>
              <p:cNvPr id="400" name="Google Shape;400;p2"/>
              <p:cNvSpPr/>
              <p:nvPr/>
            </p:nvSpPr>
            <p:spPr>
              <a:xfrm>
                <a:off x="2611438" y="1096683"/>
                <a:ext cx="1445400" cy="941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1" name="Google Shape;401;p2"/>
              <p:cNvSpPr/>
              <p:nvPr/>
            </p:nvSpPr>
            <p:spPr>
              <a:xfrm>
                <a:off x="2702462" y="1194362"/>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2" name="Google Shape;402;p2"/>
              <p:cNvSpPr/>
              <p:nvPr/>
            </p:nvSpPr>
            <p:spPr>
              <a:xfrm>
                <a:off x="3187121" y="1200338"/>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3" name="Google Shape;403;p2"/>
              <p:cNvSpPr/>
              <p:nvPr/>
            </p:nvSpPr>
            <p:spPr>
              <a:xfrm>
                <a:off x="3658614" y="1200338"/>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4" name="Google Shape;404;p2"/>
              <p:cNvSpPr/>
              <p:nvPr/>
            </p:nvSpPr>
            <p:spPr>
              <a:xfrm>
                <a:off x="2702462" y="1621679"/>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5" name="Google Shape;405;p2"/>
              <p:cNvSpPr/>
              <p:nvPr/>
            </p:nvSpPr>
            <p:spPr>
              <a:xfrm>
                <a:off x="3187121" y="1627655"/>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6" name="Google Shape;406;p2"/>
              <p:cNvSpPr/>
              <p:nvPr/>
            </p:nvSpPr>
            <p:spPr>
              <a:xfrm>
                <a:off x="3658614" y="1627655"/>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07" name="Google Shape;407;p2"/>
            <p:cNvGrpSpPr/>
            <p:nvPr/>
          </p:nvGrpSpPr>
          <p:grpSpPr>
            <a:xfrm>
              <a:off x="4313091" y="1712826"/>
              <a:ext cx="1418287" cy="934181"/>
              <a:chOff x="4384930" y="278200"/>
              <a:chExt cx="1931744" cy="480521"/>
            </a:xfrm>
          </p:grpSpPr>
          <p:sp>
            <p:nvSpPr>
              <p:cNvPr id="408" name="Google Shape;408;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9" name="Google Shape;409;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410" name="Google Shape;410;p2"/>
          <p:cNvGrpSpPr/>
          <p:nvPr/>
        </p:nvGrpSpPr>
        <p:grpSpPr>
          <a:xfrm rot="-5400000" flipH="1">
            <a:off x="2202178" y="5683997"/>
            <a:ext cx="2008761" cy="493893"/>
            <a:chOff x="4384930" y="271927"/>
            <a:chExt cx="1941019" cy="504900"/>
          </a:xfrm>
        </p:grpSpPr>
        <p:sp>
          <p:nvSpPr>
            <p:cNvPr id="411" name="Google Shape;411;p2"/>
            <p:cNvSpPr/>
            <p:nvPr/>
          </p:nvSpPr>
          <p:spPr>
            <a:xfrm>
              <a:off x="4386449" y="271927"/>
              <a:ext cx="1939500" cy="5049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2" name="Google Shape;412;p2"/>
            <p:cNvSpPr/>
            <p:nvPr/>
          </p:nvSpPr>
          <p:spPr>
            <a:xfrm>
              <a:off x="4483450" y="363630"/>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3" name="Google Shape;413;p2"/>
            <p:cNvSpPr/>
            <p:nvPr/>
          </p:nvSpPr>
          <p:spPr>
            <a:xfrm>
              <a:off x="4968109" y="369606"/>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4" name="Google Shape;414;p2"/>
            <p:cNvSpPr/>
            <p:nvPr/>
          </p:nvSpPr>
          <p:spPr>
            <a:xfrm>
              <a:off x="5439602" y="369606"/>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5" name="Google Shape;415;p2"/>
            <p:cNvSpPr/>
            <p:nvPr/>
          </p:nvSpPr>
          <p:spPr>
            <a:xfrm>
              <a:off x="5914732" y="360641"/>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6" name="Google Shape;416;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7" name="Google Shape;417;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18" name="Google Shape;418;p2"/>
          <p:cNvGrpSpPr/>
          <p:nvPr/>
        </p:nvGrpSpPr>
        <p:grpSpPr>
          <a:xfrm rot="-5400000" flipH="1">
            <a:off x="2956353" y="4949575"/>
            <a:ext cx="1985078" cy="984920"/>
            <a:chOff x="3773857" y="1896485"/>
            <a:chExt cx="1939500" cy="941786"/>
          </a:xfrm>
        </p:grpSpPr>
        <p:grpSp>
          <p:nvGrpSpPr>
            <p:cNvPr id="419" name="Google Shape;419;p2"/>
            <p:cNvGrpSpPr/>
            <p:nvPr/>
          </p:nvGrpSpPr>
          <p:grpSpPr>
            <a:xfrm>
              <a:off x="3773857" y="1896485"/>
              <a:ext cx="1939500" cy="941700"/>
              <a:chOff x="2190092" y="-553869"/>
              <a:chExt cx="1939500" cy="941700"/>
            </a:xfrm>
          </p:grpSpPr>
          <p:sp>
            <p:nvSpPr>
              <p:cNvPr id="420" name="Google Shape;420;p2"/>
              <p:cNvSpPr/>
              <p:nvPr/>
            </p:nvSpPr>
            <p:spPr>
              <a:xfrm>
                <a:off x="2190092" y="-553869"/>
                <a:ext cx="1939500" cy="941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1" name="Google Shape;421;p2"/>
              <p:cNvSpPr/>
              <p:nvPr/>
            </p:nvSpPr>
            <p:spPr>
              <a:xfrm>
                <a:off x="2287099" y="-468145"/>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2" name="Google Shape;422;p2"/>
              <p:cNvSpPr/>
              <p:nvPr/>
            </p:nvSpPr>
            <p:spPr>
              <a:xfrm>
                <a:off x="2771758" y="-462169"/>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3" name="Google Shape;423;p2"/>
              <p:cNvSpPr/>
              <p:nvPr/>
            </p:nvSpPr>
            <p:spPr>
              <a:xfrm>
                <a:off x="3243251" y="-462169"/>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4" name="Google Shape;424;p2"/>
              <p:cNvSpPr/>
              <p:nvPr/>
            </p:nvSpPr>
            <p:spPr>
              <a:xfrm>
                <a:off x="2287099" y="-40828"/>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5" name="Google Shape;425;p2"/>
              <p:cNvSpPr/>
              <p:nvPr/>
            </p:nvSpPr>
            <p:spPr>
              <a:xfrm>
                <a:off x="2771758" y="-34852"/>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6" name="Google Shape;426;p2"/>
              <p:cNvSpPr/>
              <p:nvPr/>
            </p:nvSpPr>
            <p:spPr>
              <a:xfrm>
                <a:off x="3243251" y="-34852"/>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7" name="Google Shape;427;p2"/>
              <p:cNvSpPr/>
              <p:nvPr/>
            </p:nvSpPr>
            <p:spPr>
              <a:xfrm>
                <a:off x="3718381" y="-471134"/>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8" name="Google Shape;428;p2"/>
              <p:cNvSpPr/>
              <p:nvPr/>
            </p:nvSpPr>
            <p:spPr>
              <a:xfrm>
                <a:off x="3718381" y="-43817"/>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29" name="Google Shape;429;p2"/>
            <p:cNvGrpSpPr/>
            <p:nvPr/>
          </p:nvGrpSpPr>
          <p:grpSpPr>
            <a:xfrm>
              <a:off x="3775386" y="1910049"/>
              <a:ext cx="1937732" cy="928222"/>
              <a:chOff x="4384930" y="278200"/>
              <a:chExt cx="1931744" cy="480521"/>
            </a:xfrm>
          </p:grpSpPr>
          <p:sp>
            <p:nvSpPr>
              <p:cNvPr id="430" name="Google Shape;430;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1" name="Google Shape;431;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432" name="Google Shape;432;p2"/>
          <p:cNvGrpSpPr/>
          <p:nvPr/>
        </p:nvGrpSpPr>
        <p:grpSpPr>
          <a:xfrm>
            <a:off x="4430944" y="4429330"/>
            <a:ext cx="1485582" cy="994483"/>
            <a:chOff x="4300069" y="1703295"/>
            <a:chExt cx="1445400" cy="943712"/>
          </a:xfrm>
        </p:grpSpPr>
        <p:grpSp>
          <p:nvGrpSpPr>
            <p:cNvPr id="433" name="Google Shape;433;p2"/>
            <p:cNvGrpSpPr/>
            <p:nvPr/>
          </p:nvGrpSpPr>
          <p:grpSpPr>
            <a:xfrm>
              <a:off x="4300069" y="1703295"/>
              <a:ext cx="1445400" cy="941700"/>
              <a:chOff x="2611438" y="1096683"/>
              <a:chExt cx="1445400" cy="941700"/>
            </a:xfrm>
          </p:grpSpPr>
          <p:sp>
            <p:nvSpPr>
              <p:cNvPr id="434" name="Google Shape;434;p2"/>
              <p:cNvSpPr/>
              <p:nvPr/>
            </p:nvSpPr>
            <p:spPr>
              <a:xfrm>
                <a:off x="2611438" y="1096683"/>
                <a:ext cx="1445400" cy="941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5" name="Google Shape;435;p2"/>
              <p:cNvSpPr/>
              <p:nvPr/>
            </p:nvSpPr>
            <p:spPr>
              <a:xfrm>
                <a:off x="2702462" y="1194362"/>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6" name="Google Shape;436;p2"/>
              <p:cNvSpPr/>
              <p:nvPr/>
            </p:nvSpPr>
            <p:spPr>
              <a:xfrm>
                <a:off x="3187121" y="1200338"/>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7" name="Google Shape;437;p2"/>
              <p:cNvSpPr/>
              <p:nvPr/>
            </p:nvSpPr>
            <p:spPr>
              <a:xfrm>
                <a:off x="3658614" y="1200338"/>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8" name="Google Shape;438;p2"/>
              <p:cNvSpPr/>
              <p:nvPr/>
            </p:nvSpPr>
            <p:spPr>
              <a:xfrm>
                <a:off x="2702462" y="1621679"/>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9" name="Google Shape;439;p2"/>
              <p:cNvSpPr/>
              <p:nvPr/>
            </p:nvSpPr>
            <p:spPr>
              <a:xfrm>
                <a:off x="3187121" y="1627655"/>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0" name="Google Shape;440;p2"/>
              <p:cNvSpPr/>
              <p:nvPr/>
            </p:nvSpPr>
            <p:spPr>
              <a:xfrm>
                <a:off x="3658614" y="1627655"/>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41" name="Google Shape;441;p2"/>
            <p:cNvGrpSpPr/>
            <p:nvPr/>
          </p:nvGrpSpPr>
          <p:grpSpPr>
            <a:xfrm>
              <a:off x="4313091" y="1712826"/>
              <a:ext cx="1418287" cy="934181"/>
              <a:chOff x="4384930" y="278200"/>
              <a:chExt cx="1931744" cy="480521"/>
            </a:xfrm>
          </p:grpSpPr>
          <p:sp>
            <p:nvSpPr>
              <p:cNvPr id="442" name="Google Shape;442;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3" name="Google Shape;443;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444" name="Google Shape;444;p2"/>
          <p:cNvGrpSpPr/>
          <p:nvPr/>
        </p:nvGrpSpPr>
        <p:grpSpPr>
          <a:xfrm>
            <a:off x="5910958" y="4450037"/>
            <a:ext cx="492874" cy="497291"/>
            <a:chOff x="4601602" y="1048220"/>
            <a:chExt cx="475885" cy="469807"/>
          </a:xfrm>
        </p:grpSpPr>
        <p:grpSp>
          <p:nvGrpSpPr>
            <p:cNvPr id="445" name="Google Shape;445;p2"/>
            <p:cNvGrpSpPr/>
            <p:nvPr/>
          </p:nvGrpSpPr>
          <p:grpSpPr>
            <a:xfrm>
              <a:off x="4601602" y="1048220"/>
              <a:ext cx="472500" cy="460200"/>
              <a:chOff x="1691061" y="2572873"/>
              <a:chExt cx="472500" cy="460200"/>
            </a:xfrm>
          </p:grpSpPr>
          <p:sp>
            <p:nvSpPr>
              <p:cNvPr id="446" name="Google Shape;446;p2"/>
              <p:cNvSpPr/>
              <p:nvPr/>
            </p:nvSpPr>
            <p:spPr>
              <a:xfrm>
                <a:off x="1691061" y="2572873"/>
                <a:ext cx="472500" cy="460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7" name="Google Shape;447;p2"/>
              <p:cNvSpPr/>
              <p:nvPr/>
            </p:nvSpPr>
            <p:spPr>
              <a:xfrm>
                <a:off x="1788061" y="2664575"/>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448" name="Google Shape;448;p2"/>
            <p:cNvSpPr/>
            <p:nvPr/>
          </p:nvSpPr>
          <p:spPr>
            <a:xfrm>
              <a:off x="4616822" y="1048871"/>
              <a:ext cx="46066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9" name="Google Shape;449;p2"/>
            <p:cNvSpPr/>
            <p:nvPr/>
          </p:nvSpPr>
          <p:spPr>
            <a:xfrm rot="10800000">
              <a:off x="4613358" y="1052152"/>
              <a:ext cx="46066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50" name="Google Shape;450;p2"/>
          <p:cNvGrpSpPr/>
          <p:nvPr/>
        </p:nvGrpSpPr>
        <p:grpSpPr>
          <a:xfrm>
            <a:off x="5910958" y="4956516"/>
            <a:ext cx="492874" cy="497291"/>
            <a:chOff x="4601602" y="1048220"/>
            <a:chExt cx="475885" cy="469807"/>
          </a:xfrm>
        </p:grpSpPr>
        <p:grpSp>
          <p:nvGrpSpPr>
            <p:cNvPr id="451" name="Google Shape;451;p2"/>
            <p:cNvGrpSpPr/>
            <p:nvPr/>
          </p:nvGrpSpPr>
          <p:grpSpPr>
            <a:xfrm>
              <a:off x="4601602" y="1048220"/>
              <a:ext cx="472500" cy="460200"/>
              <a:chOff x="1691061" y="2572873"/>
              <a:chExt cx="472500" cy="460200"/>
            </a:xfrm>
          </p:grpSpPr>
          <p:sp>
            <p:nvSpPr>
              <p:cNvPr id="452" name="Google Shape;452;p2"/>
              <p:cNvSpPr/>
              <p:nvPr/>
            </p:nvSpPr>
            <p:spPr>
              <a:xfrm>
                <a:off x="1691061" y="2572873"/>
                <a:ext cx="472500" cy="46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3" name="Google Shape;453;p2"/>
              <p:cNvSpPr/>
              <p:nvPr/>
            </p:nvSpPr>
            <p:spPr>
              <a:xfrm>
                <a:off x="1788061" y="2664575"/>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454" name="Google Shape;454;p2"/>
            <p:cNvSpPr/>
            <p:nvPr/>
          </p:nvSpPr>
          <p:spPr>
            <a:xfrm>
              <a:off x="4616822" y="1048871"/>
              <a:ext cx="46066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5" name="Google Shape;455;p2"/>
            <p:cNvSpPr/>
            <p:nvPr/>
          </p:nvSpPr>
          <p:spPr>
            <a:xfrm rot="10800000">
              <a:off x="4613358" y="1052152"/>
              <a:ext cx="46066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56" name="Google Shape;456;p2"/>
          <p:cNvGrpSpPr/>
          <p:nvPr/>
        </p:nvGrpSpPr>
        <p:grpSpPr>
          <a:xfrm>
            <a:off x="4428734" y="5432818"/>
            <a:ext cx="1971502" cy="991701"/>
            <a:chOff x="3773857" y="1896485"/>
            <a:chExt cx="1939500" cy="941786"/>
          </a:xfrm>
        </p:grpSpPr>
        <p:grpSp>
          <p:nvGrpSpPr>
            <p:cNvPr id="457" name="Google Shape;457;p2"/>
            <p:cNvGrpSpPr/>
            <p:nvPr/>
          </p:nvGrpSpPr>
          <p:grpSpPr>
            <a:xfrm>
              <a:off x="3773857" y="1896485"/>
              <a:ext cx="1939500" cy="941700"/>
              <a:chOff x="2190092" y="-553869"/>
              <a:chExt cx="1939500" cy="941700"/>
            </a:xfrm>
          </p:grpSpPr>
          <p:sp>
            <p:nvSpPr>
              <p:cNvPr id="458" name="Google Shape;458;p2"/>
              <p:cNvSpPr/>
              <p:nvPr/>
            </p:nvSpPr>
            <p:spPr>
              <a:xfrm>
                <a:off x="2190092" y="-553869"/>
                <a:ext cx="1939500" cy="941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9" name="Google Shape;459;p2"/>
              <p:cNvSpPr/>
              <p:nvPr/>
            </p:nvSpPr>
            <p:spPr>
              <a:xfrm>
                <a:off x="2287099" y="-468145"/>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60" name="Google Shape;460;p2"/>
              <p:cNvSpPr/>
              <p:nvPr/>
            </p:nvSpPr>
            <p:spPr>
              <a:xfrm>
                <a:off x="2771758" y="-462169"/>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61" name="Google Shape;461;p2"/>
              <p:cNvSpPr/>
              <p:nvPr/>
            </p:nvSpPr>
            <p:spPr>
              <a:xfrm>
                <a:off x="3243251" y="-462169"/>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62" name="Google Shape;462;p2"/>
              <p:cNvSpPr/>
              <p:nvPr/>
            </p:nvSpPr>
            <p:spPr>
              <a:xfrm>
                <a:off x="2287099" y="-40828"/>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63" name="Google Shape;463;p2"/>
              <p:cNvSpPr/>
              <p:nvPr/>
            </p:nvSpPr>
            <p:spPr>
              <a:xfrm>
                <a:off x="2771758" y="-34852"/>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64" name="Google Shape;464;p2"/>
              <p:cNvSpPr/>
              <p:nvPr/>
            </p:nvSpPr>
            <p:spPr>
              <a:xfrm>
                <a:off x="3243251" y="-34852"/>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65" name="Google Shape;465;p2"/>
              <p:cNvSpPr/>
              <p:nvPr/>
            </p:nvSpPr>
            <p:spPr>
              <a:xfrm>
                <a:off x="3718381" y="-471134"/>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66" name="Google Shape;466;p2"/>
              <p:cNvSpPr/>
              <p:nvPr/>
            </p:nvSpPr>
            <p:spPr>
              <a:xfrm>
                <a:off x="3718381" y="-43817"/>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67" name="Google Shape;467;p2"/>
            <p:cNvGrpSpPr/>
            <p:nvPr/>
          </p:nvGrpSpPr>
          <p:grpSpPr>
            <a:xfrm>
              <a:off x="3775386" y="1910049"/>
              <a:ext cx="1937732" cy="928222"/>
              <a:chOff x="4384930" y="278200"/>
              <a:chExt cx="1931744" cy="480521"/>
            </a:xfrm>
          </p:grpSpPr>
          <p:sp>
            <p:nvSpPr>
              <p:cNvPr id="468" name="Google Shape;468;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69" name="Google Shape;469;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470" name="Google Shape;470;p2"/>
          <p:cNvGrpSpPr/>
          <p:nvPr/>
        </p:nvGrpSpPr>
        <p:grpSpPr>
          <a:xfrm>
            <a:off x="3452464" y="6433974"/>
            <a:ext cx="1994980" cy="497276"/>
            <a:chOff x="4384930" y="271927"/>
            <a:chExt cx="1941019" cy="504900"/>
          </a:xfrm>
        </p:grpSpPr>
        <p:sp>
          <p:nvSpPr>
            <p:cNvPr id="471" name="Google Shape;471;p2"/>
            <p:cNvSpPr/>
            <p:nvPr/>
          </p:nvSpPr>
          <p:spPr>
            <a:xfrm>
              <a:off x="4386449" y="271927"/>
              <a:ext cx="1939500" cy="5049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2" name="Google Shape;472;p2"/>
            <p:cNvSpPr/>
            <p:nvPr/>
          </p:nvSpPr>
          <p:spPr>
            <a:xfrm>
              <a:off x="4483450" y="363630"/>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3" name="Google Shape;473;p2"/>
            <p:cNvSpPr/>
            <p:nvPr/>
          </p:nvSpPr>
          <p:spPr>
            <a:xfrm>
              <a:off x="4968109" y="369606"/>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4" name="Google Shape;474;p2"/>
            <p:cNvSpPr/>
            <p:nvPr/>
          </p:nvSpPr>
          <p:spPr>
            <a:xfrm>
              <a:off x="5439602" y="369606"/>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5" name="Google Shape;475;p2"/>
            <p:cNvSpPr/>
            <p:nvPr/>
          </p:nvSpPr>
          <p:spPr>
            <a:xfrm>
              <a:off x="5914732" y="360641"/>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6" name="Google Shape;476;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7" name="Google Shape;477;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78" name="Google Shape;478;p2"/>
          <p:cNvGrpSpPr/>
          <p:nvPr/>
        </p:nvGrpSpPr>
        <p:grpSpPr>
          <a:xfrm rot="-5400000" flipH="1">
            <a:off x="5676993" y="6188424"/>
            <a:ext cx="497225" cy="986815"/>
            <a:chOff x="5679142" y="1338076"/>
            <a:chExt cx="470100" cy="968700"/>
          </a:xfrm>
        </p:grpSpPr>
        <p:grpSp>
          <p:nvGrpSpPr>
            <p:cNvPr id="479" name="Google Shape;479;p2"/>
            <p:cNvGrpSpPr/>
            <p:nvPr/>
          </p:nvGrpSpPr>
          <p:grpSpPr>
            <a:xfrm>
              <a:off x="5679142" y="1338076"/>
              <a:ext cx="470100" cy="968700"/>
              <a:chOff x="7135627" y="2979271"/>
              <a:chExt cx="470100" cy="968700"/>
            </a:xfrm>
          </p:grpSpPr>
          <p:sp>
            <p:nvSpPr>
              <p:cNvPr id="480" name="Google Shape;480;p2"/>
              <p:cNvSpPr/>
              <p:nvPr/>
            </p:nvSpPr>
            <p:spPr>
              <a:xfrm>
                <a:off x="7135627" y="2979271"/>
                <a:ext cx="470100" cy="968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1" name="Google Shape;481;p2"/>
              <p:cNvSpPr/>
              <p:nvPr/>
            </p:nvSpPr>
            <p:spPr>
              <a:xfrm>
                <a:off x="7226650" y="3076950"/>
                <a:ext cx="285900" cy="2847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2" name="Google Shape;482;p2"/>
              <p:cNvSpPr/>
              <p:nvPr/>
            </p:nvSpPr>
            <p:spPr>
              <a:xfrm>
                <a:off x="7226650" y="3502586"/>
                <a:ext cx="285900" cy="2847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83" name="Google Shape;483;p2"/>
            <p:cNvGrpSpPr/>
            <p:nvPr/>
          </p:nvGrpSpPr>
          <p:grpSpPr>
            <a:xfrm>
              <a:off x="5686977" y="1342282"/>
              <a:ext cx="450869" cy="946098"/>
              <a:chOff x="4384930" y="278200"/>
              <a:chExt cx="1931744" cy="480521"/>
            </a:xfrm>
          </p:grpSpPr>
          <p:sp>
            <p:nvSpPr>
              <p:cNvPr id="484" name="Google Shape;484;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5" name="Google Shape;485;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486" name="Google Shape;486;p2"/>
          <p:cNvGrpSpPr/>
          <p:nvPr/>
        </p:nvGrpSpPr>
        <p:grpSpPr>
          <a:xfrm>
            <a:off x="6408269" y="4954307"/>
            <a:ext cx="1970338" cy="1983923"/>
            <a:chOff x="3710500" y="1692368"/>
            <a:chExt cx="1939500" cy="1885500"/>
          </a:xfrm>
        </p:grpSpPr>
        <p:grpSp>
          <p:nvGrpSpPr>
            <p:cNvPr id="487" name="Google Shape;487;p2"/>
            <p:cNvGrpSpPr/>
            <p:nvPr/>
          </p:nvGrpSpPr>
          <p:grpSpPr>
            <a:xfrm>
              <a:off x="3710500" y="1692368"/>
              <a:ext cx="1939500" cy="1885500"/>
              <a:chOff x="3227014" y="4604869"/>
              <a:chExt cx="1939500" cy="1885500"/>
            </a:xfrm>
          </p:grpSpPr>
          <p:sp>
            <p:nvSpPr>
              <p:cNvPr id="488" name="Google Shape;488;p2"/>
              <p:cNvSpPr/>
              <p:nvPr/>
            </p:nvSpPr>
            <p:spPr>
              <a:xfrm>
                <a:off x="3227014" y="4604869"/>
                <a:ext cx="1939500" cy="1885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9" name="Google Shape;489;p2"/>
              <p:cNvSpPr/>
              <p:nvPr/>
            </p:nvSpPr>
            <p:spPr>
              <a:xfrm>
                <a:off x="3324015" y="4696572"/>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0" name="Google Shape;490;p2"/>
              <p:cNvSpPr/>
              <p:nvPr/>
            </p:nvSpPr>
            <p:spPr>
              <a:xfrm>
                <a:off x="3808674" y="4702548"/>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1" name="Google Shape;491;p2"/>
              <p:cNvSpPr/>
              <p:nvPr/>
            </p:nvSpPr>
            <p:spPr>
              <a:xfrm>
                <a:off x="4280167" y="4702548"/>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2" name="Google Shape;492;p2"/>
              <p:cNvSpPr/>
              <p:nvPr/>
            </p:nvSpPr>
            <p:spPr>
              <a:xfrm>
                <a:off x="3324015" y="5135841"/>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3" name="Google Shape;493;p2"/>
              <p:cNvSpPr/>
              <p:nvPr/>
            </p:nvSpPr>
            <p:spPr>
              <a:xfrm>
                <a:off x="3808674" y="5141817"/>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4" name="Google Shape;494;p2"/>
              <p:cNvSpPr/>
              <p:nvPr/>
            </p:nvSpPr>
            <p:spPr>
              <a:xfrm>
                <a:off x="4280167" y="5141817"/>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5" name="Google Shape;495;p2"/>
              <p:cNvSpPr/>
              <p:nvPr/>
            </p:nvSpPr>
            <p:spPr>
              <a:xfrm>
                <a:off x="4755297" y="4693583"/>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6" name="Google Shape;496;p2"/>
              <p:cNvSpPr/>
              <p:nvPr/>
            </p:nvSpPr>
            <p:spPr>
              <a:xfrm>
                <a:off x="4755297" y="5132852"/>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7" name="Google Shape;497;p2"/>
              <p:cNvSpPr/>
              <p:nvPr/>
            </p:nvSpPr>
            <p:spPr>
              <a:xfrm>
                <a:off x="3338956" y="5602008"/>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8" name="Google Shape;498;p2"/>
              <p:cNvSpPr/>
              <p:nvPr/>
            </p:nvSpPr>
            <p:spPr>
              <a:xfrm>
                <a:off x="3823615" y="5607984"/>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9" name="Google Shape;499;p2"/>
              <p:cNvSpPr/>
              <p:nvPr/>
            </p:nvSpPr>
            <p:spPr>
              <a:xfrm>
                <a:off x="4295108" y="5607984"/>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0" name="Google Shape;500;p2"/>
              <p:cNvSpPr/>
              <p:nvPr/>
            </p:nvSpPr>
            <p:spPr>
              <a:xfrm>
                <a:off x="3338956" y="6029325"/>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1" name="Google Shape;501;p2"/>
              <p:cNvSpPr/>
              <p:nvPr/>
            </p:nvSpPr>
            <p:spPr>
              <a:xfrm>
                <a:off x="3823615" y="6035301"/>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2" name="Google Shape;502;p2"/>
              <p:cNvSpPr/>
              <p:nvPr/>
            </p:nvSpPr>
            <p:spPr>
              <a:xfrm>
                <a:off x="4295108" y="6035301"/>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3" name="Google Shape;503;p2"/>
              <p:cNvSpPr/>
              <p:nvPr/>
            </p:nvSpPr>
            <p:spPr>
              <a:xfrm>
                <a:off x="4770238" y="5599019"/>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4" name="Google Shape;504;p2"/>
              <p:cNvSpPr/>
              <p:nvPr/>
            </p:nvSpPr>
            <p:spPr>
              <a:xfrm>
                <a:off x="4770238" y="6026336"/>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05" name="Google Shape;505;p2"/>
            <p:cNvGrpSpPr/>
            <p:nvPr/>
          </p:nvGrpSpPr>
          <p:grpSpPr>
            <a:xfrm>
              <a:off x="3721374" y="1706114"/>
              <a:ext cx="1907792" cy="1868820"/>
              <a:chOff x="4384928" y="277864"/>
              <a:chExt cx="1931745" cy="481406"/>
            </a:xfrm>
          </p:grpSpPr>
          <p:sp>
            <p:nvSpPr>
              <p:cNvPr id="506" name="Google Shape;506;p2"/>
              <p:cNvSpPr/>
              <p:nvPr/>
            </p:nvSpPr>
            <p:spPr>
              <a:xfrm>
                <a:off x="4386729" y="283296"/>
                <a:ext cx="1929945" cy="475975"/>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7" name="Google Shape;507;p2"/>
              <p:cNvSpPr/>
              <p:nvPr/>
            </p:nvSpPr>
            <p:spPr>
              <a:xfrm rot="10800000">
                <a:off x="4384928" y="277864"/>
                <a:ext cx="1920247" cy="473450"/>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508" name="Google Shape;508;p2"/>
          <p:cNvGrpSpPr/>
          <p:nvPr/>
        </p:nvGrpSpPr>
        <p:grpSpPr>
          <a:xfrm>
            <a:off x="6392235" y="2965675"/>
            <a:ext cx="1971502" cy="991701"/>
            <a:chOff x="3773857" y="1896485"/>
            <a:chExt cx="1939500" cy="941786"/>
          </a:xfrm>
        </p:grpSpPr>
        <p:grpSp>
          <p:nvGrpSpPr>
            <p:cNvPr id="509" name="Google Shape;509;p2"/>
            <p:cNvGrpSpPr/>
            <p:nvPr/>
          </p:nvGrpSpPr>
          <p:grpSpPr>
            <a:xfrm>
              <a:off x="3773857" y="1896485"/>
              <a:ext cx="1939500" cy="941700"/>
              <a:chOff x="2190092" y="-553869"/>
              <a:chExt cx="1939500" cy="941700"/>
            </a:xfrm>
          </p:grpSpPr>
          <p:sp>
            <p:nvSpPr>
              <p:cNvPr id="510" name="Google Shape;510;p2"/>
              <p:cNvSpPr/>
              <p:nvPr/>
            </p:nvSpPr>
            <p:spPr>
              <a:xfrm>
                <a:off x="2190092" y="-553869"/>
                <a:ext cx="1939500" cy="941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1" name="Google Shape;511;p2"/>
              <p:cNvSpPr/>
              <p:nvPr/>
            </p:nvSpPr>
            <p:spPr>
              <a:xfrm>
                <a:off x="2287099" y="-468145"/>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2" name="Google Shape;512;p2"/>
              <p:cNvSpPr/>
              <p:nvPr/>
            </p:nvSpPr>
            <p:spPr>
              <a:xfrm>
                <a:off x="2771758" y="-462169"/>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3" name="Google Shape;513;p2"/>
              <p:cNvSpPr/>
              <p:nvPr/>
            </p:nvSpPr>
            <p:spPr>
              <a:xfrm>
                <a:off x="3243251" y="-462169"/>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4" name="Google Shape;514;p2"/>
              <p:cNvSpPr/>
              <p:nvPr/>
            </p:nvSpPr>
            <p:spPr>
              <a:xfrm>
                <a:off x="2287099" y="-40828"/>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5" name="Google Shape;515;p2"/>
              <p:cNvSpPr/>
              <p:nvPr/>
            </p:nvSpPr>
            <p:spPr>
              <a:xfrm>
                <a:off x="2771758" y="-34852"/>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6" name="Google Shape;516;p2"/>
              <p:cNvSpPr/>
              <p:nvPr/>
            </p:nvSpPr>
            <p:spPr>
              <a:xfrm>
                <a:off x="3243251" y="-34852"/>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7" name="Google Shape;517;p2"/>
              <p:cNvSpPr/>
              <p:nvPr/>
            </p:nvSpPr>
            <p:spPr>
              <a:xfrm>
                <a:off x="3718381" y="-471134"/>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8" name="Google Shape;518;p2"/>
              <p:cNvSpPr/>
              <p:nvPr/>
            </p:nvSpPr>
            <p:spPr>
              <a:xfrm>
                <a:off x="3718381" y="-43817"/>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19" name="Google Shape;519;p2"/>
            <p:cNvGrpSpPr/>
            <p:nvPr/>
          </p:nvGrpSpPr>
          <p:grpSpPr>
            <a:xfrm>
              <a:off x="3775386" y="1910049"/>
              <a:ext cx="1937732" cy="928222"/>
              <a:chOff x="4384930" y="278200"/>
              <a:chExt cx="1931744" cy="480521"/>
            </a:xfrm>
          </p:grpSpPr>
          <p:sp>
            <p:nvSpPr>
              <p:cNvPr id="520" name="Google Shape;520;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21" name="Google Shape;521;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522" name="Google Shape;522;p2"/>
          <p:cNvGrpSpPr/>
          <p:nvPr/>
        </p:nvGrpSpPr>
        <p:grpSpPr>
          <a:xfrm>
            <a:off x="6407762" y="3954574"/>
            <a:ext cx="1485582" cy="994483"/>
            <a:chOff x="4300069" y="1703295"/>
            <a:chExt cx="1445400" cy="943712"/>
          </a:xfrm>
        </p:grpSpPr>
        <p:grpSp>
          <p:nvGrpSpPr>
            <p:cNvPr id="523" name="Google Shape;523;p2"/>
            <p:cNvGrpSpPr/>
            <p:nvPr/>
          </p:nvGrpSpPr>
          <p:grpSpPr>
            <a:xfrm>
              <a:off x="4300069" y="1703295"/>
              <a:ext cx="1445400" cy="941700"/>
              <a:chOff x="2611438" y="1096683"/>
              <a:chExt cx="1445400" cy="941700"/>
            </a:xfrm>
          </p:grpSpPr>
          <p:sp>
            <p:nvSpPr>
              <p:cNvPr id="524" name="Google Shape;524;p2"/>
              <p:cNvSpPr/>
              <p:nvPr/>
            </p:nvSpPr>
            <p:spPr>
              <a:xfrm>
                <a:off x="2611438" y="1096683"/>
                <a:ext cx="1445400" cy="9417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25" name="Google Shape;525;p2"/>
              <p:cNvSpPr/>
              <p:nvPr/>
            </p:nvSpPr>
            <p:spPr>
              <a:xfrm>
                <a:off x="2702462" y="1194362"/>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26" name="Google Shape;526;p2"/>
              <p:cNvSpPr/>
              <p:nvPr/>
            </p:nvSpPr>
            <p:spPr>
              <a:xfrm>
                <a:off x="3187121" y="1200338"/>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27" name="Google Shape;527;p2"/>
              <p:cNvSpPr/>
              <p:nvPr/>
            </p:nvSpPr>
            <p:spPr>
              <a:xfrm>
                <a:off x="3658614" y="1200338"/>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28" name="Google Shape;528;p2"/>
              <p:cNvSpPr/>
              <p:nvPr/>
            </p:nvSpPr>
            <p:spPr>
              <a:xfrm>
                <a:off x="2702462" y="1621679"/>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29" name="Google Shape;529;p2"/>
              <p:cNvSpPr/>
              <p:nvPr/>
            </p:nvSpPr>
            <p:spPr>
              <a:xfrm>
                <a:off x="3187121" y="1627655"/>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30" name="Google Shape;530;p2"/>
              <p:cNvSpPr/>
              <p:nvPr/>
            </p:nvSpPr>
            <p:spPr>
              <a:xfrm>
                <a:off x="3658614" y="1627655"/>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31" name="Google Shape;531;p2"/>
            <p:cNvGrpSpPr/>
            <p:nvPr/>
          </p:nvGrpSpPr>
          <p:grpSpPr>
            <a:xfrm>
              <a:off x="4313091" y="1712826"/>
              <a:ext cx="1418287" cy="934181"/>
              <a:chOff x="4384930" y="278200"/>
              <a:chExt cx="1931744" cy="480521"/>
            </a:xfrm>
          </p:grpSpPr>
          <p:sp>
            <p:nvSpPr>
              <p:cNvPr id="532" name="Google Shape;532;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33" name="Google Shape;533;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534" name="Google Shape;534;p2"/>
          <p:cNvGrpSpPr/>
          <p:nvPr/>
        </p:nvGrpSpPr>
        <p:grpSpPr>
          <a:xfrm rot="-5400000" flipH="1">
            <a:off x="6893886" y="1969794"/>
            <a:ext cx="497225" cy="1485074"/>
            <a:chOff x="5211483" y="1684432"/>
            <a:chExt cx="470100" cy="1354500"/>
          </a:xfrm>
        </p:grpSpPr>
        <p:grpSp>
          <p:nvGrpSpPr>
            <p:cNvPr id="535" name="Google Shape;535;p2"/>
            <p:cNvGrpSpPr/>
            <p:nvPr/>
          </p:nvGrpSpPr>
          <p:grpSpPr>
            <a:xfrm>
              <a:off x="5211483" y="1684432"/>
              <a:ext cx="470100" cy="1354500"/>
              <a:chOff x="4259077" y="983785"/>
              <a:chExt cx="470100" cy="1354500"/>
            </a:xfrm>
          </p:grpSpPr>
          <p:sp>
            <p:nvSpPr>
              <p:cNvPr id="536" name="Google Shape;536;p2"/>
              <p:cNvSpPr/>
              <p:nvPr/>
            </p:nvSpPr>
            <p:spPr>
              <a:xfrm>
                <a:off x="4259077" y="983785"/>
                <a:ext cx="470100" cy="1354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37" name="Google Shape;537;p2"/>
              <p:cNvSpPr/>
              <p:nvPr/>
            </p:nvSpPr>
            <p:spPr>
              <a:xfrm>
                <a:off x="4356075" y="1081464"/>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38" name="Google Shape;538;p2"/>
              <p:cNvSpPr/>
              <p:nvPr/>
            </p:nvSpPr>
            <p:spPr>
              <a:xfrm>
                <a:off x="4356075" y="1514198"/>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39" name="Google Shape;539;p2"/>
              <p:cNvSpPr/>
              <p:nvPr/>
            </p:nvSpPr>
            <p:spPr>
              <a:xfrm>
                <a:off x="4356075" y="1946931"/>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40" name="Google Shape;540;p2"/>
            <p:cNvGrpSpPr/>
            <p:nvPr/>
          </p:nvGrpSpPr>
          <p:grpSpPr>
            <a:xfrm>
              <a:off x="5220854" y="1695136"/>
              <a:ext cx="456858" cy="1340077"/>
              <a:chOff x="4384928" y="278200"/>
              <a:chExt cx="1931745" cy="480521"/>
            </a:xfrm>
          </p:grpSpPr>
          <p:sp>
            <p:nvSpPr>
              <p:cNvPr id="541" name="Google Shape;541;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2" name="Google Shape;542;p2"/>
              <p:cNvSpPr/>
              <p:nvPr/>
            </p:nvSpPr>
            <p:spPr>
              <a:xfrm rot="10800000">
                <a:off x="4384928"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543" name="Google Shape;543;p2"/>
          <p:cNvGrpSpPr/>
          <p:nvPr/>
        </p:nvGrpSpPr>
        <p:grpSpPr>
          <a:xfrm>
            <a:off x="7873486" y="2463840"/>
            <a:ext cx="492874" cy="497291"/>
            <a:chOff x="4601602" y="1048220"/>
            <a:chExt cx="475885" cy="469807"/>
          </a:xfrm>
        </p:grpSpPr>
        <p:grpSp>
          <p:nvGrpSpPr>
            <p:cNvPr id="544" name="Google Shape;544;p2"/>
            <p:cNvGrpSpPr/>
            <p:nvPr/>
          </p:nvGrpSpPr>
          <p:grpSpPr>
            <a:xfrm>
              <a:off x="4601602" y="1048220"/>
              <a:ext cx="472500" cy="460200"/>
              <a:chOff x="1691061" y="2572873"/>
              <a:chExt cx="472500" cy="460200"/>
            </a:xfrm>
          </p:grpSpPr>
          <p:sp>
            <p:nvSpPr>
              <p:cNvPr id="545" name="Google Shape;545;p2"/>
              <p:cNvSpPr/>
              <p:nvPr/>
            </p:nvSpPr>
            <p:spPr>
              <a:xfrm>
                <a:off x="1691061" y="2572873"/>
                <a:ext cx="472500" cy="460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6" name="Google Shape;546;p2"/>
              <p:cNvSpPr/>
              <p:nvPr/>
            </p:nvSpPr>
            <p:spPr>
              <a:xfrm>
                <a:off x="1788061" y="2664575"/>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547" name="Google Shape;547;p2"/>
            <p:cNvSpPr/>
            <p:nvPr/>
          </p:nvSpPr>
          <p:spPr>
            <a:xfrm>
              <a:off x="4616822" y="1048871"/>
              <a:ext cx="46066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8" name="Google Shape;548;p2"/>
            <p:cNvSpPr/>
            <p:nvPr/>
          </p:nvSpPr>
          <p:spPr>
            <a:xfrm rot="10800000">
              <a:off x="4613358" y="1052152"/>
              <a:ext cx="46066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49" name="Google Shape;549;p2"/>
          <p:cNvGrpSpPr/>
          <p:nvPr/>
        </p:nvGrpSpPr>
        <p:grpSpPr>
          <a:xfrm>
            <a:off x="7891232" y="3961719"/>
            <a:ext cx="493840" cy="993596"/>
            <a:chOff x="5679142" y="1338076"/>
            <a:chExt cx="470100" cy="968700"/>
          </a:xfrm>
        </p:grpSpPr>
        <p:grpSp>
          <p:nvGrpSpPr>
            <p:cNvPr id="550" name="Google Shape;550;p2"/>
            <p:cNvGrpSpPr/>
            <p:nvPr/>
          </p:nvGrpSpPr>
          <p:grpSpPr>
            <a:xfrm>
              <a:off x="5679142" y="1338076"/>
              <a:ext cx="470100" cy="968700"/>
              <a:chOff x="7135627" y="2979271"/>
              <a:chExt cx="470100" cy="968700"/>
            </a:xfrm>
          </p:grpSpPr>
          <p:sp>
            <p:nvSpPr>
              <p:cNvPr id="551" name="Google Shape;551;p2"/>
              <p:cNvSpPr/>
              <p:nvPr/>
            </p:nvSpPr>
            <p:spPr>
              <a:xfrm>
                <a:off x="7135627" y="2979271"/>
                <a:ext cx="470100" cy="968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2" name="Google Shape;552;p2"/>
              <p:cNvSpPr/>
              <p:nvPr/>
            </p:nvSpPr>
            <p:spPr>
              <a:xfrm>
                <a:off x="7226650" y="3076950"/>
                <a:ext cx="285900" cy="2847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3" name="Google Shape;553;p2"/>
              <p:cNvSpPr/>
              <p:nvPr/>
            </p:nvSpPr>
            <p:spPr>
              <a:xfrm>
                <a:off x="7226650" y="3502586"/>
                <a:ext cx="285900" cy="2847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54" name="Google Shape;554;p2"/>
            <p:cNvGrpSpPr/>
            <p:nvPr/>
          </p:nvGrpSpPr>
          <p:grpSpPr>
            <a:xfrm>
              <a:off x="5686977" y="1342282"/>
              <a:ext cx="450869" cy="946098"/>
              <a:chOff x="4384930" y="278200"/>
              <a:chExt cx="1931744" cy="480521"/>
            </a:xfrm>
          </p:grpSpPr>
          <p:sp>
            <p:nvSpPr>
              <p:cNvPr id="555" name="Google Shape;555;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6" name="Google Shape;556;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557" name="Google Shape;557;p2"/>
          <p:cNvGrpSpPr/>
          <p:nvPr/>
        </p:nvGrpSpPr>
        <p:grpSpPr>
          <a:xfrm rot="-5400000" flipH="1">
            <a:off x="7869216" y="2966382"/>
            <a:ext cx="1985078" cy="984920"/>
            <a:chOff x="3773857" y="1896485"/>
            <a:chExt cx="1939500" cy="941786"/>
          </a:xfrm>
        </p:grpSpPr>
        <p:grpSp>
          <p:nvGrpSpPr>
            <p:cNvPr id="558" name="Google Shape;558;p2"/>
            <p:cNvGrpSpPr/>
            <p:nvPr/>
          </p:nvGrpSpPr>
          <p:grpSpPr>
            <a:xfrm>
              <a:off x="3773857" y="1896485"/>
              <a:ext cx="1939500" cy="941700"/>
              <a:chOff x="2190092" y="-553869"/>
              <a:chExt cx="1939500" cy="941700"/>
            </a:xfrm>
          </p:grpSpPr>
          <p:sp>
            <p:nvSpPr>
              <p:cNvPr id="559" name="Google Shape;559;p2"/>
              <p:cNvSpPr/>
              <p:nvPr/>
            </p:nvSpPr>
            <p:spPr>
              <a:xfrm>
                <a:off x="2190092" y="-553869"/>
                <a:ext cx="1939500" cy="9417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0" name="Google Shape;560;p2"/>
              <p:cNvSpPr/>
              <p:nvPr/>
            </p:nvSpPr>
            <p:spPr>
              <a:xfrm>
                <a:off x="2287099" y="-468145"/>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1" name="Google Shape;561;p2"/>
              <p:cNvSpPr/>
              <p:nvPr/>
            </p:nvSpPr>
            <p:spPr>
              <a:xfrm>
                <a:off x="2771758" y="-462169"/>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2" name="Google Shape;562;p2"/>
              <p:cNvSpPr/>
              <p:nvPr/>
            </p:nvSpPr>
            <p:spPr>
              <a:xfrm>
                <a:off x="3243251" y="-462169"/>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3" name="Google Shape;563;p2"/>
              <p:cNvSpPr/>
              <p:nvPr/>
            </p:nvSpPr>
            <p:spPr>
              <a:xfrm>
                <a:off x="2287099" y="-40828"/>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4" name="Google Shape;564;p2"/>
              <p:cNvSpPr/>
              <p:nvPr/>
            </p:nvSpPr>
            <p:spPr>
              <a:xfrm>
                <a:off x="2771758" y="-34852"/>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5" name="Google Shape;565;p2"/>
              <p:cNvSpPr/>
              <p:nvPr/>
            </p:nvSpPr>
            <p:spPr>
              <a:xfrm>
                <a:off x="3243251" y="-34852"/>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6" name="Google Shape;566;p2"/>
              <p:cNvSpPr/>
              <p:nvPr/>
            </p:nvSpPr>
            <p:spPr>
              <a:xfrm>
                <a:off x="3718381" y="-471134"/>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7" name="Google Shape;567;p2"/>
              <p:cNvSpPr/>
              <p:nvPr/>
            </p:nvSpPr>
            <p:spPr>
              <a:xfrm>
                <a:off x="3718381" y="-43817"/>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68" name="Google Shape;568;p2"/>
            <p:cNvGrpSpPr/>
            <p:nvPr/>
          </p:nvGrpSpPr>
          <p:grpSpPr>
            <a:xfrm>
              <a:off x="3775386" y="1910049"/>
              <a:ext cx="1937732" cy="928222"/>
              <a:chOff x="4384930" y="278200"/>
              <a:chExt cx="1931744" cy="480521"/>
            </a:xfrm>
          </p:grpSpPr>
          <p:sp>
            <p:nvSpPr>
              <p:cNvPr id="569" name="Google Shape;569;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70" name="Google Shape;570;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571" name="Google Shape;571;p2"/>
          <p:cNvGrpSpPr/>
          <p:nvPr/>
        </p:nvGrpSpPr>
        <p:grpSpPr>
          <a:xfrm>
            <a:off x="8344246" y="4450138"/>
            <a:ext cx="1971502" cy="991701"/>
            <a:chOff x="3773857" y="1896485"/>
            <a:chExt cx="1939500" cy="941786"/>
          </a:xfrm>
        </p:grpSpPr>
        <p:grpSp>
          <p:nvGrpSpPr>
            <p:cNvPr id="572" name="Google Shape;572;p2"/>
            <p:cNvGrpSpPr/>
            <p:nvPr/>
          </p:nvGrpSpPr>
          <p:grpSpPr>
            <a:xfrm>
              <a:off x="3773857" y="1896485"/>
              <a:ext cx="1939500" cy="941700"/>
              <a:chOff x="2190092" y="-553869"/>
              <a:chExt cx="1939500" cy="941700"/>
            </a:xfrm>
          </p:grpSpPr>
          <p:sp>
            <p:nvSpPr>
              <p:cNvPr id="573" name="Google Shape;573;p2"/>
              <p:cNvSpPr/>
              <p:nvPr/>
            </p:nvSpPr>
            <p:spPr>
              <a:xfrm>
                <a:off x="2190092" y="-553869"/>
                <a:ext cx="1939500" cy="941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74" name="Google Shape;574;p2"/>
              <p:cNvSpPr/>
              <p:nvPr/>
            </p:nvSpPr>
            <p:spPr>
              <a:xfrm>
                <a:off x="2287099" y="-468145"/>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75" name="Google Shape;575;p2"/>
              <p:cNvSpPr/>
              <p:nvPr/>
            </p:nvSpPr>
            <p:spPr>
              <a:xfrm>
                <a:off x="2771758" y="-462169"/>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76" name="Google Shape;576;p2"/>
              <p:cNvSpPr/>
              <p:nvPr/>
            </p:nvSpPr>
            <p:spPr>
              <a:xfrm>
                <a:off x="3243251" y="-462169"/>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77" name="Google Shape;577;p2"/>
              <p:cNvSpPr/>
              <p:nvPr/>
            </p:nvSpPr>
            <p:spPr>
              <a:xfrm>
                <a:off x="2287099" y="-40828"/>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78" name="Google Shape;578;p2"/>
              <p:cNvSpPr/>
              <p:nvPr/>
            </p:nvSpPr>
            <p:spPr>
              <a:xfrm>
                <a:off x="2771758" y="-34852"/>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79" name="Google Shape;579;p2"/>
              <p:cNvSpPr/>
              <p:nvPr/>
            </p:nvSpPr>
            <p:spPr>
              <a:xfrm>
                <a:off x="3243251" y="-34852"/>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0" name="Google Shape;580;p2"/>
              <p:cNvSpPr/>
              <p:nvPr/>
            </p:nvSpPr>
            <p:spPr>
              <a:xfrm>
                <a:off x="3718381" y="-471134"/>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1" name="Google Shape;581;p2"/>
              <p:cNvSpPr/>
              <p:nvPr/>
            </p:nvSpPr>
            <p:spPr>
              <a:xfrm>
                <a:off x="3718381" y="-43817"/>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82" name="Google Shape;582;p2"/>
            <p:cNvGrpSpPr/>
            <p:nvPr/>
          </p:nvGrpSpPr>
          <p:grpSpPr>
            <a:xfrm>
              <a:off x="3775386" y="1910049"/>
              <a:ext cx="1937732" cy="928222"/>
              <a:chOff x="4384930" y="278200"/>
              <a:chExt cx="1931744" cy="480521"/>
            </a:xfrm>
          </p:grpSpPr>
          <p:sp>
            <p:nvSpPr>
              <p:cNvPr id="583" name="Google Shape;583;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4" name="Google Shape;584;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585" name="Google Shape;585;p2"/>
          <p:cNvGrpSpPr/>
          <p:nvPr/>
        </p:nvGrpSpPr>
        <p:grpSpPr>
          <a:xfrm>
            <a:off x="9351086" y="1985265"/>
            <a:ext cx="986839" cy="995793"/>
            <a:chOff x="4567615" y="1727200"/>
            <a:chExt cx="959400" cy="931780"/>
          </a:xfrm>
        </p:grpSpPr>
        <p:grpSp>
          <p:nvGrpSpPr>
            <p:cNvPr id="586" name="Google Shape;586;p2"/>
            <p:cNvGrpSpPr/>
            <p:nvPr/>
          </p:nvGrpSpPr>
          <p:grpSpPr>
            <a:xfrm>
              <a:off x="4567615" y="1727200"/>
              <a:ext cx="959400" cy="924900"/>
              <a:chOff x="2249860" y="2838824"/>
              <a:chExt cx="959400" cy="924900"/>
            </a:xfrm>
          </p:grpSpPr>
          <p:sp>
            <p:nvSpPr>
              <p:cNvPr id="587" name="Google Shape;587;p2"/>
              <p:cNvSpPr/>
              <p:nvPr/>
            </p:nvSpPr>
            <p:spPr>
              <a:xfrm>
                <a:off x="2249860" y="2838824"/>
                <a:ext cx="959400" cy="924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8" name="Google Shape;588;p2"/>
              <p:cNvSpPr/>
              <p:nvPr/>
            </p:nvSpPr>
            <p:spPr>
              <a:xfrm>
                <a:off x="2340884" y="2936503"/>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9" name="Google Shape;589;p2"/>
              <p:cNvSpPr/>
              <p:nvPr/>
            </p:nvSpPr>
            <p:spPr>
              <a:xfrm>
                <a:off x="2825543" y="2936503"/>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0" name="Google Shape;590;p2"/>
              <p:cNvSpPr/>
              <p:nvPr/>
            </p:nvSpPr>
            <p:spPr>
              <a:xfrm>
                <a:off x="2340884" y="3363820"/>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1" name="Google Shape;591;p2"/>
              <p:cNvSpPr/>
              <p:nvPr/>
            </p:nvSpPr>
            <p:spPr>
              <a:xfrm>
                <a:off x="2825543" y="3369796"/>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92" name="Google Shape;592;p2"/>
            <p:cNvGrpSpPr/>
            <p:nvPr/>
          </p:nvGrpSpPr>
          <p:grpSpPr>
            <a:xfrm>
              <a:off x="4569771" y="1730758"/>
              <a:ext cx="940566" cy="928222"/>
              <a:chOff x="4384930" y="278200"/>
              <a:chExt cx="1931744" cy="480521"/>
            </a:xfrm>
          </p:grpSpPr>
          <p:sp>
            <p:nvSpPr>
              <p:cNvPr id="593" name="Google Shape;593;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4" name="Google Shape;594;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595" name="Google Shape;595;p2"/>
          <p:cNvGrpSpPr/>
          <p:nvPr/>
        </p:nvGrpSpPr>
        <p:grpSpPr>
          <a:xfrm rot="-5400000" flipH="1">
            <a:off x="9108010" y="3224663"/>
            <a:ext cx="1501337" cy="985801"/>
            <a:chOff x="4300069" y="1703295"/>
            <a:chExt cx="1445400" cy="943712"/>
          </a:xfrm>
        </p:grpSpPr>
        <p:grpSp>
          <p:nvGrpSpPr>
            <p:cNvPr id="596" name="Google Shape;596;p2"/>
            <p:cNvGrpSpPr/>
            <p:nvPr/>
          </p:nvGrpSpPr>
          <p:grpSpPr>
            <a:xfrm>
              <a:off x="4300069" y="1703295"/>
              <a:ext cx="1445400" cy="941700"/>
              <a:chOff x="2611438" y="1096683"/>
              <a:chExt cx="1445400" cy="941700"/>
            </a:xfrm>
          </p:grpSpPr>
          <p:sp>
            <p:nvSpPr>
              <p:cNvPr id="597" name="Google Shape;597;p2"/>
              <p:cNvSpPr/>
              <p:nvPr/>
            </p:nvSpPr>
            <p:spPr>
              <a:xfrm>
                <a:off x="2611438" y="1096683"/>
                <a:ext cx="1445400" cy="941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8" name="Google Shape;598;p2"/>
              <p:cNvSpPr/>
              <p:nvPr/>
            </p:nvSpPr>
            <p:spPr>
              <a:xfrm>
                <a:off x="2702462" y="1194362"/>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9" name="Google Shape;599;p2"/>
              <p:cNvSpPr/>
              <p:nvPr/>
            </p:nvSpPr>
            <p:spPr>
              <a:xfrm>
                <a:off x="3187121" y="1200338"/>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00" name="Google Shape;600;p2"/>
              <p:cNvSpPr/>
              <p:nvPr/>
            </p:nvSpPr>
            <p:spPr>
              <a:xfrm>
                <a:off x="3658614" y="1200338"/>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01" name="Google Shape;601;p2"/>
              <p:cNvSpPr/>
              <p:nvPr/>
            </p:nvSpPr>
            <p:spPr>
              <a:xfrm>
                <a:off x="2702462" y="1621679"/>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02" name="Google Shape;602;p2"/>
              <p:cNvSpPr/>
              <p:nvPr/>
            </p:nvSpPr>
            <p:spPr>
              <a:xfrm>
                <a:off x="3187121" y="1627655"/>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03" name="Google Shape;603;p2"/>
              <p:cNvSpPr/>
              <p:nvPr/>
            </p:nvSpPr>
            <p:spPr>
              <a:xfrm>
                <a:off x="3658614" y="1627655"/>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04" name="Google Shape;604;p2"/>
            <p:cNvGrpSpPr/>
            <p:nvPr/>
          </p:nvGrpSpPr>
          <p:grpSpPr>
            <a:xfrm>
              <a:off x="4313091" y="1712826"/>
              <a:ext cx="1418287" cy="934181"/>
              <a:chOff x="4384930" y="278200"/>
              <a:chExt cx="1931744" cy="480521"/>
            </a:xfrm>
          </p:grpSpPr>
          <p:sp>
            <p:nvSpPr>
              <p:cNvPr id="605" name="Google Shape;605;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06" name="Google Shape;606;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607" name="Google Shape;607;p2"/>
          <p:cNvGrpSpPr/>
          <p:nvPr/>
        </p:nvGrpSpPr>
        <p:grpSpPr>
          <a:xfrm>
            <a:off x="10306601" y="1985317"/>
            <a:ext cx="1970338" cy="1983923"/>
            <a:chOff x="3710500" y="1692368"/>
            <a:chExt cx="1939500" cy="1885500"/>
          </a:xfrm>
        </p:grpSpPr>
        <p:grpSp>
          <p:nvGrpSpPr>
            <p:cNvPr id="608" name="Google Shape;608;p2"/>
            <p:cNvGrpSpPr/>
            <p:nvPr/>
          </p:nvGrpSpPr>
          <p:grpSpPr>
            <a:xfrm>
              <a:off x="3710500" y="1692368"/>
              <a:ext cx="1939500" cy="1885500"/>
              <a:chOff x="3227014" y="4604869"/>
              <a:chExt cx="1939500" cy="1885500"/>
            </a:xfrm>
          </p:grpSpPr>
          <p:sp>
            <p:nvSpPr>
              <p:cNvPr id="609" name="Google Shape;609;p2"/>
              <p:cNvSpPr/>
              <p:nvPr/>
            </p:nvSpPr>
            <p:spPr>
              <a:xfrm>
                <a:off x="3227014" y="4604869"/>
                <a:ext cx="1939500" cy="1885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10" name="Google Shape;610;p2"/>
              <p:cNvSpPr/>
              <p:nvPr/>
            </p:nvSpPr>
            <p:spPr>
              <a:xfrm>
                <a:off x="3324015" y="4696572"/>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11" name="Google Shape;611;p2"/>
              <p:cNvSpPr/>
              <p:nvPr/>
            </p:nvSpPr>
            <p:spPr>
              <a:xfrm>
                <a:off x="3808674" y="4702548"/>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12" name="Google Shape;612;p2"/>
              <p:cNvSpPr/>
              <p:nvPr/>
            </p:nvSpPr>
            <p:spPr>
              <a:xfrm>
                <a:off x="4280167" y="4702548"/>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13" name="Google Shape;613;p2"/>
              <p:cNvSpPr/>
              <p:nvPr/>
            </p:nvSpPr>
            <p:spPr>
              <a:xfrm>
                <a:off x="3324015" y="5135841"/>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14" name="Google Shape;614;p2"/>
              <p:cNvSpPr/>
              <p:nvPr/>
            </p:nvSpPr>
            <p:spPr>
              <a:xfrm>
                <a:off x="3808674" y="5141817"/>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15" name="Google Shape;615;p2"/>
              <p:cNvSpPr/>
              <p:nvPr/>
            </p:nvSpPr>
            <p:spPr>
              <a:xfrm>
                <a:off x="4280167" y="5141817"/>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16" name="Google Shape;616;p2"/>
              <p:cNvSpPr/>
              <p:nvPr/>
            </p:nvSpPr>
            <p:spPr>
              <a:xfrm>
                <a:off x="4755297" y="4693583"/>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17" name="Google Shape;617;p2"/>
              <p:cNvSpPr/>
              <p:nvPr/>
            </p:nvSpPr>
            <p:spPr>
              <a:xfrm>
                <a:off x="4755297" y="5132852"/>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18" name="Google Shape;618;p2"/>
              <p:cNvSpPr/>
              <p:nvPr/>
            </p:nvSpPr>
            <p:spPr>
              <a:xfrm>
                <a:off x="3338956" y="5602008"/>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19" name="Google Shape;619;p2"/>
              <p:cNvSpPr/>
              <p:nvPr/>
            </p:nvSpPr>
            <p:spPr>
              <a:xfrm>
                <a:off x="3823615" y="5607984"/>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0" name="Google Shape;620;p2"/>
              <p:cNvSpPr/>
              <p:nvPr/>
            </p:nvSpPr>
            <p:spPr>
              <a:xfrm>
                <a:off x="4295108" y="5607984"/>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1" name="Google Shape;621;p2"/>
              <p:cNvSpPr/>
              <p:nvPr/>
            </p:nvSpPr>
            <p:spPr>
              <a:xfrm>
                <a:off x="3338956" y="6029325"/>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2" name="Google Shape;622;p2"/>
              <p:cNvSpPr/>
              <p:nvPr/>
            </p:nvSpPr>
            <p:spPr>
              <a:xfrm>
                <a:off x="3823615" y="6035301"/>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3" name="Google Shape;623;p2"/>
              <p:cNvSpPr/>
              <p:nvPr/>
            </p:nvSpPr>
            <p:spPr>
              <a:xfrm>
                <a:off x="4295108" y="6035301"/>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4" name="Google Shape;624;p2"/>
              <p:cNvSpPr/>
              <p:nvPr/>
            </p:nvSpPr>
            <p:spPr>
              <a:xfrm>
                <a:off x="4770238" y="5599019"/>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5" name="Google Shape;625;p2"/>
              <p:cNvSpPr/>
              <p:nvPr/>
            </p:nvSpPr>
            <p:spPr>
              <a:xfrm>
                <a:off x="4770238" y="6026336"/>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26" name="Google Shape;626;p2"/>
            <p:cNvGrpSpPr/>
            <p:nvPr/>
          </p:nvGrpSpPr>
          <p:grpSpPr>
            <a:xfrm>
              <a:off x="3721374" y="1706114"/>
              <a:ext cx="1907792" cy="1868820"/>
              <a:chOff x="4384928" y="277864"/>
              <a:chExt cx="1931745" cy="481406"/>
            </a:xfrm>
          </p:grpSpPr>
          <p:sp>
            <p:nvSpPr>
              <p:cNvPr id="627" name="Google Shape;627;p2"/>
              <p:cNvSpPr/>
              <p:nvPr/>
            </p:nvSpPr>
            <p:spPr>
              <a:xfrm>
                <a:off x="4386729" y="283296"/>
                <a:ext cx="1929945" cy="475975"/>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8" name="Google Shape;628;p2"/>
              <p:cNvSpPr/>
              <p:nvPr/>
            </p:nvSpPr>
            <p:spPr>
              <a:xfrm rot="10800000">
                <a:off x="4384928" y="277864"/>
                <a:ext cx="1920247" cy="473450"/>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629" name="Google Shape;629;p2"/>
          <p:cNvGrpSpPr/>
          <p:nvPr/>
        </p:nvGrpSpPr>
        <p:grpSpPr>
          <a:xfrm>
            <a:off x="10302850" y="3970846"/>
            <a:ext cx="1971502" cy="991701"/>
            <a:chOff x="3773857" y="1896485"/>
            <a:chExt cx="1939500" cy="941786"/>
          </a:xfrm>
        </p:grpSpPr>
        <p:grpSp>
          <p:nvGrpSpPr>
            <p:cNvPr id="630" name="Google Shape;630;p2"/>
            <p:cNvGrpSpPr/>
            <p:nvPr/>
          </p:nvGrpSpPr>
          <p:grpSpPr>
            <a:xfrm>
              <a:off x="3773857" y="1896485"/>
              <a:ext cx="1939500" cy="941700"/>
              <a:chOff x="2190092" y="-553869"/>
              <a:chExt cx="1939500" cy="941700"/>
            </a:xfrm>
          </p:grpSpPr>
          <p:sp>
            <p:nvSpPr>
              <p:cNvPr id="631" name="Google Shape;631;p2"/>
              <p:cNvSpPr/>
              <p:nvPr/>
            </p:nvSpPr>
            <p:spPr>
              <a:xfrm>
                <a:off x="2190092" y="-553869"/>
                <a:ext cx="1939500" cy="941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2" name="Google Shape;632;p2"/>
              <p:cNvSpPr/>
              <p:nvPr/>
            </p:nvSpPr>
            <p:spPr>
              <a:xfrm>
                <a:off x="2287099" y="-468145"/>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3" name="Google Shape;633;p2"/>
              <p:cNvSpPr/>
              <p:nvPr/>
            </p:nvSpPr>
            <p:spPr>
              <a:xfrm>
                <a:off x="2771758" y="-462169"/>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4" name="Google Shape;634;p2"/>
              <p:cNvSpPr/>
              <p:nvPr/>
            </p:nvSpPr>
            <p:spPr>
              <a:xfrm>
                <a:off x="3243251" y="-462169"/>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5" name="Google Shape;635;p2"/>
              <p:cNvSpPr/>
              <p:nvPr/>
            </p:nvSpPr>
            <p:spPr>
              <a:xfrm>
                <a:off x="2287099" y="-40828"/>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6" name="Google Shape;636;p2"/>
              <p:cNvSpPr/>
              <p:nvPr/>
            </p:nvSpPr>
            <p:spPr>
              <a:xfrm>
                <a:off x="2771758" y="-34852"/>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7" name="Google Shape;637;p2"/>
              <p:cNvSpPr/>
              <p:nvPr/>
            </p:nvSpPr>
            <p:spPr>
              <a:xfrm>
                <a:off x="3243251" y="-34852"/>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8" name="Google Shape;638;p2"/>
              <p:cNvSpPr/>
              <p:nvPr/>
            </p:nvSpPr>
            <p:spPr>
              <a:xfrm>
                <a:off x="3718381" y="-471134"/>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9" name="Google Shape;639;p2"/>
              <p:cNvSpPr/>
              <p:nvPr/>
            </p:nvSpPr>
            <p:spPr>
              <a:xfrm>
                <a:off x="3718381" y="-43817"/>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40" name="Google Shape;640;p2"/>
            <p:cNvGrpSpPr/>
            <p:nvPr/>
          </p:nvGrpSpPr>
          <p:grpSpPr>
            <a:xfrm>
              <a:off x="3775386" y="1910049"/>
              <a:ext cx="1937732" cy="928222"/>
              <a:chOff x="4384930" y="278200"/>
              <a:chExt cx="1931744" cy="480521"/>
            </a:xfrm>
          </p:grpSpPr>
          <p:sp>
            <p:nvSpPr>
              <p:cNvPr id="641" name="Google Shape;641;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42" name="Google Shape;642;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643" name="Google Shape;643;p2"/>
          <p:cNvGrpSpPr/>
          <p:nvPr/>
        </p:nvGrpSpPr>
        <p:grpSpPr>
          <a:xfrm>
            <a:off x="10302531" y="4964157"/>
            <a:ext cx="1994980" cy="497276"/>
            <a:chOff x="4384930" y="271927"/>
            <a:chExt cx="1941019" cy="504900"/>
          </a:xfrm>
        </p:grpSpPr>
        <p:sp>
          <p:nvSpPr>
            <p:cNvPr id="644" name="Google Shape;644;p2"/>
            <p:cNvSpPr/>
            <p:nvPr/>
          </p:nvSpPr>
          <p:spPr>
            <a:xfrm>
              <a:off x="4386449" y="271927"/>
              <a:ext cx="1939500" cy="5049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45" name="Google Shape;645;p2"/>
            <p:cNvSpPr/>
            <p:nvPr/>
          </p:nvSpPr>
          <p:spPr>
            <a:xfrm>
              <a:off x="4483450" y="363630"/>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46" name="Google Shape;646;p2"/>
            <p:cNvSpPr/>
            <p:nvPr/>
          </p:nvSpPr>
          <p:spPr>
            <a:xfrm>
              <a:off x="4968109" y="369606"/>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47" name="Google Shape;647;p2"/>
            <p:cNvSpPr/>
            <p:nvPr/>
          </p:nvSpPr>
          <p:spPr>
            <a:xfrm>
              <a:off x="5439602" y="369606"/>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48" name="Google Shape;648;p2"/>
            <p:cNvSpPr/>
            <p:nvPr/>
          </p:nvSpPr>
          <p:spPr>
            <a:xfrm>
              <a:off x="5914732" y="360641"/>
              <a:ext cx="285900" cy="2859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49" name="Google Shape;649;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50" name="Google Shape;650;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51" name="Google Shape;651;p2"/>
          <p:cNvGrpSpPr/>
          <p:nvPr/>
        </p:nvGrpSpPr>
        <p:grpSpPr>
          <a:xfrm>
            <a:off x="8341390" y="5430735"/>
            <a:ext cx="986839" cy="995793"/>
            <a:chOff x="4567615" y="1727200"/>
            <a:chExt cx="959400" cy="931780"/>
          </a:xfrm>
        </p:grpSpPr>
        <p:grpSp>
          <p:nvGrpSpPr>
            <p:cNvPr id="652" name="Google Shape;652;p2"/>
            <p:cNvGrpSpPr/>
            <p:nvPr/>
          </p:nvGrpSpPr>
          <p:grpSpPr>
            <a:xfrm>
              <a:off x="4567615" y="1727200"/>
              <a:ext cx="959400" cy="924900"/>
              <a:chOff x="2249860" y="2838824"/>
              <a:chExt cx="959400" cy="924900"/>
            </a:xfrm>
          </p:grpSpPr>
          <p:sp>
            <p:nvSpPr>
              <p:cNvPr id="653" name="Google Shape;653;p2"/>
              <p:cNvSpPr/>
              <p:nvPr/>
            </p:nvSpPr>
            <p:spPr>
              <a:xfrm>
                <a:off x="2249860" y="2838824"/>
                <a:ext cx="959400" cy="924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54" name="Google Shape;654;p2"/>
              <p:cNvSpPr/>
              <p:nvPr/>
            </p:nvSpPr>
            <p:spPr>
              <a:xfrm>
                <a:off x="2340884" y="2936503"/>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55" name="Google Shape;655;p2"/>
              <p:cNvSpPr/>
              <p:nvPr/>
            </p:nvSpPr>
            <p:spPr>
              <a:xfrm>
                <a:off x="2825543" y="2936503"/>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56" name="Google Shape;656;p2"/>
              <p:cNvSpPr/>
              <p:nvPr/>
            </p:nvSpPr>
            <p:spPr>
              <a:xfrm>
                <a:off x="2340884" y="3363820"/>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57" name="Google Shape;657;p2"/>
              <p:cNvSpPr/>
              <p:nvPr/>
            </p:nvSpPr>
            <p:spPr>
              <a:xfrm>
                <a:off x="2825543" y="3369796"/>
                <a:ext cx="285900" cy="285900"/>
              </a:xfrm>
              <a:prstGeom prst="ellipse">
                <a:avLst/>
              </a:prstGeom>
              <a:gradFill>
                <a:gsLst>
                  <a:gs pos="0">
                    <a:schemeClr val="accent2"/>
                  </a:gs>
                  <a:gs pos="75000">
                    <a:schemeClr val="accent2"/>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58" name="Google Shape;658;p2"/>
            <p:cNvGrpSpPr/>
            <p:nvPr/>
          </p:nvGrpSpPr>
          <p:grpSpPr>
            <a:xfrm>
              <a:off x="4569771" y="1730758"/>
              <a:ext cx="940566" cy="928222"/>
              <a:chOff x="4384930" y="278200"/>
              <a:chExt cx="1931744" cy="480521"/>
            </a:xfrm>
          </p:grpSpPr>
          <p:sp>
            <p:nvSpPr>
              <p:cNvPr id="659" name="Google Shape;659;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0" name="Google Shape;660;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661" name="Google Shape;661;p2"/>
          <p:cNvGrpSpPr/>
          <p:nvPr/>
        </p:nvGrpSpPr>
        <p:grpSpPr>
          <a:xfrm>
            <a:off x="8341423" y="6433974"/>
            <a:ext cx="1994980" cy="497276"/>
            <a:chOff x="4384930" y="271927"/>
            <a:chExt cx="1941019" cy="504900"/>
          </a:xfrm>
        </p:grpSpPr>
        <p:sp>
          <p:nvSpPr>
            <p:cNvPr id="662" name="Google Shape;662;p2"/>
            <p:cNvSpPr/>
            <p:nvPr/>
          </p:nvSpPr>
          <p:spPr>
            <a:xfrm>
              <a:off x="4386449" y="271927"/>
              <a:ext cx="1939500" cy="504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3" name="Google Shape;663;p2"/>
            <p:cNvSpPr/>
            <p:nvPr/>
          </p:nvSpPr>
          <p:spPr>
            <a:xfrm>
              <a:off x="4483450" y="363630"/>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4" name="Google Shape;664;p2"/>
            <p:cNvSpPr/>
            <p:nvPr/>
          </p:nvSpPr>
          <p:spPr>
            <a:xfrm>
              <a:off x="4968109" y="369606"/>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5" name="Google Shape;665;p2"/>
            <p:cNvSpPr/>
            <p:nvPr/>
          </p:nvSpPr>
          <p:spPr>
            <a:xfrm>
              <a:off x="5439602" y="369606"/>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6" name="Google Shape;666;p2"/>
            <p:cNvSpPr/>
            <p:nvPr/>
          </p:nvSpPr>
          <p:spPr>
            <a:xfrm>
              <a:off x="5914732" y="360641"/>
              <a:ext cx="285900" cy="285900"/>
            </a:xfrm>
            <a:prstGeom prst="ellipse">
              <a:avLst/>
            </a:prstGeom>
            <a:gradFill>
              <a:gsLst>
                <a:gs pos="0">
                  <a:schemeClr val="accent1"/>
                </a:gs>
                <a:gs pos="75000">
                  <a:schemeClr val="accent1"/>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7" name="Google Shape;667;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8" name="Google Shape;668;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69" name="Google Shape;669;p2"/>
          <p:cNvGrpSpPr/>
          <p:nvPr/>
        </p:nvGrpSpPr>
        <p:grpSpPr>
          <a:xfrm>
            <a:off x="9328011" y="5432818"/>
            <a:ext cx="1971502" cy="991701"/>
            <a:chOff x="3773857" y="1896485"/>
            <a:chExt cx="1939500" cy="941786"/>
          </a:xfrm>
        </p:grpSpPr>
        <p:grpSp>
          <p:nvGrpSpPr>
            <p:cNvPr id="670" name="Google Shape;670;p2"/>
            <p:cNvGrpSpPr/>
            <p:nvPr/>
          </p:nvGrpSpPr>
          <p:grpSpPr>
            <a:xfrm>
              <a:off x="3773857" y="1896485"/>
              <a:ext cx="1939500" cy="941700"/>
              <a:chOff x="2190092" y="-553869"/>
              <a:chExt cx="1939500" cy="941700"/>
            </a:xfrm>
          </p:grpSpPr>
          <p:sp>
            <p:nvSpPr>
              <p:cNvPr id="671" name="Google Shape;671;p2"/>
              <p:cNvSpPr/>
              <p:nvPr/>
            </p:nvSpPr>
            <p:spPr>
              <a:xfrm>
                <a:off x="2190092" y="-553869"/>
                <a:ext cx="1939500" cy="941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2" name="Google Shape;672;p2"/>
              <p:cNvSpPr/>
              <p:nvPr/>
            </p:nvSpPr>
            <p:spPr>
              <a:xfrm>
                <a:off x="2287099" y="-468145"/>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3" name="Google Shape;673;p2"/>
              <p:cNvSpPr/>
              <p:nvPr/>
            </p:nvSpPr>
            <p:spPr>
              <a:xfrm>
                <a:off x="2771758" y="-462169"/>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4" name="Google Shape;674;p2"/>
              <p:cNvSpPr/>
              <p:nvPr/>
            </p:nvSpPr>
            <p:spPr>
              <a:xfrm>
                <a:off x="3243251" y="-462169"/>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5" name="Google Shape;675;p2"/>
              <p:cNvSpPr/>
              <p:nvPr/>
            </p:nvSpPr>
            <p:spPr>
              <a:xfrm>
                <a:off x="2287099" y="-40828"/>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6" name="Google Shape;676;p2"/>
              <p:cNvSpPr/>
              <p:nvPr/>
            </p:nvSpPr>
            <p:spPr>
              <a:xfrm>
                <a:off x="2771758" y="-34852"/>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7" name="Google Shape;677;p2"/>
              <p:cNvSpPr/>
              <p:nvPr/>
            </p:nvSpPr>
            <p:spPr>
              <a:xfrm>
                <a:off x="3243251" y="-34852"/>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8" name="Google Shape;678;p2"/>
              <p:cNvSpPr/>
              <p:nvPr/>
            </p:nvSpPr>
            <p:spPr>
              <a:xfrm>
                <a:off x="3718381" y="-471134"/>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9" name="Google Shape;679;p2"/>
              <p:cNvSpPr/>
              <p:nvPr/>
            </p:nvSpPr>
            <p:spPr>
              <a:xfrm>
                <a:off x="3718381" y="-43817"/>
                <a:ext cx="285900" cy="285900"/>
              </a:xfrm>
              <a:prstGeom prst="ellipse">
                <a:avLst/>
              </a:prstGeom>
              <a:gradFill>
                <a:gsLst>
                  <a:gs pos="0">
                    <a:schemeClr val="accent4"/>
                  </a:gs>
                  <a:gs pos="75000">
                    <a:schemeClr val="accent4"/>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80" name="Google Shape;680;p2"/>
            <p:cNvGrpSpPr/>
            <p:nvPr/>
          </p:nvGrpSpPr>
          <p:grpSpPr>
            <a:xfrm>
              <a:off x="3775386" y="1910049"/>
              <a:ext cx="1937732" cy="928222"/>
              <a:chOff x="4384930" y="278200"/>
              <a:chExt cx="1931744" cy="480521"/>
            </a:xfrm>
          </p:grpSpPr>
          <p:sp>
            <p:nvSpPr>
              <p:cNvPr id="681" name="Google Shape;681;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82" name="Google Shape;682;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683" name="Google Shape;683;p2"/>
          <p:cNvGrpSpPr/>
          <p:nvPr/>
        </p:nvGrpSpPr>
        <p:grpSpPr>
          <a:xfrm rot="-5400000" flipH="1">
            <a:off x="11052259" y="5686729"/>
            <a:ext cx="1495844" cy="987688"/>
            <a:chOff x="4300069" y="1703295"/>
            <a:chExt cx="1445400" cy="943712"/>
          </a:xfrm>
        </p:grpSpPr>
        <p:grpSp>
          <p:nvGrpSpPr>
            <p:cNvPr id="684" name="Google Shape;684;p2"/>
            <p:cNvGrpSpPr/>
            <p:nvPr/>
          </p:nvGrpSpPr>
          <p:grpSpPr>
            <a:xfrm>
              <a:off x="4300069" y="1703295"/>
              <a:ext cx="1445400" cy="941700"/>
              <a:chOff x="2611438" y="1096683"/>
              <a:chExt cx="1445400" cy="941700"/>
            </a:xfrm>
          </p:grpSpPr>
          <p:sp>
            <p:nvSpPr>
              <p:cNvPr id="685" name="Google Shape;685;p2"/>
              <p:cNvSpPr/>
              <p:nvPr/>
            </p:nvSpPr>
            <p:spPr>
              <a:xfrm>
                <a:off x="2611438" y="1096683"/>
                <a:ext cx="1445400" cy="941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86" name="Google Shape;686;p2"/>
              <p:cNvSpPr/>
              <p:nvPr/>
            </p:nvSpPr>
            <p:spPr>
              <a:xfrm>
                <a:off x="2702462" y="1194362"/>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87" name="Google Shape;687;p2"/>
              <p:cNvSpPr/>
              <p:nvPr/>
            </p:nvSpPr>
            <p:spPr>
              <a:xfrm>
                <a:off x="3187121" y="1200338"/>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88" name="Google Shape;688;p2"/>
              <p:cNvSpPr/>
              <p:nvPr/>
            </p:nvSpPr>
            <p:spPr>
              <a:xfrm>
                <a:off x="3658614" y="1200338"/>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89" name="Google Shape;689;p2"/>
              <p:cNvSpPr/>
              <p:nvPr/>
            </p:nvSpPr>
            <p:spPr>
              <a:xfrm>
                <a:off x="2702462" y="1621679"/>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90" name="Google Shape;690;p2"/>
              <p:cNvSpPr/>
              <p:nvPr/>
            </p:nvSpPr>
            <p:spPr>
              <a:xfrm>
                <a:off x="3187121" y="1627655"/>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91" name="Google Shape;691;p2"/>
              <p:cNvSpPr/>
              <p:nvPr/>
            </p:nvSpPr>
            <p:spPr>
              <a:xfrm>
                <a:off x="3658614" y="1627655"/>
                <a:ext cx="285900" cy="285900"/>
              </a:xfrm>
              <a:prstGeom prst="ellipse">
                <a:avLst/>
              </a:prstGeom>
              <a:gradFill>
                <a:gsLst>
                  <a:gs pos="0">
                    <a:schemeClr val="accent3"/>
                  </a:gs>
                  <a:gs pos="75000">
                    <a:schemeClr val="accent3"/>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92" name="Google Shape;692;p2"/>
            <p:cNvGrpSpPr/>
            <p:nvPr/>
          </p:nvGrpSpPr>
          <p:grpSpPr>
            <a:xfrm>
              <a:off x="4313091" y="1712826"/>
              <a:ext cx="1418287" cy="934181"/>
              <a:chOff x="4384930" y="278200"/>
              <a:chExt cx="1931744" cy="480521"/>
            </a:xfrm>
          </p:grpSpPr>
          <p:sp>
            <p:nvSpPr>
              <p:cNvPr id="693" name="Google Shape;693;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94" name="Google Shape;694;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695" name="Google Shape;695;p2"/>
          <p:cNvGrpSpPr/>
          <p:nvPr/>
        </p:nvGrpSpPr>
        <p:grpSpPr>
          <a:xfrm rot="-5400000" flipH="1">
            <a:off x="10584365" y="6188424"/>
            <a:ext cx="497225" cy="986815"/>
            <a:chOff x="5679142" y="1338076"/>
            <a:chExt cx="470100" cy="968700"/>
          </a:xfrm>
        </p:grpSpPr>
        <p:grpSp>
          <p:nvGrpSpPr>
            <p:cNvPr id="696" name="Google Shape;696;p2"/>
            <p:cNvGrpSpPr/>
            <p:nvPr/>
          </p:nvGrpSpPr>
          <p:grpSpPr>
            <a:xfrm>
              <a:off x="5679142" y="1338076"/>
              <a:ext cx="470100" cy="968700"/>
              <a:chOff x="7135627" y="2979271"/>
              <a:chExt cx="470100" cy="968700"/>
            </a:xfrm>
          </p:grpSpPr>
          <p:sp>
            <p:nvSpPr>
              <p:cNvPr id="697" name="Google Shape;697;p2"/>
              <p:cNvSpPr/>
              <p:nvPr/>
            </p:nvSpPr>
            <p:spPr>
              <a:xfrm>
                <a:off x="7135627" y="2979271"/>
                <a:ext cx="470100" cy="9687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98" name="Google Shape;698;p2"/>
              <p:cNvSpPr/>
              <p:nvPr/>
            </p:nvSpPr>
            <p:spPr>
              <a:xfrm>
                <a:off x="7226650" y="3076950"/>
                <a:ext cx="285900" cy="2847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99" name="Google Shape;699;p2"/>
              <p:cNvSpPr/>
              <p:nvPr/>
            </p:nvSpPr>
            <p:spPr>
              <a:xfrm>
                <a:off x="7226650" y="3502586"/>
                <a:ext cx="285900" cy="284700"/>
              </a:xfrm>
              <a:prstGeom prst="ellipse">
                <a:avLst/>
              </a:prstGeom>
              <a:gradFill>
                <a:gsLst>
                  <a:gs pos="0">
                    <a:schemeClr val="accent5"/>
                  </a:gs>
                  <a:gs pos="75000">
                    <a:schemeClr val="accent5"/>
                  </a:gs>
                  <a:gs pos="100000">
                    <a:srgbClr val="DEE4F7"/>
                  </a:gs>
                </a:gsLst>
                <a:path path="circle">
                  <a:fillToRect l="100000" t="100000"/>
                </a:path>
                <a:tileRect r="-100000" b="-100000"/>
              </a:gradFill>
              <a:ln>
                <a:noFill/>
              </a:ln>
              <a:effectLst>
                <a:outerShdw blurRad="508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00" name="Google Shape;700;p2"/>
            <p:cNvGrpSpPr/>
            <p:nvPr/>
          </p:nvGrpSpPr>
          <p:grpSpPr>
            <a:xfrm>
              <a:off x="5686977" y="1342282"/>
              <a:ext cx="450869" cy="946098"/>
              <a:chOff x="4384930" y="278200"/>
              <a:chExt cx="1931744" cy="480521"/>
            </a:xfrm>
          </p:grpSpPr>
          <p:sp>
            <p:nvSpPr>
              <p:cNvPr id="701" name="Google Shape;701;p2"/>
              <p:cNvSpPr/>
              <p:nvPr/>
            </p:nvSpPr>
            <p:spPr>
              <a:xfrm>
                <a:off x="4386729" y="292846"/>
                <a:ext cx="1929945"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000000">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2" name="Google Shape;702;p2"/>
              <p:cNvSpPr/>
              <p:nvPr/>
            </p:nvSpPr>
            <p:spPr>
              <a:xfrm rot="10800000">
                <a:off x="4384930" y="278200"/>
                <a:ext cx="1920247" cy="465874"/>
              </a:xfrm>
              <a:custGeom>
                <a:avLst/>
                <a:gdLst/>
                <a:ahLst/>
                <a:cxnLst/>
                <a:rect l="l" t="t" r="r" b="b"/>
                <a:pathLst>
                  <a:path w="1939643" h="505013" extrusionOk="0">
                    <a:moveTo>
                      <a:pt x="1939643" y="0"/>
                    </a:moveTo>
                    <a:lnTo>
                      <a:pt x="1939643" y="505013"/>
                    </a:lnTo>
                    <a:lnTo>
                      <a:pt x="0" y="505013"/>
                    </a:lnTo>
                  </a:path>
                </a:pathLst>
              </a:custGeom>
              <a:noFill/>
              <a:ln w="25400" cap="rnd" cmpd="sng">
                <a:solidFill>
                  <a:srgbClr val="FFFFFF">
                    <a:alpha val="3098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703" name="Google Shape;703;p2"/>
          <p:cNvSpPr/>
          <p:nvPr/>
        </p:nvSpPr>
        <p:spPr>
          <a:xfrm rot="10800000" flipH="1">
            <a:off x="4198475" y="908425"/>
            <a:ext cx="7650000" cy="4572000"/>
          </a:xfrm>
          <a:prstGeom prst="rect">
            <a:avLst/>
          </a:prstGeom>
          <a:solidFill>
            <a:schemeClr val="accent6"/>
          </a:solidFill>
          <a:ln>
            <a:noFill/>
          </a:ln>
          <a:effectLst>
            <a:outerShdw blurRad="171450" dist="180975" dir="25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txBox="1"/>
          <p:nvPr/>
        </p:nvSpPr>
        <p:spPr>
          <a:xfrm rot="5400000">
            <a:off x="-628525" y="6293100"/>
            <a:ext cx="14223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lt1"/>
                </a:solidFill>
                <a:latin typeface="Barlow Condensed"/>
                <a:ea typeface="Barlow Condensed"/>
                <a:cs typeface="Barlow Condensed"/>
                <a:sym typeface="Barlow Condensed"/>
              </a:rPr>
              <a:t>SLIDESMANIA.COM</a:t>
            </a:r>
            <a:endParaRPr sz="1200">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mplate Instructions">
  <p:cSld name="CUSTOM_14_2_1">
    <p:spTree>
      <p:nvGrpSpPr>
        <p:cNvPr id="1" name="Shape 717"/>
        <p:cNvGrpSpPr/>
        <p:nvPr/>
      </p:nvGrpSpPr>
      <p:grpSpPr>
        <a:xfrm>
          <a:off x="0" y="0"/>
          <a:ext cx="0" cy="0"/>
          <a:chOff x="0" y="0"/>
          <a:chExt cx="0" cy="0"/>
        </a:xfrm>
      </p:grpSpPr>
      <p:sp>
        <p:nvSpPr>
          <p:cNvPr id="718" name="Google Shape;718;p5"/>
          <p:cNvSpPr/>
          <p:nvPr/>
        </p:nvSpPr>
        <p:spPr>
          <a:xfrm>
            <a:off x="0" y="271925"/>
            <a:ext cx="12192000" cy="860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
          <p:cNvSpPr/>
          <p:nvPr/>
        </p:nvSpPr>
        <p:spPr>
          <a:xfrm>
            <a:off x="3414650" y="439550"/>
            <a:ext cx="5362689" cy="525150"/>
          </a:xfrm>
          <a:prstGeom prst="rect">
            <a:avLst/>
          </a:prstGeom>
        </p:spPr>
        <p:txBody>
          <a:bodyPr>
            <a:prstTxWarp prst="textPlain">
              <a:avLst/>
            </a:prstTxWarp>
          </a:bodyPr>
          <a:lstStyle/>
          <a:p>
            <a:pPr lvl="0" algn="ctr"/>
            <a:r>
              <a:rPr b="0" i="1">
                <a:ln w="38100" cap="flat" cmpd="sng">
                  <a:solidFill>
                    <a:schemeClr val="dk1"/>
                  </a:solidFill>
                  <a:prstDash val="solid"/>
                  <a:round/>
                  <a:headEnd type="none" w="sm" len="sm"/>
                  <a:tailEnd type="none" w="sm" len="sm"/>
                </a:ln>
                <a:solidFill>
                  <a:schemeClr val="lt1"/>
                </a:solidFill>
                <a:latin typeface="Modak"/>
              </a:rPr>
              <a:t>INSTRUCTIONS</a:t>
            </a:r>
          </a:p>
        </p:txBody>
      </p:sp>
      <p:sp>
        <p:nvSpPr>
          <p:cNvPr id="720" name="Google Shape;720;p5"/>
          <p:cNvSpPr txBox="1"/>
          <p:nvPr/>
        </p:nvSpPr>
        <p:spPr>
          <a:xfrm>
            <a:off x="398625" y="1492200"/>
            <a:ext cx="11236200" cy="4944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2400">
                <a:solidFill>
                  <a:schemeClr val="dk1"/>
                </a:solidFill>
                <a:latin typeface="Didact Gothic"/>
                <a:ea typeface="Didact Gothic"/>
                <a:cs typeface="Didact Gothic"/>
                <a:sym typeface="Didact Gothic"/>
              </a:rPr>
              <a:t>Since this template is a manipulative and students will have to drag elements in the slides, all titles, texts and given instructions are locked in the master. This way we can prevent they move or delete them by mistake.</a:t>
            </a:r>
            <a:endParaRPr sz="2400">
              <a:solidFill>
                <a:schemeClr val="dk1"/>
              </a:solidFill>
              <a:latin typeface="Didact Gothic"/>
              <a:ea typeface="Didact Gothic"/>
              <a:cs typeface="Didact Gothic"/>
              <a:sym typeface="Didact Gothic"/>
            </a:endParaRPr>
          </a:p>
          <a:p>
            <a:pPr marL="0" lvl="0" indent="0" algn="l" rtl="0">
              <a:lnSpc>
                <a:spcPct val="115000"/>
              </a:lnSpc>
              <a:spcBef>
                <a:spcPts val="2100"/>
              </a:spcBef>
              <a:spcAft>
                <a:spcPts val="0"/>
              </a:spcAft>
              <a:buNone/>
            </a:pPr>
            <a:r>
              <a:rPr lang="en" sz="2400" b="1">
                <a:solidFill>
                  <a:schemeClr val="dk1"/>
                </a:solidFill>
                <a:latin typeface="Didact Gothic"/>
                <a:ea typeface="Didact Gothic"/>
                <a:cs typeface="Didact Gothic"/>
                <a:sym typeface="Didact Gothic"/>
              </a:rPr>
              <a:t>To edit titles and texts: </a:t>
            </a:r>
            <a:r>
              <a:rPr lang="en" sz="2400">
                <a:solidFill>
                  <a:schemeClr val="dk1"/>
                </a:solidFill>
                <a:latin typeface="Didact Gothic"/>
                <a:ea typeface="Didact Gothic"/>
                <a:cs typeface="Didact Gothic"/>
                <a:sym typeface="Didact Gothic"/>
              </a:rPr>
              <a:t>go to Slide &gt; Edit Master and modify them from there. Keep in mind that in this case, each layout in the master shouldn’t be used for more than one slide, so if you need to add more layouts, you’ll have to go to Slide &gt; Edit Master, right click on the layout called “Blank” and select “duplicate layout”.</a:t>
            </a:r>
            <a:endParaRPr sz="2400">
              <a:solidFill>
                <a:schemeClr val="dk1"/>
              </a:solidFill>
              <a:latin typeface="Didact Gothic"/>
              <a:ea typeface="Didact Gothic"/>
              <a:cs typeface="Didact Gothic"/>
              <a:sym typeface="Didact Gothic"/>
            </a:endParaRPr>
          </a:p>
          <a:p>
            <a:pPr marL="0" lvl="0" indent="0" algn="l" rtl="0">
              <a:lnSpc>
                <a:spcPct val="115000"/>
              </a:lnSpc>
              <a:spcBef>
                <a:spcPts val="2100"/>
              </a:spcBef>
              <a:spcAft>
                <a:spcPts val="0"/>
              </a:spcAft>
              <a:buNone/>
            </a:pPr>
            <a:r>
              <a:rPr lang="en" sz="2400">
                <a:solidFill>
                  <a:schemeClr val="dk1"/>
                </a:solidFill>
                <a:latin typeface="Didact Gothic"/>
                <a:ea typeface="Didact Gothic"/>
                <a:cs typeface="Didact Gothic"/>
                <a:sym typeface="Didact Gothic"/>
              </a:rPr>
              <a:t>Titles are made with Word-Art, double click on them to edit. </a:t>
            </a:r>
            <a:endParaRPr sz="2400">
              <a:solidFill>
                <a:schemeClr val="dk1"/>
              </a:solidFill>
              <a:latin typeface="Didact Gothic"/>
              <a:ea typeface="Didact Gothic"/>
              <a:cs typeface="Didact Gothic"/>
              <a:sym typeface="Didact Gothic"/>
            </a:endParaRPr>
          </a:p>
          <a:p>
            <a:pPr marL="0" lvl="0" indent="0" algn="l" rtl="0">
              <a:lnSpc>
                <a:spcPct val="115000"/>
              </a:lnSpc>
              <a:spcBef>
                <a:spcPts val="2100"/>
              </a:spcBef>
              <a:spcAft>
                <a:spcPts val="2100"/>
              </a:spcAft>
              <a:buNone/>
            </a:pPr>
            <a:r>
              <a:rPr lang="en" sz="2400">
                <a:solidFill>
                  <a:schemeClr val="dk1"/>
                </a:solidFill>
                <a:latin typeface="Didact Gothic"/>
                <a:ea typeface="Didact Gothic"/>
                <a:cs typeface="Didact Gothic"/>
                <a:sym typeface="Didact Gothic"/>
              </a:rPr>
              <a:t>You can delete this slide before you send the file to your students.</a:t>
            </a:r>
            <a:endParaRPr sz="2400">
              <a:solidFill>
                <a:schemeClr val="dk1"/>
              </a:solidFill>
              <a:latin typeface="Didact Gothic"/>
              <a:ea typeface="Didact Gothic"/>
              <a:cs typeface="Didact Gothic"/>
              <a:sym typeface="Didact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CUSTOM_16">
    <p:spTree>
      <p:nvGrpSpPr>
        <p:cNvPr id="1" name="Shape 726"/>
        <p:cNvGrpSpPr/>
        <p:nvPr/>
      </p:nvGrpSpPr>
      <p:grpSpPr>
        <a:xfrm>
          <a:off x="0" y="0"/>
          <a:ext cx="0" cy="0"/>
          <a:chOff x="0" y="0"/>
          <a:chExt cx="0" cy="0"/>
        </a:xfrm>
      </p:grpSpPr>
      <p:sp>
        <p:nvSpPr>
          <p:cNvPr id="727" name="Google Shape;727;p7"/>
          <p:cNvSpPr/>
          <p:nvPr/>
        </p:nvSpPr>
        <p:spPr>
          <a:xfrm>
            <a:off x="0" y="271925"/>
            <a:ext cx="12192000" cy="860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
          <p:cNvSpPr/>
          <p:nvPr/>
        </p:nvSpPr>
        <p:spPr>
          <a:xfrm>
            <a:off x="3347925" y="403725"/>
            <a:ext cx="5496161" cy="525150"/>
          </a:xfrm>
          <a:prstGeom prst="rect">
            <a:avLst/>
          </a:prstGeom>
        </p:spPr>
        <p:txBody>
          <a:bodyPr>
            <a:prstTxWarp prst="textPlain">
              <a:avLst/>
            </a:prstTxWarp>
          </a:bodyPr>
          <a:lstStyle/>
          <a:p>
            <a:pPr lvl="0" algn="ctr"/>
            <a:r>
              <a:rPr b="0" i="1">
                <a:ln w="38100" cap="flat" cmpd="sng">
                  <a:solidFill>
                    <a:schemeClr val="dk1"/>
                  </a:solidFill>
                  <a:prstDash val="solid"/>
                  <a:round/>
                  <a:headEnd type="none" w="sm" len="sm"/>
                  <a:tailEnd type="none" w="sm" len="sm"/>
                </a:ln>
                <a:solidFill>
                  <a:schemeClr val="lt1"/>
                </a:solidFill>
                <a:latin typeface="Modak"/>
              </a:rPr>
              <a:t>BLANK LAYOUT</a:t>
            </a:r>
          </a:p>
        </p:txBody>
      </p:sp>
      <p:sp>
        <p:nvSpPr>
          <p:cNvPr id="729" name="Google Shape;729;p7"/>
          <p:cNvSpPr txBox="1"/>
          <p:nvPr/>
        </p:nvSpPr>
        <p:spPr>
          <a:xfrm>
            <a:off x="398625" y="1720800"/>
            <a:ext cx="11236200" cy="4283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 sz="2400">
                <a:solidFill>
                  <a:schemeClr val="dk1"/>
                </a:solidFill>
                <a:latin typeface="Didact Gothic"/>
                <a:ea typeface="Didact Gothic"/>
                <a:cs typeface="Didact Gothic"/>
                <a:sym typeface="Didact Gothic"/>
              </a:rPr>
              <a:t>This is the </a:t>
            </a:r>
            <a:r>
              <a:rPr lang="en" sz="2400" b="1">
                <a:solidFill>
                  <a:schemeClr val="dk1"/>
                </a:solidFill>
                <a:latin typeface="Didact Gothic"/>
                <a:ea typeface="Didact Gothic"/>
                <a:cs typeface="Didact Gothic"/>
                <a:sym typeface="Didact Gothic"/>
              </a:rPr>
              <a:t>BLANK </a:t>
            </a:r>
            <a:r>
              <a:rPr lang="en" sz="2400">
                <a:solidFill>
                  <a:schemeClr val="dk1"/>
                </a:solidFill>
                <a:latin typeface="Didact Gothic"/>
                <a:ea typeface="Didact Gothic"/>
                <a:cs typeface="Didact Gothic"/>
                <a:sym typeface="Didact Gothic"/>
              </a:rPr>
              <a:t>layout, duplicate it if you need more.</a:t>
            </a:r>
            <a:endParaRPr sz="2400">
              <a:solidFill>
                <a:schemeClr val="dk1"/>
              </a:solidFill>
              <a:latin typeface="Didact Gothic"/>
              <a:ea typeface="Didact Gothic"/>
              <a:cs typeface="Didact Gothic"/>
              <a:sym typeface="Didact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ocks">
  <p:cSld name="CUSTOM_14_1_1">
    <p:spTree>
      <p:nvGrpSpPr>
        <p:cNvPr id="1" name="Shape 813"/>
        <p:cNvGrpSpPr/>
        <p:nvPr/>
      </p:nvGrpSpPr>
      <p:grpSpPr>
        <a:xfrm>
          <a:off x="0" y="0"/>
          <a:ext cx="0" cy="0"/>
          <a:chOff x="0" y="0"/>
          <a:chExt cx="0" cy="0"/>
        </a:xfrm>
      </p:grpSpPr>
      <p:sp>
        <p:nvSpPr>
          <p:cNvPr id="814" name="Google Shape;814;p10"/>
          <p:cNvSpPr/>
          <p:nvPr/>
        </p:nvSpPr>
        <p:spPr>
          <a:xfrm>
            <a:off x="0" y="271925"/>
            <a:ext cx="12192000" cy="860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0"/>
          <p:cNvSpPr/>
          <p:nvPr/>
        </p:nvSpPr>
        <p:spPr>
          <a:xfrm>
            <a:off x="4639738" y="416825"/>
            <a:ext cx="2912536" cy="525150"/>
          </a:xfrm>
          <a:prstGeom prst="rect">
            <a:avLst/>
          </a:prstGeom>
        </p:spPr>
        <p:txBody>
          <a:bodyPr>
            <a:prstTxWarp prst="textPlain">
              <a:avLst/>
            </a:prstTxWarp>
          </a:bodyPr>
          <a:lstStyle/>
          <a:p>
            <a:pPr lvl="0" algn="ctr"/>
            <a:endParaRPr b="0" i="1" dirty="0">
              <a:ln w="38100" cap="flat" cmpd="sng">
                <a:solidFill>
                  <a:schemeClr val="dk1"/>
                </a:solidFill>
                <a:prstDash val="solid"/>
                <a:round/>
                <a:headEnd type="none" w="sm" len="sm"/>
                <a:tailEnd type="none" w="sm" len="sm"/>
              </a:ln>
              <a:solidFill>
                <a:schemeClr val="lt1"/>
              </a:solidFill>
              <a:latin typeface="Modak"/>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1pPr>
            <a:lvl2pPr marL="914400" lvl="1" indent="-381000">
              <a:lnSpc>
                <a:spcPct val="115000"/>
              </a:lnSpc>
              <a:spcBef>
                <a:spcPts val="210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2pPr>
            <a:lvl3pPr marL="1371600" lvl="2" indent="-381000">
              <a:lnSpc>
                <a:spcPct val="115000"/>
              </a:lnSpc>
              <a:spcBef>
                <a:spcPts val="210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3pPr>
            <a:lvl4pPr marL="1828800" lvl="3" indent="-381000">
              <a:lnSpc>
                <a:spcPct val="115000"/>
              </a:lnSpc>
              <a:spcBef>
                <a:spcPts val="210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4pPr>
            <a:lvl5pPr marL="2286000" lvl="4" indent="-381000">
              <a:lnSpc>
                <a:spcPct val="115000"/>
              </a:lnSpc>
              <a:spcBef>
                <a:spcPts val="210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5pPr>
            <a:lvl6pPr marL="2743200" lvl="5" indent="-381000">
              <a:lnSpc>
                <a:spcPct val="115000"/>
              </a:lnSpc>
              <a:spcBef>
                <a:spcPts val="210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6pPr>
            <a:lvl7pPr marL="3200400" lvl="6" indent="-381000">
              <a:lnSpc>
                <a:spcPct val="115000"/>
              </a:lnSpc>
              <a:spcBef>
                <a:spcPts val="210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7pPr>
            <a:lvl8pPr marL="3657600" lvl="7" indent="-381000">
              <a:lnSpc>
                <a:spcPct val="115000"/>
              </a:lnSpc>
              <a:spcBef>
                <a:spcPts val="210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8pPr>
            <a:lvl9pPr marL="4114800" lvl="8" indent="-381000">
              <a:lnSpc>
                <a:spcPct val="115000"/>
              </a:lnSpc>
              <a:spcBef>
                <a:spcPts val="2100"/>
              </a:spcBef>
              <a:spcAft>
                <a:spcPts val="2100"/>
              </a:spcAft>
              <a:buClr>
                <a:schemeClr val="dk1"/>
              </a:buClr>
              <a:buSzPts val="2400"/>
              <a:buFont typeface="Didact Gothic"/>
              <a:buChar char="■"/>
              <a:defRPr sz="2400">
                <a:solidFill>
                  <a:schemeClr val="dk1"/>
                </a:solidFill>
                <a:latin typeface="Didact Gothic"/>
                <a:ea typeface="Didact Gothic"/>
                <a:cs typeface="Didact Gothic"/>
                <a:sym typeface="Didact Gothic"/>
              </a:defRPr>
            </a:lvl9pPr>
          </a:lstStyle>
          <a:p>
            <a:endParaRPr/>
          </a:p>
        </p:txBody>
      </p:sp>
      <p:sp>
        <p:nvSpPr>
          <p:cNvPr id="7" name="Google Shape;7;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 name="Google Shape;8;p1"/>
          <p:cNvSpPr txBox="1"/>
          <p:nvPr/>
        </p:nvSpPr>
        <p:spPr>
          <a:xfrm rot="5400000">
            <a:off x="-628525" y="6293100"/>
            <a:ext cx="14223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accent6"/>
                </a:solidFill>
                <a:latin typeface="Barlow Condensed"/>
                <a:ea typeface="Barlow Condensed"/>
                <a:cs typeface="Barlow Condensed"/>
                <a:sym typeface="Barlow Condensed"/>
              </a:rPr>
              <a:t>SLIDESMANIA.COM</a:t>
            </a:r>
            <a:endParaRPr sz="1200">
              <a:solidFill>
                <a:schemeClr val="accent6"/>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6" r:id="rId4"/>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sdAHnohd2HU"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learningapps.org/display?v=p7sshpip522"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Tree>
    <p:extLst>
      <p:ext uri="{BB962C8B-B14F-4D97-AF65-F5344CB8AC3E}">
        <p14:creationId xmlns:p14="http://schemas.microsoft.com/office/powerpoint/2010/main" val="1406297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534507746"/>
              </p:ext>
            </p:extLst>
          </p:nvPr>
        </p:nvGraphicFramePr>
        <p:xfrm>
          <a:off x="325923" y="1711104"/>
          <a:ext cx="11522044" cy="449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736754" y="443620"/>
            <a:ext cx="8700382" cy="584775"/>
          </a:xfrm>
          <a:prstGeom prst="rect">
            <a:avLst/>
          </a:prstGeom>
          <a:noFill/>
        </p:spPr>
        <p:txBody>
          <a:bodyPr wrap="square" rtlCol="0">
            <a:spAutoFit/>
          </a:bodyPr>
          <a:lstStyle/>
          <a:p>
            <a:pPr algn="ctr"/>
            <a:r>
              <a:rPr lang="ru-RU" sz="3200" b="1" dirty="0" smtClean="0">
                <a:solidFill>
                  <a:schemeClr val="bg1"/>
                </a:solidFill>
                <a:latin typeface="Bahnschrift" panose="020B0502040204020203" pitchFamily="34" charset="0"/>
              </a:rPr>
              <a:t>Правила работы с интерактивной доской</a:t>
            </a:r>
            <a:endParaRPr lang="ru-RU" sz="32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48452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67867513"/>
              </p:ext>
            </p:extLst>
          </p:nvPr>
        </p:nvGraphicFramePr>
        <p:xfrm>
          <a:off x="132783" y="1294646"/>
          <a:ext cx="11875129" cy="5445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611517" y="434566"/>
            <a:ext cx="8917663" cy="584775"/>
          </a:xfrm>
          <a:prstGeom prst="rect">
            <a:avLst/>
          </a:prstGeom>
          <a:noFill/>
        </p:spPr>
        <p:txBody>
          <a:bodyPr wrap="square" rtlCol="0">
            <a:spAutoFit/>
          </a:bodyPr>
          <a:lstStyle/>
          <a:p>
            <a:pPr algn="ctr"/>
            <a:r>
              <a:rPr lang="ru-RU" sz="3200" b="1" dirty="0" smtClean="0">
                <a:solidFill>
                  <a:schemeClr val="bg1"/>
                </a:solidFill>
                <a:latin typeface="Bahnschrift" panose="020B0502040204020203" pitchFamily="34" charset="0"/>
              </a:rPr>
              <a:t>Правила работы с конструктором</a:t>
            </a:r>
            <a:endParaRPr lang="ru-RU" sz="32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449126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192876760"/>
              </p:ext>
            </p:extLst>
          </p:nvPr>
        </p:nvGraphicFramePr>
        <p:xfrm>
          <a:off x="132783" y="1294646"/>
          <a:ext cx="11875129" cy="5445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611517" y="434566"/>
            <a:ext cx="8917663" cy="584775"/>
          </a:xfrm>
          <a:prstGeom prst="rect">
            <a:avLst/>
          </a:prstGeom>
          <a:noFill/>
        </p:spPr>
        <p:txBody>
          <a:bodyPr wrap="square" rtlCol="0">
            <a:spAutoFit/>
          </a:bodyPr>
          <a:lstStyle/>
          <a:p>
            <a:pPr algn="ctr"/>
            <a:r>
              <a:rPr lang="ru-RU" sz="3200" b="1" dirty="0" smtClean="0">
                <a:solidFill>
                  <a:schemeClr val="bg1"/>
                </a:solidFill>
                <a:latin typeface="Bahnschrift" panose="020B0502040204020203" pitchFamily="34" charset="0"/>
              </a:rPr>
              <a:t>Правила работы с конструктором</a:t>
            </a:r>
            <a:endParaRPr lang="ru-RU" sz="32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2013958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3901" y="443620"/>
            <a:ext cx="7016436" cy="584775"/>
          </a:xfrm>
          <a:prstGeom prst="rect">
            <a:avLst/>
          </a:prstGeom>
          <a:noFill/>
        </p:spPr>
        <p:txBody>
          <a:bodyPr wrap="square" rtlCol="0">
            <a:spAutoFit/>
          </a:bodyPr>
          <a:lstStyle/>
          <a:p>
            <a:pPr algn="ctr"/>
            <a:r>
              <a:rPr lang="ru-RU" sz="3200" b="1" dirty="0" smtClean="0">
                <a:latin typeface="Bahnschrift" panose="020B0502040204020203" pitchFamily="34" charset="0"/>
              </a:rPr>
              <a:t>План на занятие</a:t>
            </a:r>
            <a:endParaRPr lang="ru-RU" sz="3200" b="1" dirty="0">
              <a:latin typeface="Bahnschrift" panose="020B0502040204020203" pitchFamily="34" charset="0"/>
            </a:endParaRPr>
          </a:p>
        </p:txBody>
      </p:sp>
      <p:graphicFrame>
        <p:nvGraphicFramePr>
          <p:cNvPr id="4" name="Схема 3"/>
          <p:cNvGraphicFramePr/>
          <p:nvPr>
            <p:extLst>
              <p:ext uri="{D42A27DB-BD31-4B8C-83A1-F6EECF244321}">
                <p14:modId xmlns:p14="http://schemas.microsoft.com/office/powerpoint/2010/main" val="2537334327"/>
              </p:ext>
            </p:extLst>
          </p:nvPr>
        </p:nvGraphicFramePr>
        <p:xfrm>
          <a:off x="588475" y="1611516"/>
          <a:ext cx="11045228" cy="4581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люс 2"/>
          <p:cNvSpPr/>
          <p:nvPr/>
        </p:nvSpPr>
        <p:spPr>
          <a:xfrm>
            <a:off x="2860897" y="4418090"/>
            <a:ext cx="878186" cy="887240"/>
          </a:xfrm>
          <a:prstGeom prst="mathPlus">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7411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8860" y="3247952"/>
            <a:ext cx="9355446" cy="800219"/>
          </a:xfrm>
          <a:prstGeom prst="rect">
            <a:avLst/>
          </a:prstGeom>
        </p:spPr>
        <p:txBody>
          <a:bodyPr wrap="none">
            <a:spAutoFit/>
          </a:bodyPr>
          <a:lstStyle/>
          <a:p>
            <a:r>
              <a:rPr lang="en-US" sz="3200" dirty="0">
                <a:hlinkClick r:id="rId2"/>
              </a:rPr>
              <a:t>https://</a:t>
            </a:r>
            <a:r>
              <a:rPr lang="en-US" sz="3200" dirty="0" smtClean="0">
                <a:hlinkClick r:id="rId2"/>
              </a:rPr>
              <a:t>www.youtube.com/watch?v=sdAHnohd2HU</a:t>
            </a:r>
            <a:endParaRPr lang="ru-RU" sz="3200" dirty="0" smtClean="0"/>
          </a:p>
          <a:p>
            <a:endParaRPr lang="ru-RU" dirty="0" smtClean="0"/>
          </a:p>
        </p:txBody>
      </p:sp>
    </p:spTree>
    <p:extLst>
      <p:ext uri="{BB962C8B-B14F-4D97-AF65-F5344CB8AC3E}">
        <p14:creationId xmlns:p14="http://schemas.microsoft.com/office/powerpoint/2010/main" val="4102507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3901" y="443620"/>
            <a:ext cx="7016436" cy="584775"/>
          </a:xfrm>
          <a:prstGeom prst="rect">
            <a:avLst/>
          </a:prstGeom>
          <a:noFill/>
        </p:spPr>
        <p:txBody>
          <a:bodyPr wrap="square" rtlCol="0">
            <a:spAutoFit/>
          </a:bodyPr>
          <a:lstStyle/>
          <a:p>
            <a:pPr algn="ctr"/>
            <a:r>
              <a:rPr lang="ru-RU" sz="3200" b="1" dirty="0" smtClean="0">
                <a:latin typeface="Bahnschrift" panose="020B0502040204020203" pitchFamily="34" charset="0"/>
              </a:rPr>
              <a:t>План на занятие</a:t>
            </a:r>
            <a:endParaRPr lang="ru-RU" sz="3200" b="1" dirty="0">
              <a:latin typeface="Bahnschrift" panose="020B0502040204020203" pitchFamily="34" charset="0"/>
            </a:endParaRPr>
          </a:p>
        </p:txBody>
      </p:sp>
      <p:graphicFrame>
        <p:nvGraphicFramePr>
          <p:cNvPr id="4" name="Схема 3"/>
          <p:cNvGraphicFramePr/>
          <p:nvPr>
            <p:extLst>
              <p:ext uri="{D42A27DB-BD31-4B8C-83A1-F6EECF244321}">
                <p14:modId xmlns:p14="http://schemas.microsoft.com/office/powerpoint/2010/main" val="2537334327"/>
              </p:ext>
            </p:extLst>
          </p:nvPr>
        </p:nvGraphicFramePr>
        <p:xfrm>
          <a:off x="588475" y="1611516"/>
          <a:ext cx="11045228" cy="4581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люс 2"/>
          <p:cNvSpPr/>
          <p:nvPr/>
        </p:nvSpPr>
        <p:spPr>
          <a:xfrm>
            <a:off x="2860897" y="4418090"/>
            <a:ext cx="878186" cy="887240"/>
          </a:xfrm>
          <a:prstGeom prst="mathPlus">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59918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519881" y="1285591"/>
            <a:ext cx="7140166" cy="535512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4451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086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3901" y="443620"/>
            <a:ext cx="7016436" cy="584775"/>
          </a:xfrm>
          <a:prstGeom prst="rect">
            <a:avLst/>
          </a:prstGeom>
          <a:noFill/>
        </p:spPr>
        <p:txBody>
          <a:bodyPr wrap="square" rtlCol="0">
            <a:spAutoFit/>
          </a:bodyPr>
          <a:lstStyle/>
          <a:p>
            <a:pPr algn="ctr"/>
            <a:r>
              <a:rPr lang="ru-RU" sz="3200" b="1" dirty="0" smtClean="0">
                <a:latin typeface="Bahnschrift" panose="020B0502040204020203" pitchFamily="34" charset="0"/>
              </a:rPr>
              <a:t>План на занятие</a:t>
            </a:r>
            <a:endParaRPr lang="ru-RU" sz="3200" b="1" dirty="0">
              <a:latin typeface="Bahnschrift" panose="020B0502040204020203" pitchFamily="34" charset="0"/>
            </a:endParaRPr>
          </a:p>
        </p:txBody>
      </p:sp>
      <p:graphicFrame>
        <p:nvGraphicFramePr>
          <p:cNvPr id="4" name="Схема 3"/>
          <p:cNvGraphicFramePr/>
          <p:nvPr>
            <p:extLst>
              <p:ext uri="{D42A27DB-BD31-4B8C-83A1-F6EECF244321}">
                <p14:modId xmlns:p14="http://schemas.microsoft.com/office/powerpoint/2010/main" val="2537334327"/>
              </p:ext>
            </p:extLst>
          </p:nvPr>
        </p:nvGraphicFramePr>
        <p:xfrm>
          <a:off x="588475" y="1611516"/>
          <a:ext cx="11045228" cy="4581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люс 2"/>
          <p:cNvSpPr/>
          <p:nvPr/>
        </p:nvSpPr>
        <p:spPr>
          <a:xfrm>
            <a:off x="2860897" y="4418090"/>
            <a:ext cx="878186" cy="887240"/>
          </a:xfrm>
          <a:prstGeom prst="mathPlus">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люс 4"/>
          <p:cNvSpPr/>
          <p:nvPr/>
        </p:nvSpPr>
        <p:spPr>
          <a:xfrm>
            <a:off x="7088865" y="4418090"/>
            <a:ext cx="878186" cy="887240"/>
          </a:xfrm>
          <a:prstGeom prst="mathPlus">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11707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3901" y="443620"/>
            <a:ext cx="7016436" cy="584775"/>
          </a:xfrm>
          <a:prstGeom prst="rect">
            <a:avLst/>
          </a:prstGeom>
          <a:noFill/>
        </p:spPr>
        <p:txBody>
          <a:bodyPr wrap="square" rtlCol="0">
            <a:spAutoFit/>
          </a:bodyPr>
          <a:lstStyle/>
          <a:p>
            <a:pPr algn="ctr"/>
            <a:r>
              <a:rPr lang="ru-RU" sz="3200" b="1" dirty="0" smtClean="0">
                <a:latin typeface="Bahnschrift" panose="020B0502040204020203" pitchFamily="34" charset="0"/>
              </a:rPr>
              <a:t>План на занятие</a:t>
            </a:r>
            <a:endParaRPr lang="ru-RU" sz="3200" b="1" dirty="0">
              <a:latin typeface="Bahnschrift" panose="020B0502040204020203" pitchFamily="34" charset="0"/>
            </a:endParaRPr>
          </a:p>
        </p:txBody>
      </p:sp>
      <p:graphicFrame>
        <p:nvGraphicFramePr>
          <p:cNvPr id="4" name="Схема 3"/>
          <p:cNvGraphicFramePr/>
          <p:nvPr>
            <p:extLst>
              <p:ext uri="{D42A27DB-BD31-4B8C-83A1-F6EECF244321}">
                <p14:modId xmlns:p14="http://schemas.microsoft.com/office/powerpoint/2010/main" val="2537334327"/>
              </p:ext>
            </p:extLst>
          </p:nvPr>
        </p:nvGraphicFramePr>
        <p:xfrm>
          <a:off x="588475" y="1611516"/>
          <a:ext cx="11045228" cy="4581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люс 2"/>
          <p:cNvSpPr/>
          <p:nvPr/>
        </p:nvSpPr>
        <p:spPr>
          <a:xfrm>
            <a:off x="2860897" y="4418090"/>
            <a:ext cx="878186" cy="887240"/>
          </a:xfrm>
          <a:prstGeom prst="mathPlus">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люс 4"/>
          <p:cNvSpPr/>
          <p:nvPr/>
        </p:nvSpPr>
        <p:spPr>
          <a:xfrm>
            <a:off x="7088865" y="4418090"/>
            <a:ext cx="878186" cy="887240"/>
          </a:xfrm>
          <a:prstGeom prst="mathPlus">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люс 5"/>
          <p:cNvSpPr/>
          <p:nvPr/>
        </p:nvSpPr>
        <p:spPr>
          <a:xfrm>
            <a:off x="11063336" y="4418090"/>
            <a:ext cx="878186" cy="887240"/>
          </a:xfrm>
          <a:prstGeom prst="mathPlus">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14131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2665976" y="1349532"/>
            <a:ext cx="6749629" cy="532739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19144" b="14928"/>
          <a:stretch/>
        </p:blipFill>
        <p:spPr>
          <a:xfrm>
            <a:off x="4731191" y="1829221"/>
            <a:ext cx="7346132" cy="4843184"/>
          </a:xfrm>
          <a:prstGeom prst="rect">
            <a:avLst/>
          </a:prstGeom>
        </p:spPr>
      </p:pic>
    </p:spTree>
    <p:extLst>
      <p:ext uri="{BB962C8B-B14F-4D97-AF65-F5344CB8AC3E}">
        <p14:creationId xmlns:p14="http://schemas.microsoft.com/office/powerpoint/2010/main" val="3968760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2" name="Google Shape;832;p12"/>
          <p:cNvSpPr/>
          <p:nvPr/>
        </p:nvSpPr>
        <p:spPr>
          <a:xfrm>
            <a:off x="4758231" y="2778292"/>
            <a:ext cx="6695852" cy="835712"/>
          </a:xfrm>
          <a:prstGeom prst="rect">
            <a:avLst/>
          </a:prstGeom>
        </p:spPr>
        <p:txBody>
          <a:bodyPr>
            <a:prstTxWarp prst="textPlain">
              <a:avLst/>
            </a:prstTxWarp>
            <a:scene3d>
              <a:camera prst="orthographicFront"/>
              <a:lightRig rig="soft" dir="t">
                <a:rot lat="0" lon="0" rev="15600000"/>
              </a:lightRig>
            </a:scene3d>
            <a:sp3d extrusionH="57150" prstMaterial="softEdge">
              <a:bevelT w="25400" h="38100"/>
            </a:sp3d>
          </a:bodyPr>
          <a:lstStyle/>
          <a:p>
            <a:pPr lvl="0" algn="ctr"/>
            <a:r>
              <a:rPr lang="ru-RU" sz="900" b="1" i="1" dirty="0" smtClean="0">
                <a:ln/>
                <a:solidFill>
                  <a:schemeClr val="accent4"/>
                </a:solidFill>
                <a:latin typeface="Modak"/>
              </a:rPr>
              <a:t>Вентилятор</a:t>
            </a:r>
            <a:endParaRPr sz="900" b="1" i="1" dirty="0">
              <a:ln/>
              <a:solidFill>
                <a:schemeClr val="accent4"/>
              </a:solidFill>
              <a:latin typeface="Modak"/>
            </a:endParaRPr>
          </a:p>
        </p:txBody>
      </p:sp>
    </p:spTree>
    <p:extLst>
      <p:ext uri="{BB962C8B-B14F-4D97-AF65-F5344CB8AC3E}">
        <p14:creationId xmlns:p14="http://schemas.microsoft.com/office/powerpoint/2010/main" val="3846526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3901" y="443620"/>
            <a:ext cx="7016436" cy="584775"/>
          </a:xfrm>
          <a:prstGeom prst="rect">
            <a:avLst/>
          </a:prstGeom>
          <a:noFill/>
        </p:spPr>
        <p:txBody>
          <a:bodyPr wrap="square" rtlCol="0">
            <a:spAutoFit/>
          </a:bodyPr>
          <a:lstStyle/>
          <a:p>
            <a:pPr algn="ctr"/>
            <a:r>
              <a:rPr lang="ru-RU" sz="3200" b="1" dirty="0" smtClean="0">
                <a:latin typeface="Bahnschrift" panose="020B0502040204020203" pitchFamily="34" charset="0"/>
              </a:rPr>
              <a:t>План на занятие</a:t>
            </a:r>
            <a:endParaRPr lang="ru-RU" sz="3200" b="1" dirty="0">
              <a:latin typeface="Bahnschrift" panose="020B0502040204020203" pitchFamily="34" charset="0"/>
            </a:endParaRPr>
          </a:p>
        </p:txBody>
      </p:sp>
      <p:graphicFrame>
        <p:nvGraphicFramePr>
          <p:cNvPr id="4" name="Схема 3"/>
          <p:cNvGraphicFramePr/>
          <p:nvPr>
            <p:extLst>
              <p:ext uri="{D42A27DB-BD31-4B8C-83A1-F6EECF244321}">
                <p14:modId xmlns:p14="http://schemas.microsoft.com/office/powerpoint/2010/main" val="2537334327"/>
              </p:ext>
            </p:extLst>
          </p:nvPr>
        </p:nvGraphicFramePr>
        <p:xfrm>
          <a:off x="588475" y="1611516"/>
          <a:ext cx="11045228" cy="4581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люс 2"/>
          <p:cNvSpPr/>
          <p:nvPr/>
        </p:nvSpPr>
        <p:spPr>
          <a:xfrm>
            <a:off x="2860897" y="4418090"/>
            <a:ext cx="878186" cy="887240"/>
          </a:xfrm>
          <a:prstGeom prst="mathPlus">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люс 4"/>
          <p:cNvSpPr/>
          <p:nvPr/>
        </p:nvSpPr>
        <p:spPr>
          <a:xfrm>
            <a:off x="7088865" y="4418090"/>
            <a:ext cx="878186" cy="887240"/>
          </a:xfrm>
          <a:prstGeom prst="mathPlus">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люс 5"/>
          <p:cNvSpPr/>
          <p:nvPr/>
        </p:nvSpPr>
        <p:spPr>
          <a:xfrm>
            <a:off x="11063336" y="4418090"/>
            <a:ext cx="878186" cy="887240"/>
          </a:xfrm>
          <a:prstGeom prst="mathPlus">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33235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19144" b="14928"/>
          <a:stretch/>
        </p:blipFill>
        <p:spPr>
          <a:xfrm>
            <a:off x="4731191" y="1829221"/>
            <a:ext cx="7346132" cy="4843184"/>
          </a:xfrm>
          <a:prstGeom prst="rect">
            <a:avLst/>
          </a:prstGeom>
        </p:spPr>
      </p:pic>
      <p:sp>
        <p:nvSpPr>
          <p:cNvPr id="3" name="Выноска-облако 2"/>
          <p:cNvSpPr/>
          <p:nvPr/>
        </p:nvSpPr>
        <p:spPr>
          <a:xfrm>
            <a:off x="137687" y="1439501"/>
            <a:ext cx="4966581" cy="3684760"/>
          </a:xfrm>
          <a:prstGeom prst="cloudCallout">
            <a:avLst>
              <a:gd name="adj1" fmla="val 67541"/>
              <a:gd name="adj2" fmla="val 1391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760490" y="2200146"/>
            <a:ext cx="3558013" cy="1938992"/>
          </a:xfrm>
          <a:prstGeom prst="rect">
            <a:avLst/>
          </a:prstGeom>
          <a:noFill/>
        </p:spPr>
        <p:txBody>
          <a:bodyPr wrap="square" rtlCol="0">
            <a:spAutoFit/>
          </a:bodyPr>
          <a:lstStyle/>
          <a:p>
            <a:pPr algn="just"/>
            <a:r>
              <a:rPr lang="ru-RU" sz="2000" dirty="0" smtClean="0">
                <a:latin typeface="Bahnschrift" panose="020B0502040204020203" pitchFamily="34" charset="0"/>
              </a:rPr>
              <a:t>Спасибо вам за помощь, ребята! Теперь у нас в кабинете прохладно, потому что работает вентилятор и мы можем продолжить работу!</a:t>
            </a:r>
            <a:endParaRPr lang="ru-RU" sz="2000" dirty="0">
              <a:latin typeface="Bahnschrift" panose="020B0502040204020203" pitchFamily="34" charset="0"/>
            </a:endParaRPr>
          </a:p>
        </p:txBody>
      </p:sp>
    </p:spTree>
    <p:extLst>
      <p:ext uri="{BB962C8B-B14F-4D97-AF65-F5344CB8AC3E}">
        <p14:creationId xmlns:p14="http://schemas.microsoft.com/office/powerpoint/2010/main" val="3801676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667901" y="1567147"/>
            <a:ext cx="4389684" cy="4466987"/>
          </a:xfrm>
          <a:prstGeom prst="rect">
            <a:avLst/>
          </a:prstGeom>
        </p:spPr>
      </p:pic>
    </p:spTree>
    <p:extLst>
      <p:ext uri="{BB962C8B-B14F-4D97-AF65-F5344CB8AC3E}">
        <p14:creationId xmlns:p14="http://schemas.microsoft.com/office/powerpoint/2010/main" val="1909992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740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19144" b="14928"/>
          <a:stretch/>
        </p:blipFill>
        <p:spPr>
          <a:xfrm>
            <a:off x="4731191" y="1829221"/>
            <a:ext cx="7346132" cy="4843184"/>
          </a:xfrm>
          <a:prstGeom prst="rect">
            <a:avLst/>
          </a:prstGeom>
        </p:spPr>
      </p:pic>
      <p:sp>
        <p:nvSpPr>
          <p:cNvPr id="3" name="Выноска-облако 2"/>
          <p:cNvSpPr/>
          <p:nvPr/>
        </p:nvSpPr>
        <p:spPr>
          <a:xfrm>
            <a:off x="137687" y="1439501"/>
            <a:ext cx="4966581" cy="3684760"/>
          </a:xfrm>
          <a:prstGeom prst="cloudCallout">
            <a:avLst>
              <a:gd name="adj1" fmla="val 67541"/>
              <a:gd name="adj2" fmla="val 13917"/>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3864" y="2127719"/>
            <a:ext cx="3594226" cy="2308324"/>
          </a:xfrm>
          <a:prstGeom prst="rect">
            <a:avLst/>
          </a:prstGeom>
          <a:noFill/>
        </p:spPr>
        <p:txBody>
          <a:bodyPr wrap="square" rtlCol="0">
            <a:spAutoFit/>
          </a:bodyPr>
          <a:lstStyle/>
          <a:p>
            <a:pPr algn="just"/>
            <a:r>
              <a:rPr lang="ru-RU" sz="1800" dirty="0" smtClean="0">
                <a:latin typeface="Bahnschrift" panose="020B0502040204020203" pitchFamily="34" charset="0"/>
              </a:rPr>
              <a:t>Здравствуйте, ребята! Нас зовут Миша и Маша, </a:t>
            </a:r>
            <a:r>
              <a:rPr lang="ru-RU" sz="1800" dirty="0">
                <a:latin typeface="Bahnschrift" panose="020B0502040204020203" pitchFamily="34" charset="0"/>
              </a:rPr>
              <a:t>мы </a:t>
            </a:r>
            <a:r>
              <a:rPr lang="ru-RU" sz="1800" dirty="0" smtClean="0">
                <a:latin typeface="Bahnschrift" panose="020B0502040204020203" pitchFamily="34" charset="0"/>
              </a:rPr>
              <a:t>работаем </a:t>
            </a:r>
            <a:r>
              <a:rPr lang="ru-RU" sz="1800" dirty="0">
                <a:latin typeface="Bahnschrift" panose="020B0502040204020203" pitchFamily="34" charset="0"/>
              </a:rPr>
              <a:t>в лаборатории, но сегодня там очень жарко, настолько, что </a:t>
            </a:r>
            <a:r>
              <a:rPr lang="ru-RU" sz="1800" dirty="0" smtClean="0">
                <a:latin typeface="Bahnschrift" panose="020B0502040204020203" pitchFamily="34" charset="0"/>
              </a:rPr>
              <a:t>мы не можем работать</a:t>
            </a:r>
            <a:r>
              <a:rPr lang="ru-RU" sz="1800" dirty="0">
                <a:latin typeface="Bahnschrift" panose="020B0502040204020203" pitchFamily="34" charset="0"/>
              </a:rPr>
              <a:t>. </a:t>
            </a:r>
            <a:r>
              <a:rPr lang="ru-RU" sz="1800" dirty="0" smtClean="0">
                <a:latin typeface="Bahnschrift" panose="020B0502040204020203" pitchFamily="34" charset="0"/>
              </a:rPr>
              <a:t>Мы хотим попросить вас о помощи, </a:t>
            </a:r>
            <a:r>
              <a:rPr lang="ru-RU" sz="1800" dirty="0">
                <a:latin typeface="Bahnschrift" panose="020B0502040204020203" pitchFamily="34" charset="0"/>
              </a:rPr>
              <a:t>чтобы </a:t>
            </a:r>
            <a:r>
              <a:rPr lang="ru-RU" sz="1800" dirty="0" smtClean="0">
                <a:latin typeface="Bahnschrift" panose="020B0502040204020203" pitchFamily="34" charset="0"/>
              </a:rPr>
              <a:t>мы смогли </a:t>
            </a:r>
            <a:r>
              <a:rPr lang="ru-RU" sz="1800" dirty="0">
                <a:latin typeface="Bahnschrift" panose="020B0502040204020203" pitchFamily="34" charset="0"/>
              </a:rPr>
              <a:t>продолжить свою </a:t>
            </a:r>
            <a:r>
              <a:rPr lang="ru-RU" sz="1800" dirty="0" smtClean="0">
                <a:latin typeface="Bahnschrift" panose="020B0502040204020203" pitchFamily="34" charset="0"/>
              </a:rPr>
              <a:t>работу!</a:t>
            </a:r>
            <a:endParaRPr lang="ru-RU" sz="1800" dirty="0">
              <a:latin typeface="Bahnschrift" panose="020B0502040204020203" pitchFamily="34" charset="0"/>
            </a:endParaRPr>
          </a:p>
        </p:txBody>
      </p:sp>
    </p:spTree>
    <p:extLst>
      <p:ext uri="{BB962C8B-B14F-4D97-AF65-F5344CB8AC3E}">
        <p14:creationId xmlns:p14="http://schemas.microsoft.com/office/powerpoint/2010/main" val="2559424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2" name="Google Shape;832;p12"/>
          <p:cNvSpPr/>
          <p:nvPr/>
        </p:nvSpPr>
        <p:spPr>
          <a:xfrm>
            <a:off x="4758231" y="2778292"/>
            <a:ext cx="6695852" cy="835712"/>
          </a:xfrm>
          <a:prstGeom prst="rect">
            <a:avLst/>
          </a:prstGeom>
        </p:spPr>
        <p:txBody>
          <a:bodyPr>
            <a:prstTxWarp prst="textPlain">
              <a:avLst/>
            </a:prstTxWarp>
            <a:scene3d>
              <a:camera prst="orthographicFront"/>
              <a:lightRig rig="soft" dir="t">
                <a:rot lat="0" lon="0" rev="15600000"/>
              </a:lightRig>
            </a:scene3d>
            <a:sp3d extrusionH="57150" prstMaterial="softEdge">
              <a:bevelT w="25400" h="38100"/>
            </a:sp3d>
          </a:bodyPr>
          <a:lstStyle/>
          <a:p>
            <a:pPr lvl="0" algn="ctr"/>
            <a:r>
              <a:rPr lang="ru-RU" sz="900" b="1" i="1" dirty="0" smtClean="0">
                <a:ln/>
                <a:solidFill>
                  <a:schemeClr val="accent4"/>
                </a:solidFill>
                <a:latin typeface="Modak"/>
              </a:rPr>
              <a:t>Вентилятор</a:t>
            </a:r>
            <a:endParaRPr sz="900" b="1" i="1" dirty="0">
              <a:ln/>
              <a:solidFill>
                <a:schemeClr val="accent4"/>
              </a:solidFill>
              <a:latin typeface="Modak"/>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32235" y="1855961"/>
            <a:ext cx="3147110" cy="3191346"/>
          </a:xfrm>
          <a:prstGeom prst="rect">
            <a:avLst/>
          </a:prstGeom>
          <a:ln>
            <a:solidFill>
              <a:schemeClr val="tx1"/>
            </a:solid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3"/>
          <a:stretch>
            <a:fillRect/>
          </a:stretch>
        </p:blipFill>
        <p:spPr>
          <a:xfrm>
            <a:off x="4332317" y="1855961"/>
            <a:ext cx="3191346" cy="3191346"/>
          </a:xfrm>
          <a:prstGeom prst="rect">
            <a:avLst/>
          </a:prstGeom>
          <a:ln>
            <a:solidFill>
              <a:schemeClr val="tx1"/>
            </a:solid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4"/>
          <a:stretch>
            <a:fillRect/>
          </a:stretch>
        </p:blipFill>
        <p:spPr>
          <a:xfrm>
            <a:off x="8076635" y="1855961"/>
            <a:ext cx="3191346" cy="3191346"/>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4332317" y="5387706"/>
            <a:ext cx="3191346" cy="707886"/>
          </a:xfrm>
          <a:prstGeom prst="rect">
            <a:avLst/>
          </a:prstGeom>
          <a:noFill/>
          <a:ln>
            <a:solidFill>
              <a:schemeClr val="tx1"/>
            </a:solidFill>
          </a:ln>
        </p:spPr>
        <p:txBody>
          <a:bodyPr wrap="square" rtlCol="0">
            <a:spAutoFit/>
          </a:bodyPr>
          <a:lstStyle/>
          <a:p>
            <a:pPr algn="ctr"/>
            <a:r>
              <a:rPr lang="ru-RU" sz="2000" dirty="0" smtClean="0">
                <a:latin typeface="Bahnschrift" panose="020B0502040204020203" pitchFamily="34" charset="0"/>
              </a:rPr>
              <a:t>Потолочный вентилятор</a:t>
            </a:r>
          </a:p>
          <a:p>
            <a:pPr algn="ctr"/>
            <a:endParaRPr lang="ru-RU" sz="2000" dirty="0">
              <a:latin typeface="Bahnschrift" panose="020B0502040204020203" pitchFamily="34" charset="0"/>
            </a:endParaRPr>
          </a:p>
        </p:txBody>
      </p:sp>
      <p:sp>
        <p:nvSpPr>
          <p:cNvPr id="6" name="TextBox 5"/>
          <p:cNvSpPr txBox="1"/>
          <p:nvPr/>
        </p:nvSpPr>
        <p:spPr>
          <a:xfrm>
            <a:off x="632235" y="5387700"/>
            <a:ext cx="3147110" cy="707886"/>
          </a:xfrm>
          <a:prstGeom prst="rect">
            <a:avLst/>
          </a:prstGeom>
          <a:noFill/>
          <a:ln>
            <a:solidFill>
              <a:schemeClr val="tx1"/>
            </a:solidFill>
          </a:ln>
        </p:spPr>
        <p:txBody>
          <a:bodyPr wrap="square" rtlCol="0">
            <a:spAutoFit/>
          </a:bodyPr>
          <a:lstStyle/>
          <a:p>
            <a:pPr algn="ctr"/>
            <a:r>
              <a:rPr lang="ru-RU" sz="2000" dirty="0" smtClean="0">
                <a:latin typeface="Bahnschrift" panose="020B0502040204020203" pitchFamily="34" charset="0"/>
              </a:rPr>
              <a:t>Осевой вентилятор</a:t>
            </a:r>
          </a:p>
          <a:p>
            <a:pPr algn="ctr"/>
            <a:endParaRPr lang="ru-RU" sz="2000" dirty="0">
              <a:latin typeface="Bahnschrift" panose="020B0502040204020203" pitchFamily="34" charset="0"/>
            </a:endParaRPr>
          </a:p>
        </p:txBody>
      </p:sp>
      <p:sp>
        <p:nvSpPr>
          <p:cNvPr id="7" name="TextBox 6"/>
          <p:cNvSpPr txBox="1"/>
          <p:nvPr/>
        </p:nvSpPr>
        <p:spPr>
          <a:xfrm>
            <a:off x="8076635" y="5387709"/>
            <a:ext cx="3191346" cy="707886"/>
          </a:xfrm>
          <a:prstGeom prst="rect">
            <a:avLst/>
          </a:prstGeom>
          <a:noFill/>
          <a:ln>
            <a:solidFill>
              <a:schemeClr val="tx1"/>
            </a:solidFill>
          </a:ln>
        </p:spPr>
        <p:txBody>
          <a:bodyPr wrap="square" rtlCol="0">
            <a:spAutoFit/>
          </a:bodyPr>
          <a:lstStyle/>
          <a:p>
            <a:pPr algn="ctr"/>
            <a:r>
              <a:rPr lang="ru-RU" sz="2000" dirty="0" smtClean="0">
                <a:latin typeface="Bahnschrift" panose="020B0502040204020203" pitchFamily="34" charset="0"/>
              </a:rPr>
              <a:t>Механический вентилятор</a:t>
            </a:r>
            <a:endParaRPr lang="ru-RU" sz="2000" dirty="0">
              <a:latin typeface="Bahnschrift" panose="020B0502040204020203" pitchFamily="34" charset="0"/>
            </a:endParaRPr>
          </a:p>
        </p:txBody>
      </p:sp>
    </p:spTree>
    <p:extLst>
      <p:ext uri="{BB962C8B-B14F-4D97-AF65-F5344CB8AC3E}">
        <p14:creationId xmlns:p14="http://schemas.microsoft.com/office/powerpoint/2010/main" val="1986459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839676" y="1776318"/>
            <a:ext cx="5866456" cy="3673868"/>
          </a:xfrm>
          <a:prstGeom prst="rect">
            <a:avLst/>
          </a:prstGeom>
        </p:spPr>
      </p:pic>
      <p:sp>
        <p:nvSpPr>
          <p:cNvPr id="3" name="TextBox 2"/>
          <p:cNvSpPr txBox="1"/>
          <p:nvPr/>
        </p:nvSpPr>
        <p:spPr>
          <a:xfrm>
            <a:off x="6654297" y="5613148"/>
            <a:ext cx="4246075" cy="461665"/>
          </a:xfrm>
          <a:prstGeom prst="rect">
            <a:avLst/>
          </a:prstGeom>
          <a:noFill/>
          <a:ln>
            <a:solidFill>
              <a:schemeClr val="tx1"/>
            </a:solidFill>
          </a:ln>
        </p:spPr>
        <p:txBody>
          <a:bodyPr wrap="square" rtlCol="0">
            <a:spAutoFit/>
          </a:bodyPr>
          <a:lstStyle/>
          <a:p>
            <a:pPr algn="ctr"/>
            <a:r>
              <a:rPr lang="ru-RU" sz="2400" dirty="0" smtClean="0">
                <a:latin typeface="Bahnschrift" panose="020B0502040204020203" pitchFamily="34" charset="0"/>
              </a:rPr>
              <a:t>Томас Эдисон</a:t>
            </a:r>
            <a:endParaRPr lang="ru-RU" sz="2400" dirty="0">
              <a:latin typeface="Bahnschrift" panose="020B0502040204020203" pitchFamily="34" charset="0"/>
            </a:endParaRPr>
          </a:p>
        </p:txBody>
      </p:sp>
      <p:pic>
        <p:nvPicPr>
          <p:cNvPr id="4" name="Рисунок 3"/>
          <p:cNvPicPr>
            <a:picLocks noChangeAspect="1"/>
          </p:cNvPicPr>
          <p:nvPr/>
        </p:nvPicPr>
        <p:blipFill>
          <a:blip r:embed="rId3"/>
          <a:stretch>
            <a:fillRect/>
          </a:stretch>
        </p:blipFill>
        <p:spPr>
          <a:xfrm>
            <a:off x="1107372" y="1776319"/>
            <a:ext cx="3111542" cy="3673868"/>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1255329" y="5653857"/>
            <a:ext cx="2815628" cy="707886"/>
          </a:xfrm>
          <a:prstGeom prst="rect">
            <a:avLst/>
          </a:prstGeom>
          <a:noFill/>
          <a:ln>
            <a:solidFill>
              <a:schemeClr val="tx1"/>
            </a:solidFill>
          </a:ln>
        </p:spPr>
        <p:txBody>
          <a:bodyPr wrap="square" rtlCol="0">
            <a:spAutoFit/>
          </a:bodyPr>
          <a:lstStyle/>
          <a:p>
            <a:pPr algn="ctr"/>
            <a:r>
              <a:rPr lang="ru-RU" sz="2000" dirty="0" smtClean="0">
                <a:latin typeface="Bahnschrift" panose="020B0502040204020203" pitchFamily="34" charset="0"/>
              </a:rPr>
              <a:t>Первый бытовой вентилятор</a:t>
            </a:r>
            <a:endParaRPr lang="ru-RU" sz="2000" dirty="0">
              <a:latin typeface="Bahnschrift" panose="020B0502040204020203" pitchFamily="34" charset="0"/>
            </a:endParaRPr>
          </a:p>
        </p:txBody>
      </p:sp>
    </p:spTree>
    <p:extLst>
      <p:ext uri="{BB962C8B-B14F-4D97-AF65-F5344CB8AC3E}">
        <p14:creationId xmlns:p14="http://schemas.microsoft.com/office/powerpoint/2010/main" val="2570712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34783" y="3075935"/>
            <a:ext cx="6752836" cy="1292662"/>
          </a:xfrm>
          <a:prstGeom prst="rect">
            <a:avLst/>
          </a:prstGeom>
        </p:spPr>
        <p:txBody>
          <a:bodyPr wrap="square">
            <a:spAutoFit/>
          </a:bodyPr>
          <a:lstStyle/>
          <a:p>
            <a:r>
              <a:rPr lang="en-US" sz="3200" dirty="0">
                <a:hlinkClick r:id="rId2"/>
              </a:rPr>
              <a:t>https://</a:t>
            </a:r>
            <a:r>
              <a:rPr lang="en-US" sz="3200" dirty="0" smtClean="0">
                <a:hlinkClick r:id="rId2"/>
              </a:rPr>
              <a:t>learningapps.org/display?v=p7sshpip522</a:t>
            </a:r>
            <a:r>
              <a:rPr lang="ru-RU" sz="3200" dirty="0" smtClean="0"/>
              <a:t> </a:t>
            </a:r>
          </a:p>
          <a:p>
            <a:endParaRPr lang="ru-RU" dirty="0"/>
          </a:p>
        </p:txBody>
      </p:sp>
    </p:spTree>
    <p:extLst>
      <p:ext uri="{BB962C8B-B14F-4D97-AF65-F5344CB8AC3E}">
        <p14:creationId xmlns:p14="http://schemas.microsoft.com/office/powerpoint/2010/main" val="4289161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3901" y="443620"/>
            <a:ext cx="7016436" cy="584775"/>
          </a:xfrm>
          <a:prstGeom prst="rect">
            <a:avLst/>
          </a:prstGeom>
          <a:noFill/>
        </p:spPr>
        <p:txBody>
          <a:bodyPr wrap="square" rtlCol="0">
            <a:spAutoFit/>
          </a:bodyPr>
          <a:lstStyle/>
          <a:p>
            <a:pPr algn="ctr"/>
            <a:r>
              <a:rPr lang="ru-RU" sz="3200" b="1" dirty="0" smtClean="0">
                <a:latin typeface="Bahnschrift" panose="020B0502040204020203" pitchFamily="34" charset="0"/>
              </a:rPr>
              <a:t>План на занятие</a:t>
            </a:r>
            <a:endParaRPr lang="ru-RU" sz="3200" b="1" dirty="0">
              <a:latin typeface="Bahnschrift" panose="020B0502040204020203" pitchFamily="34" charset="0"/>
            </a:endParaRPr>
          </a:p>
        </p:txBody>
      </p:sp>
      <p:graphicFrame>
        <p:nvGraphicFramePr>
          <p:cNvPr id="4" name="Схема 3"/>
          <p:cNvGraphicFramePr/>
          <p:nvPr>
            <p:extLst>
              <p:ext uri="{D42A27DB-BD31-4B8C-83A1-F6EECF244321}">
                <p14:modId xmlns:p14="http://schemas.microsoft.com/office/powerpoint/2010/main" val="183291708"/>
              </p:ext>
            </p:extLst>
          </p:nvPr>
        </p:nvGraphicFramePr>
        <p:xfrm>
          <a:off x="552261" y="1611516"/>
          <a:ext cx="11081442" cy="4581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1085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3901" y="443620"/>
            <a:ext cx="7016436" cy="584775"/>
          </a:xfrm>
          <a:prstGeom prst="rect">
            <a:avLst/>
          </a:prstGeom>
          <a:noFill/>
        </p:spPr>
        <p:txBody>
          <a:bodyPr wrap="square" rtlCol="0">
            <a:spAutoFit/>
          </a:bodyPr>
          <a:lstStyle/>
          <a:p>
            <a:pPr algn="ctr"/>
            <a:r>
              <a:rPr lang="ru-RU" sz="3200" b="1" dirty="0" smtClean="0">
                <a:latin typeface="Bahnschrift" panose="020B0502040204020203" pitchFamily="34" charset="0"/>
              </a:rPr>
              <a:t>План на занятие</a:t>
            </a:r>
            <a:endParaRPr lang="ru-RU" sz="3200" b="1" dirty="0">
              <a:latin typeface="Bahnschrift" panose="020B0502040204020203" pitchFamily="34" charset="0"/>
            </a:endParaRPr>
          </a:p>
        </p:txBody>
      </p:sp>
      <p:graphicFrame>
        <p:nvGraphicFramePr>
          <p:cNvPr id="4" name="Схема 3"/>
          <p:cNvGraphicFramePr/>
          <p:nvPr>
            <p:extLst>
              <p:ext uri="{D42A27DB-BD31-4B8C-83A1-F6EECF244321}">
                <p14:modId xmlns:p14="http://schemas.microsoft.com/office/powerpoint/2010/main" val="2537334327"/>
              </p:ext>
            </p:extLst>
          </p:nvPr>
        </p:nvGraphicFramePr>
        <p:xfrm>
          <a:off x="588475" y="1611516"/>
          <a:ext cx="11045228" cy="4581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1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sMania">
  <a:themeElements>
    <a:clrScheme name="Simple Light">
      <a:dk1>
        <a:srgbClr val="000000"/>
      </a:dk1>
      <a:lt1>
        <a:srgbClr val="FFFFFF"/>
      </a:lt1>
      <a:dk2>
        <a:srgbClr val="595959"/>
      </a:dk2>
      <a:lt2>
        <a:srgbClr val="434343"/>
      </a:lt2>
      <a:accent1>
        <a:srgbClr val="E5831D"/>
      </a:accent1>
      <a:accent2>
        <a:srgbClr val="1155CC"/>
      </a:accent2>
      <a:accent3>
        <a:srgbClr val="CC0000"/>
      </a:accent3>
      <a:accent4>
        <a:srgbClr val="FECF05"/>
      </a:accent4>
      <a:accent5>
        <a:srgbClr val="028E01"/>
      </a:accent5>
      <a:accent6>
        <a:srgbClr val="F3070A"/>
      </a:accent6>
      <a:hlink>
        <a:srgbClr val="FF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523</Words>
  <Application>Microsoft Office PowerPoint</Application>
  <PresentationFormat>Широкоэкранный</PresentationFormat>
  <Paragraphs>66</Paragraphs>
  <Slides>25</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25</vt:i4>
      </vt:variant>
    </vt:vector>
  </HeadingPairs>
  <TitlesOfParts>
    <vt:vector size="32" baseType="lpstr">
      <vt:lpstr>Calibri</vt:lpstr>
      <vt:lpstr>Arial</vt:lpstr>
      <vt:lpstr>Didact Gothic</vt:lpstr>
      <vt:lpstr>Modak</vt:lpstr>
      <vt:lpstr>Bahnschrift</vt:lpstr>
      <vt:lpstr>Barlow Condensed</vt:lpstr>
      <vt:lpstr>SlidesMania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Пользователь Windows</cp:lastModifiedBy>
  <cp:revision>16</cp:revision>
  <dcterms:modified xsi:type="dcterms:W3CDTF">2022-11-23T12:47:09Z</dcterms:modified>
</cp:coreProperties>
</file>