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1" r:id="rId3"/>
    <p:sldId id="262" r:id="rId4"/>
    <p:sldId id="257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43" y="2852936"/>
            <a:ext cx="9036496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77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0934F0-B2F8-4082-811C-DC5EED3F9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«Осенние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посиделки с мамами»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509967-E968-44BE-B8A5-863F2629DB7F}"/>
              </a:ext>
            </a:extLst>
          </p:cNvPr>
          <p:cNvSpPr txBox="1"/>
          <p:nvPr/>
        </p:nvSpPr>
        <p:spPr>
          <a:xfrm>
            <a:off x="4572000" y="4509120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воспитатель О.В.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Назарчук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Е.А. Ольховская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учитель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Совостьянова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436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CCF1100-D54B-4785-81B5-B1D0163523A0}"/>
              </a:ext>
            </a:extLst>
          </p:cNvPr>
          <p:cNvSpPr/>
          <p:nvPr/>
        </p:nvSpPr>
        <p:spPr>
          <a:xfrm>
            <a:off x="395536" y="1484784"/>
            <a:ext cx="4572000" cy="9668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Ах, в уме ли вы, газели?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сгорели карусели,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качели уцелели!                 (Телефон)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E674DA7-3D23-42BE-93A5-113A19877FB7}"/>
              </a:ext>
            </a:extLst>
          </p:cNvPr>
          <p:cNvSpPr/>
          <p:nvPr/>
        </p:nvSpPr>
        <p:spPr>
          <a:xfrm>
            <a:off x="2666741" y="2708920"/>
            <a:ext cx="4572000" cy="1559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Солнце по небу гуляло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за тучку забежало.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Глянул заинька в окно,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 заиньке темно.          (Краденое солнце)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96D6225-62F0-4876-842D-09B286BC270E}"/>
              </a:ext>
            </a:extLst>
          </p:cNvPr>
          <p:cNvSpPr/>
          <p:nvPr/>
        </p:nvSpPr>
        <p:spPr>
          <a:xfrm>
            <a:off x="611560" y="4406414"/>
            <a:ext cx="4572000" cy="1559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Скачет сито по полям,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корыто по луга.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лопатою метла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Вдоль по улице пошла.       (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Федорино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горе)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295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A949B10-16EF-4D69-838F-76AE3BE9B63B}"/>
              </a:ext>
            </a:extLst>
          </p:cNvPr>
          <p:cNvSpPr/>
          <p:nvPr/>
        </p:nvSpPr>
        <p:spPr>
          <a:xfrm>
            <a:off x="467544" y="1340768"/>
            <a:ext cx="8424936" cy="416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Много мам на белом свете, </a:t>
            </a:r>
            <a:endParaRPr lang="ru-RU" sz="3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Всей душой их любят дети,</a:t>
            </a:r>
            <a:endParaRPr lang="ru-RU" sz="3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Только мама есть одна,</a:t>
            </a:r>
            <a:endParaRPr lang="ru-RU" sz="3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Всех дороже мне она.</a:t>
            </a:r>
            <a:endParaRPr lang="ru-RU" sz="3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Кто она, отвечу я –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это мамочка моя!</a:t>
            </a:r>
            <a:endParaRPr lang="ru-RU" sz="36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806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8FDB76-512B-4F34-867B-F02D556D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мамочки</a:t>
            </a:r>
          </a:p>
        </p:txBody>
      </p:sp>
      <p:pic>
        <p:nvPicPr>
          <p:cNvPr id="9" name="Рисунок 8" descr="Наши мам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8001056" cy="5027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1506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2A8E7A-9017-4358-861C-E0960DB2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Песенка «Непослушная тучка»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2381CD-7640-4C07-84D5-0B814C8FE3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Злую тучку наказали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плохая, ей сказали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она заплакала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кап-кап-кап закапала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 дождик пошел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 дождик пошел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Мыши сразу задрожали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Мыши в норки побежали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Полетели птицы вниз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птицы сели под карниз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 дождик пошел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 дождик пошел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 по имени Барбос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Струсил не на шутку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 ноги он унес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собачью будку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 дождик пошел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 дождик пошел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8FB3B0B-93C8-40CC-8D17-32F21BA292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а мы с тобой не тужим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Босиком бежим по лужам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Брызги прямо ввысь летят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тучею встречаются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они назад, да, с неба возвращаются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Шлеп-шлеп-шлеп, шлеп-шлеп-шлеп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Шлеп-шлеп-шлеп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дождик идет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Шлеп-шлеп-шлеп дождик идет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Тучку бедную простили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Тучку с миром отпустили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Тучка плакать перестала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совсем пропала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 дождик прошел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 дождик прошел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44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5DF4D7F-13B6-457E-A487-E96FFD714FBC}"/>
              </a:ext>
            </a:extLst>
          </p:cNvPr>
          <p:cNvSpPr/>
          <p:nvPr/>
        </p:nvSpPr>
        <p:spPr>
          <a:xfrm>
            <a:off x="539552" y="1785926"/>
            <a:ext cx="8676456" cy="446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Солнце: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думает о нас каждый день и каждый час!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Мамино сердечко бьется и всегда помочь нам рвётся.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Тук-тук-тук – оно стучит, ни минуточки не спит.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Тучка: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Беспокоится за нас каждый миг и каждый час.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Мама добрым взглядом греет, мама балует, жалеет.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Мама к сердцу прижимает, от тревог и бед спасает.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Ведущий: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мамы рядом нет, будто исчезает свет…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Грустно сразу и тревожно.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вместе: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Жить без мамы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НЕВОЗМОЖНО!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олныш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0"/>
            <a:ext cx="2526397" cy="1928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977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064B05-1B73-43D7-8F41-3B28E328371D}"/>
              </a:ext>
            </a:extLst>
          </p:cNvPr>
          <p:cNvSpPr txBox="1"/>
          <p:nvPr/>
        </p:nvSpPr>
        <p:spPr>
          <a:xfrm>
            <a:off x="142844" y="2786058"/>
            <a:ext cx="87154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Благодарим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394607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gray">
          <a:xfrm flipV="1">
            <a:off x="1296988" y="1219200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 flipV="1">
            <a:off x="395536" y="6381328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1933575"/>
            <a:ext cx="674688" cy="574675"/>
          </a:xfrm>
          <a:prstGeom prst="rect">
            <a:avLst/>
          </a:prstGeom>
          <a:noFill/>
        </p:spPr>
      </p:pic>
      <p:pic>
        <p:nvPicPr>
          <p:cNvPr id="35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527425"/>
            <a:ext cx="676275" cy="573088"/>
          </a:xfrm>
          <a:prstGeom prst="rect">
            <a:avLst/>
          </a:prstGeom>
          <a:noFill/>
        </p:spPr>
      </p:pic>
      <p:pic>
        <p:nvPicPr>
          <p:cNvPr id="36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038725"/>
            <a:ext cx="674687" cy="573088"/>
          </a:xfrm>
          <a:prstGeom prst="rect">
            <a:avLst/>
          </a:prstGeom>
          <a:noFill/>
        </p:spPr>
      </p:pic>
      <p:sp>
        <p:nvSpPr>
          <p:cNvPr id="37" name="AutoShape 12"/>
          <p:cNvSpPr>
            <a:spLocks noChangeArrowheads="1"/>
          </p:cNvSpPr>
          <p:nvPr/>
        </p:nvSpPr>
        <p:spPr bwMode="gray">
          <a:xfrm>
            <a:off x="1872765" y="412357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gray">
          <a:xfrm>
            <a:off x="1706563" y="3785765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gray">
          <a:xfrm>
            <a:off x="1706563" y="811301"/>
            <a:ext cx="6019800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EFFFF"/>
                </a:solidFill>
              </a:rPr>
              <a:t> </a:t>
            </a:r>
            <a:r>
              <a:rPr lang="ru-RU" b="1" dirty="0"/>
              <a:t>- </a:t>
            </a:r>
            <a:r>
              <a:rPr lang="ru-RU" dirty="0"/>
              <a:t>формирование семейных ценностей, повышение положительного</a:t>
            </a:r>
          </a:p>
          <a:p>
            <a:r>
              <a:rPr lang="ru-RU" dirty="0"/>
              <a:t>эмоционального уровня и поддержание традиции празднования Дня</a:t>
            </a:r>
          </a:p>
          <a:p>
            <a:r>
              <a:rPr lang="ru-RU" dirty="0"/>
              <a:t>Матери, показать, значимый для ребенка образ мамы;</a:t>
            </a:r>
          </a:p>
          <a:p>
            <a:r>
              <a:rPr lang="ru-RU" dirty="0"/>
              <a:t>- формирование нравственных эмоций детей; воспитывать любовь и уважение к самому дорогому человеку – матери, способствовать созданию тесной взаимосвязи: воспитатели – ребенок - родители;</a:t>
            </a:r>
          </a:p>
          <a:p>
            <a:r>
              <a:rPr lang="ru-RU" dirty="0"/>
              <a:t>- развитие мелкой и общей моторики.</a:t>
            </a:r>
          </a:p>
          <a:p>
            <a:pPr eaLnBrk="0" hangingPunct="0"/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gray">
          <a:xfrm>
            <a:off x="1706563" y="4391160"/>
            <a:ext cx="60198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создание уютной, домашней атмосферы праздника; формирование</a:t>
            </a:r>
          </a:p>
          <a:p>
            <a:r>
              <a:rPr lang="ru-RU" dirty="0"/>
              <a:t>нравственно-эстетических ценностей, уважения к матери; развитие</a:t>
            </a:r>
          </a:p>
          <a:p>
            <a:r>
              <a:rPr lang="ru-RU" dirty="0"/>
              <a:t>творческих способностей детей.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gray">
          <a:xfrm>
            <a:off x="2033588" y="402919"/>
            <a:ext cx="5029200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accent1"/>
                </a:solidFill>
              </a:rPr>
              <a:t>Цели: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gray">
          <a:xfrm>
            <a:off x="2057400" y="3759777"/>
            <a:ext cx="5029200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accent2"/>
                </a:solidFill>
              </a:rPr>
              <a:t>Задачи: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565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Загадка: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 поля, мокнет земля,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Дождь поливает, когда это бывает?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i="1" dirty="0"/>
              <a:t>(Осенью)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</a:t>
            </a:r>
            <a:r>
              <a:rPr lang="ru-RU" b="1" i="1" dirty="0"/>
              <a:t>Осень загорелась ярким шаром,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                                Разбросала листья по земле.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                                По красивым мы шагаем тротуарам,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                                Осень золотая, рады мы тебе.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                                Нам сегодня весело, приятно, 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                                Что пришло к нам множество гостей.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                                Вместе мы отметим праздник мамы.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                                Мама, благодарны мы тебе!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Посиделки</a:t>
            </a:r>
          </a:p>
        </p:txBody>
      </p:sp>
    </p:spTree>
    <p:extLst>
      <p:ext uri="{BB962C8B-B14F-4D97-AF65-F5344CB8AC3E}">
        <p14:creationId xmlns="" xmlns:p14="http://schemas.microsoft.com/office/powerpoint/2010/main" val="1334741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«Зонтик»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755576" y="1999381"/>
            <a:ext cx="4248472" cy="4525963"/>
          </a:xfrm>
        </p:spPr>
        <p:txBody>
          <a:bodyPr/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кто под зонтом?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 ….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ты, …..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…..!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248150" cy="3002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.webp фото.webp - Просмотрщик ACDSee">
            <a:extLst>
              <a:ext uri="{FF2B5EF4-FFF2-40B4-BE49-F238E27FC236}">
                <a16:creationId xmlns="" xmlns:a16="http://schemas.microsoft.com/office/drawing/2014/main" id="{2F23C784-F618-4FF9-83FE-D35DF2AE9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94" t="31353" r="44398" b="25807"/>
          <a:stretch/>
        </p:blipFill>
        <p:spPr>
          <a:xfrm>
            <a:off x="4286248" y="1357298"/>
            <a:ext cx="4217122" cy="5000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78D2C781-A1E5-4F90-B043-D59ECF0D9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развитие мелкой моторики</a:t>
            </a: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7EABA33-737D-4453-87B6-7D94B780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задание «Волшебные ленты»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8CF7267-8F91-44C6-9D49-1420B2314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453"/>
          <a:stretch>
            <a:fillRect/>
          </a:stretch>
        </p:blipFill>
        <p:spPr>
          <a:xfrm>
            <a:off x="285720" y="4071942"/>
            <a:ext cx="3896544" cy="246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BF28-0CF1-4551-901D-3A788F8E2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277"/>
          <a:stretch>
            <a:fillRect/>
          </a:stretch>
        </p:blipFill>
        <p:spPr>
          <a:xfrm>
            <a:off x="2786050" y="2214554"/>
            <a:ext cx="3312368" cy="216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58B6DD7-F31A-482E-AB93-55EF87594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824"/>
          <a:stretch>
            <a:fillRect/>
          </a:stretch>
        </p:blipFill>
        <p:spPr>
          <a:xfrm>
            <a:off x="5000628" y="4000504"/>
            <a:ext cx="3929090" cy="244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19796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340769"/>
            <a:ext cx="8064896" cy="315980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Тесто ручками помну, пирог сладкий испеку.                                                       Серединку смажем джемом – шик, шик, шик, шик…                                                                                    А верхушку сладким кремом – шик, шик, шик, шик…                                                                                      И кокосовою крошкой смажу я пирог немножко – шик, шик…                                                                      А потом чай заварю, в гости друга приглашу.                                                         Приходи скорей дружок и попробуй мой пирог.                                                                  Вкусный, сладенький пирог, полезай скорей в роток… </a:t>
            </a:r>
            <a:endParaRPr lang="ru-RU" dirty="0"/>
          </a:p>
          <a:p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194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«Пирог»</a:t>
            </a:r>
            <a:r>
              <a:rPr lang="ru-RU" sz="6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езинк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14818"/>
            <a:ext cx="4000528" cy="2425467"/>
          </a:xfrm>
          <a:prstGeom prst="rect">
            <a:avLst/>
          </a:prstGeom>
        </p:spPr>
      </p:pic>
      <p:pic>
        <p:nvPicPr>
          <p:cNvPr id="7" name="Рисунок 6" descr="Резинк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214818"/>
            <a:ext cx="4625540" cy="2428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2758E6-6BD4-4082-96B6-0A9FC35B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Шумовой оркестр</a:t>
            </a:r>
          </a:p>
        </p:txBody>
      </p:sp>
      <p:pic>
        <p:nvPicPr>
          <p:cNvPr id="5" name="Рисунок 4" descr="Музыкальные инструменты.jpg"/>
          <p:cNvPicPr>
            <a:picLocks noChangeAspect="1"/>
          </p:cNvPicPr>
          <p:nvPr/>
        </p:nvPicPr>
        <p:blipFill>
          <a:blip r:embed="rId2"/>
          <a:srcRect l="-9375" t="20833" r="-11459" b="8333"/>
          <a:stretch>
            <a:fillRect/>
          </a:stretch>
        </p:blipFill>
        <p:spPr>
          <a:xfrm>
            <a:off x="500034" y="1428736"/>
            <a:ext cx="8286808" cy="4857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2083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B805B8-689E-4CF4-88C8-E4288EF0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«Дары осени»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AE3309-19B4-4B50-A962-06F06637F9D8}"/>
              </a:ext>
            </a:extLst>
          </p:cNvPr>
          <p:cNvSpPr/>
          <p:nvPr/>
        </p:nvSpPr>
        <p:spPr>
          <a:xfrm>
            <a:off x="285720" y="1142984"/>
            <a:ext cx="8001056" cy="36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дорожкам мы шагали,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(дети ладошками шагают по столу)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Дары осени искали.                                                                                                  Ты идёшь и я иду…..                                                                                                   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Яблочки скорей найду,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И грибочки я найду, 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Шишки я теперь найду…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(звучит песенка «Дары осени», тучка носит по кругу корзинку, а ребята с мамами наполняют её дарами).</a:t>
            </a:r>
            <a:endParaRPr lang="ru-RU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Дары осе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4714884"/>
            <a:ext cx="3876675" cy="2000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6427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22C907-034E-4D29-8E5B-703BB313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сказки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B9ACB23-FFBA-4B6C-B407-FCED72E90615}"/>
              </a:ext>
            </a:extLst>
          </p:cNvPr>
          <p:cNvSpPr/>
          <p:nvPr/>
        </p:nvSpPr>
        <p:spPr>
          <a:xfrm>
            <a:off x="323528" y="1268760"/>
            <a:ext cx="3960440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вывихнуто плечико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бедного кузнечика;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прыгает, не скачет он,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громко, громко плачет он</a:t>
            </a:r>
            <a:r>
              <a:rPr lang="ru-RU" sz="14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доктора зовёт.                     (Айболит)</a:t>
            </a:r>
            <a:endParaRPr lang="ru-RU" b="1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9E353ED-B8B7-4928-B4E4-51E83F419F8A}"/>
              </a:ext>
            </a:extLst>
          </p:cNvPr>
          <p:cNvSpPr/>
          <p:nvPr/>
        </p:nvSpPr>
        <p:spPr>
          <a:xfrm>
            <a:off x="3419872" y="2996952"/>
            <a:ext cx="4572000" cy="1559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хочу напиться чаю,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самовару подбегаю,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пузатый от меня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Убежал, как от огня.            (Мойдодыр)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FB61B99-ADD2-4628-A19E-D8F2566AB1A6}"/>
              </a:ext>
            </a:extLst>
          </p:cNvPr>
          <p:cNvSpPr/>
          <p:nvPr/>
        </p:nvSpPr>
        <p:spPr>
          <a:xfrm>
            <a:off x="899592" y="4365104"/>
            <a:ext cx="5256584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 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Бабочка – красавица,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Кушайте варенье.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вам не нравится 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 угощенье?                   (Муха-цокотуха)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835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f5c92caaa261ea4fb771fda7b874380985d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587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Открытое занятие Тема: «Осенние посиделки с мамами»</vt:lpstr>
      <vt:lpstr>Заголовок слайда</vt:lpstr>
      <vt:lpstr>Посиделки</vt:lpstr>
      <vt:lpstr>Игра: «Зонтик»</vt:lpstr>
      <vt:lpstr>Первое задание «Волшебные ленты»</vt:lpstr>
      <vt:lpstr> Игра: «Пирог» </vt:lpstr>
      <vt:lpstr>Шумовой оркестр</vt:lpstr>
      <vt:lpstr>«Дары осени»</vt:lpstr>
      <vt:lpstr>Волшебные сказки</vt:lpstr>
      <vt:lpstr>Слайд 10</vt:lpstr>
      <vt:lpstr>Слайд 11</vt:lpstr>
      <vt:lpstr>Наши мамочки</vt:lpstr>
      <vt:lpstr>Песенка «Непослушная тучка»</vt:lpstr>
      <vt:lpstr>Слайд 14</vt:lpstr>
      <vt:lpstr>Слайд 15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 осени</dc:title>
  <dc:creator>obstinate</dc:creator>
  <dc:description>Шаблон презентации с сайта https://presentation-creation.ru/</dc:description>
  <cp:lastModifiedBy>1</cp:lastModifiedBy>
  <cp:revision>271</cp:revision>
  <dcterms:created xsi:type="dcterms:W3CDTF">2018-02-25T09:09:03Z</dcterms:created>
  <dcterms:modified xsi:type="dcterms:W3CDTF">2022-11-30T09:10:12Z</dcterms:modified>
</cp:coreProperties>
</file>