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Тема исследования: </a:t>
            </a:r>
            <a:r>
              <a:rPr lang="ru-RU" sz="3200" b="1" dirty="0"/>
              <a:t>«Круговое рисование, как способ формирования правильного представления образа родины у учащихся начальной школы»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86200"/>
            <a:ext cx="3528392" cy="271115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800" b="1" dirty="0" smtClean="0">
                <a:solidFill>
                  <a:schemeClr val="tx1"/>
                </a:solidFill>
              </a:rPr>
              <a:t>Автор</a:t>
            </a:r>
            <a:r>
              <a:rPr lang="ru-RU" sz="3800" b="1" dirty="0">
                <a:solidFill>
                  <a:schemeClr val="tx1"/>
                </a:solidFill>
              </a:rPr>
              <a:t>: </a:t>
            </a:r>
            <a:r>
              <a:rPr lang="ru-RU" sz="3800" b="1" dirty="0" err="1">
                <a:solidFill>
                  <a:schemeClr val="tx1"/>
                </a:solidFill>
              </a:rPr>
              <a:t>Кандакова</a:t>
            </a:r>
            <a:r>
              <a:rPr lang="ru-RU" sz="3800" b="1" dirty="0">
                <a:solidFill>
                  <a:schemeClr val="tx1"/>
                </a:solidFill>
              </a:rPr>
              <a:t> Каролина Александровна</a:t>
            </a:r>
            <a:br>
              <a:rPr lang="ru-RU" sz="3800" b="1" dirty="0">
                <a:solidFill>
                  <a:schemeClr val="tx1"/>
                </a:solidFill>
              </a:rPr>
            </a:br>
            <a:r>
              <a:rPr lang="ru-RU" sz="3800" b="1" dirty="0">
                <a:solidFill>
                  <a:schemeClr val="tx1"/>
                </a:solidFill>
              </a:rPr>
              <a:t>Место работы: МБОУ «СОШ№2 с кадетскими классами»</a:t>
            </a:r>
          </a:p>
          <a:p>
            <a:pPr algn="l"/>
            <a:r>
              <a:rPr lang="ru-RU" sz="3800" b="1" dirty="0">
                <a:solidFill>
                  <a:schemeClr val="tx1"/>
                </a:solidFill>
              </a:rPr>
              <a:t>Научный руководитель: Костромитина Мария Александровна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/>
                <a:ea typeface="Calibri"/>
              </a:rPr>
              <a:t>Темы</a:t>
            </a:r>
            <a:r>
              <a:rPr lang="ru-RU" dirty="0">
                <a:latin typeface="Times New Roman"/>
                <a:ea typeface="Calibri"/>
              </a:rPr>
              <a:t>, затрагивающие родину, постоянно </a:t>
            </a:r>
            <a:r>
              <a:rPr lang="ru-RU" dirty="0" smtClean="0">
                <a:latin typeface="Times New Roman"/>
                <a:ea typeface="Calibri"/>
              </a:rPr>
              <a:t>граничат </a:t>
            </a:r>
            <a:r>
              <a:rPr lang="ru-RU" dirty="0">
                <a:latin typeface="Times New Roman"/>
                <a:ea typeface="Calibri"/>
              </a:rPr>
              <a:t>с «военными праздниками» (День Защитника Отечества, День снятия блокады Ленинграда, День победы и т.д.). А это значит, что дети чаще всего слышат о родине только в контексте </a:t>
            </a:r>
            <a:r>
              <a:rPr lang="ru-RU" dirty="0" smtClean="0">
                <a:latin typeface="Times New Roman"/>
                <a:ea typeface="Calibri"/>
              </a:rPr>
              <a:t>войны, что формирует искаженное представление о родном крае.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03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«Круговое рисование»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Класс следует разделить на равные по количеству человек команды. Учитель задает общий вопрос, на который каждый ребенок имеет возможность ответить.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>
                <a:latin typeface="Times New Roman"/>
                <a:ea typeface="Calibri"/>
                <a:cs typeface="Times New Roman"/>
              </a:rPr>
              <a:t>«Представьте себе родину, родной край. Ощутите, чем она пахнет, какие звуки вы слышите? Что представляете в первую очередь?»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3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Каждому ребенку выдаётся листок А4 и цветные карандаши. По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сигналу </a:t>
            </a:r>
            <a:r>
              <a:rPr lang="ru-RU" sz="2600" dirty="0">
                <a:latin typeface="Times New Roman"/>
                <a:ea typeface="Calibri"/>
                <a:cs typeface="Times New Roman"/>
              </a:rPr>
              <a:t>учащийся начинает рисовать картину «Моя Родина». По истечении 3 минут подаётся сигнал, услышав который, каждый ученик передаёт свой листок по часовой стрелке и продолжает рисовать работу своего товарища. Обмен листами продолжается, пока рисунок не окажется вновь у своих хозяев.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2" y="3572960"/>
            <a:ext cx="3455982" cy="288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33" y="3572960"/>
            <a:ext cx="3587123" cy="280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Обсуждение рисунков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06691" cy="568863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Какие мысли были, когда вы начинали рисовать, какие образы нашей страны приходили к вам на ум?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Какие мысли были, когда к вам переходили по кругу рисунки других участников?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Какие эмоции вы испытывали, когда, вы получили ваш рисунок?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1910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 какому принципу выбирали цвет карандаша?	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Что вы испытывали, когда не знали когда будет переход хода? Какую стратегию вы выбрали для себя?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5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Данный приём работы позволяет каждому ребенку расширить своё представление о родном крае, узнать, как представляют себе отчизну учитель и одноклассники. </a:t>
            </a:r>
            <a:endParaRPr lang="ru-RU" dirty="0"/>
          </a:p>
        </p:txBody>
      </p:sp>
      <p:pic>
        <p:nvPicPr>
          <p:cNvPr id="4" name="Рисунок 3" descr="https://sun9-19.userapi.com/s/v1/if2/jnq_Cp7X4iRw_qtAqlFAxLRp4Lvn8c1jJV2aRWb65HA9BvH2hKbWFBeoHJqX9xKW__Srds6AjRwZ08fqymYvHKxs.jpg?size=1280x960&amp;quality=96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7496"/>
            <a:ext cx="3528392" cy="2348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85.userapi.com/s/v1/if2/4ylEy-kbd1sG_zfydqwiCEzbvo2dO6NEQ8om_qxLOWEOGoRaA6Z_6jICLvmQEw-rbYb9Hn91IYJto3vF4xBjmCA_.jpg?size=810x1080&amp;quality=96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88032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36.userapi.com/s/v1/if2/aKO-vW7h31T8XTuutNtiu0yaC5nLEFBX9GCgHqt62UO4ZncDSY4RPwUAYVcA2ef4XLlqiI_MSQElqxS3AahaJo7V.jpg?size=1280x960&amp;quality=96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68" y="3284984"/>
            <a:ext cx="2473902" cy="2569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265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Тема исследования: «Круговое рисование, как способ формирования правильного представления образа родины у учащихся начальной школы» </vt:lpstr>
      <vt:lpstr>Проблема</vt:lpstr>
      <vt:lpstr>Приём «Круговое рисование»</vt:lpstr>
      <vt:lpstr>Презентация PowerPoint</vt:lpstr>
      <vt:lpstr>Обсуждение рисунков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исследования: «Круговое рисование, как способ формирования правильного представления образа родины у учащихся начальной школы» </dc:title>
  <dc:creator>Александ</dc:creator>
  <cp:lastModifiedBy>Александ</cp:lastModifiedBy>
  <cp:revision>5</cp:revision>
  <dcterms:created xsi:type="dcterms:W3CDTF">2022-04-28T11:19:25Z</dcterms:created>
  <dcterms:modified xsi:type="dcterms:W3CDTF">2022-10-10T05:59:57Z</dcterms:modified>
</cp:coreProperties>
</file>