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1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7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7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9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6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7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3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9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2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DC5D5-CDD6-4277-A17D-636EAB548D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11F9-6DCA-420C-8295-7A637EBF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5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9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roprikol.ru/wp-content/uploads/2021/01/kartinki-schastlivoj-semi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9426" y="1825625"/>
            <a:ext cx="65331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endParaRPr lang="ru-RU" sz="9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dzeninfra.ru/get-zen_doc/1904927/pub_5ff71a23af142f0b174ece0c_5ff74df3d1a90641ca414eff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52" y="1812746"/>
            <a:ext cx="9304896" cy="46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«Семья и семейные традиции»</a:t>
            </a:r>
            <a:endParaRPr lang="ru-RU" sz="6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4" y="1825625"/>
            <a:ext cx="8075054" cy="49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17601" y="574927"/>
            <a:ext cx="95504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что перешло от одного поколения к другому, что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унаследовано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 предшествующих поколений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идеи, взгляды, вкусы, образ действий,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743" y="3175697"/>
            <a:ext cx="4182218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243" y="-16290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Художник:Баюскин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тепанович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cdn.culture.ru/images/024bebc1-b35a-5594-a505-2ba742ed935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5" y="940158"/>
            <a:ext cx="10483403" cy="582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7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7" y="167426"/>
            <a:ext cx="11839961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медалей «За любовь и верность»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2219" y="1690688"/>
            <a:ext cx="5960840" cy="4903294"/>
          </a:xfrm>
          <a:prstGeom prst="rect">
            <a:avLst/>
          </a:prstGeom>
        </p:spPr>
      </p:pic>
      <p:pic>
        <p:nvPicPr>
          <p:cNvPr id="6" name="Объект 5" descr="https://static3.smi2.net/img/1200x630/6320772.jpe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1690687"/>
            <a:ext cx="5581918" cy="490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1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Семья</vt:lpstr>
      <vt:lpstr>Традиции</vt:lpstr>
      <vt:lpstr>Тема: «Семья и семейные традиции»</vt:lpstr>
      <vt:lpstr>Традиции- это то, что перешло от одного поколения к другому, что  унаследовано от предшествующих поколений  (например: идеи, взгляды, вкусы, образ действий,  обычаи).</vt:lpstr>
      <vt:lpstr>Художник:Баюскин Василий Степанович</vt:lpstr>
      <vt:lpstr>Презентация PowerPoint</vt:lpstr>
      <vt:lpstr>Вручение медалей «За любовь и верность»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uzer</dc:creator>
  <cp:lastModifiedBy>uzer</cp:lastModifiedBy>
  <cp:revision>4</cp:revision>
  <dcterms:created xsi:type="dcterms:W3CDTF">2023-03-14T20:28:21Z</dcterms:created>
  <dcterms:modified xsi:type="dcterms:W3CDTF">2023-03-15T08:30:27Z</dcterms:modified>
</cp:coreProperties>
</file>