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78" r:id="rId11"/>
    <p:sldId id="272" r:id="rId12"/>
    <p:sldId id="269" r:id="rId13"/>
    <p:sldId id="270" r:id="rId14"/>
    <p:sldId id="273" r:id="rId15"/>
    <p:sldId id="274" r:id="rId16"/>
    <p:sldId id="275" r:id="rId17"/>
    <p:sldId id="276" r:id="rId18"/>
    <p:sldId id="271" r:id="rId19"/>
    <p:sldId id="277" r:id="rId20"/>
    <p:sldId id="279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1DA23-889E-4346-B8F5-3E76989E14C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D1E3-4E21-49A2-9CAF-C4C83DE9D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3.wav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9.wav"/><Relationship Id="rId1" Type="http://schemas.openxmlformats.org/officeDocument/2006/relationships/audio" Target="../media/audio8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:\Users\Maxim\Desktop\Мамина\vovk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2313348"/>
            <a:ext cx="2787222" cy="4868510"/>
          </a:xfrm>
          <a:prstGeom prst="rect">
            <a:avLst/>
          </a:prstGeom>
          <a:noFill/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571472" y="500042"/>
            <a:ext cx="661990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1" name="Picture 5" descr="Картинки по запросу мультяшный ле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 descr="C:\Users\Maxim\Desktop\Мамина\Без имени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1610" y="1556792"/>
            <a:ext cx="3009306" cy="419153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"/>
            <a:ext cx="9144000" cy="6851203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571472" y="428604"/>
            <a:ext cx="723904" cy="642942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1428728" y="428604"/>
            <a:ext cx="652466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xim\Desktop\Мамина\Без имени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2492896"/>
            <a:ext cx="3009306" cy="419153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02"/>
            <a:ext cx="9144000" cy="6663795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14348" y="642918"/>
            <a:ext cx="735512" cy="6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3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 descr="C:\Users\Maxim\Desktop\Мамина\Без имени-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175" y="3650567"/>
            <a:ext cx="2505035" cy="3207433"/>
          </a:xfrm>
          <a:prstGeom prst="rect">
            <a:avLst/>
          </a:prstGeom>
          <a:noFill/>
        </p:spPr>
      </p:pic>
      <p:pic>
        <p:nvPicPr>
          <p:cNvPr id="5" name="1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9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87829" y="488026"/>
            <a:ext cx="609600" cy="609600"/>
          </a:xfr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428596" y="428604"/>
            <a:ext cx="714380" cy="785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Maxim\Desktop\Мамина\IMG_3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714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5"/>
            <a:ext cx="9146974" cy="6860231"/>
          </a:xfrm>
        </p:spPr>
      </p:pic>
    </p:spTree>
    <p:extLst>
      <p:ext uri="{BB962C8B-B14F-4D97-AF65-F5344CB8AC3E}">
        <p14:creationId xmlns:p14="http://schemas.microsoft.com/office/powerpoint/2010/main" val="68196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6" y="-8520"/>
            <a:ext cx="9183022" cy="6858000"/>
          </a:xfrm>
        </p:spPr>
      </p:pic>
    </p:spTree>
    <p:extLst>
      <p:ext uri="{BB962C8B-B14F-4D97-AF65-F5344CB8AC3E}">
        <p14:creationId xmlns:p14="http://schemas.microsoft.com/office/powerpoint/2010/main" val="790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"/>
            <a:ext cx="9173247" cy="6879936"/>
          </a:xfrm>
        </p:spPr>
      </p:pic>
      <p:pic>
        <p:nvPicPr>
          <p:cNvPr id="5" name="Picture 4" descr="C:\Users\Maxim\Desktop\Мамина\vovk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2241046"/>
            <a:ext cx="2643206" cy="4616954"/>
          </a:xfrm>
          <a:prstGeom prst="rect">
            <a:avLst/>
          </a:prstGeom>
          <a:noFill/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500034" y="428604"/>
            <a:ext cx="590552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5397500" cy="347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68960"/>
            <a:ext cx="5076056" cy="338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05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3" name="Picture 9" descr="C:\Users\Maxim\Pictures\vlcsnap-2018-02-04-13h37m13s966.png"/>
          <p:cNvPicPr>
            <a:picLocks noChangeAspect="1" noChangeArrowheads="1"/>
          </p:cNvPicPr>
          <p:nvPr/>
        </p:nvPicPr>
        <p:blipFill>
          <a:blip r:embed="rId4"/>
          <a:srcRect t="1025" r="1539" b="1539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7791739" cy="584380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500034" y="428604"/>
            <a:ext cx="571504" cy="5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фон для сказ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" y="0"/>
            <a:ext cx="9134123" cy="68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xim\Desktop\Мамина\vovk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888" y="2241046"/>
            <a:ext cx="2643206" cy="4616954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1142976" y="428604"/>
            <a:ext cx="642942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часто слышим: иван-царевич и серый волк сказка служба Министерстве здравоохране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60" name="AutoShape 4" descr="Картинки по запросу лес мультяш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Maxim\Desktop\Мамина\597530fd2b2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" y="0"/>
            <a:ext cx="9141397" cy="6858000"/>
          </a:xfrm>
          <a:prstGeom prst="rect">
            <a:avLst/>
          </a:prstGeom>
          <a:noFill/>
        </p:spPr>
      </p:pic>
      <p:pic>
        <p:nvPicPr>
          <p:cNvPr id="19463" name="Picture 7" descr="C:\Users\Maxim\Desktop\Мамина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2348880"/>
            <a:ext cx="3868305" cy="43685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5085184"/>
            <a:ext cx="975102" cy="1005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57">
            <a:off x="1885158" y="4907291"/>
            <a:ext cx="1457919" cy="1503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27" y="5301208"/>
            <a:ext cx="1509671" cy="1556792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571472" y="357166"/>
            <a:ext cx="714380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Maxim\Desktop\Мамина\597530fd2b2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1397" cy="6858000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75453"/>
            <a:ext cx="2098378" cy="5235457"/>
          </a:xfrm>
        </p:spPr>
      </p:pic>
      <p:pic>
        <p:nvPicPr>
          <p:cNvPr id="8" name="Picture 7" descr="C:\Users\Maxim\Desktop\Мамина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160" y="3661965"/>
            <a:ext cx="2717589" cy="3069026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500034" y="357166"/>
            <a:ext cx="642942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415" name="AutoShape 7" descr="Картинки по запросу лес мультяш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7" name="AutoShape 9" descr="Картинки по запросу лес мультяш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C:\Users\Maxim\Desktop\Мамина\IMG_03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14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9592" y="922338"/>
            <a:ext cx="609600" cy="609600"/>
          </a:xfr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85786" y="857232"/>
            <a:ext cx="785818" cy="737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 t="6250" b="6249"/>
          <a:stretch>
            <a:fillRect/>
          </a:stretch>
        </p:blipFill>
        <p:spPr bwMode="auto">
          <a:xfrm>
            <a:off x="37" y="0"/>
            <a:ext cx="9143963" cy="6858000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313">
            <a:off x="4885269" y="-84154"/>
            <a:ext cx="3003585" cy="3003585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428596" y="357166"/>
            <a:ext cx="428628" cy="500066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500034" y="1000108"/>
            <a:ext cx="357190" cy="50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5" name="Picture 1" descr="C:\Users\Maxim\Desktop\Мамина\vlcsnap-2018-02-04-18h52m14s7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1472" y="785794"/>
            <a:ext cx="609600" cy="609600"/>
          </a:xfr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428596" y="785794"/>
            <a:ext cx="857256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1" name="Picture 5" descr="Картинки по запросу мультяшный ле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2714620"/>
            <a:ext cx="2373804" cy="3039406"/>
          </a:xfrm>
        </p:spPr>
      </p:pic>
      <p:pic>
        <p:nvPicPr>
          <p:cNvPr id="24579" name="Picture 3" descr="C:\Users\Maxim\Desktop\Мамина\Без имени-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1610" y="1556792"/>
            <a:ext cx="3009306" cy="4191534"/>
          </a:xfrm>
          <a:prstGeom prst="rect">
            <a:avLst/>
          </a:prstGeom>
          <a:noFill/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642910" y="642918"/>
            <a:ext cx="571504" cy="694851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1714480" y="642918"/>
            <a:ext cx="71438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0</Words>
  <Application>Microsoft Office PowerPoint</Application>
  <PresentationFormat>Экран (4:3)</PresentationFormat>
  <Paragraphs>0</Paragraphs>
  <Slides>21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Maxim</dc:creator>
  <cp:lastModifiedBy>Анастасия</cp:lastModifiedBy>
  <cp:revision>55</cp:revision>
  <dcterms:created xsi:type="dcterms:W3CDTF">2018-02-04T03:44:12Z</dcterms:created>
  <dcterms:modified xsi:type="dcterms:W3CDTF">2018-02-26T09:18:22Z</dcterms:modified>
</cp:coreProperties>
</file>