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0" r:id="rId3"/>
    <p:sldId id="262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9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4302-8EE8-448C-9378-0DAA40FAC3E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EA4F-D276-472F-9C22-8460EE27114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4302-8EE8-448C-9378-0DAA40FAC3E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EA4F-D276-472F-9C22-8460EE271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4302-8EE8-448C-9378-0DAA40FAC3E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EA4F-D276-472F-9C22-8460EE271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4302-8EE8-448C-9378-0DAA40FAC3E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EA4F-D276-472F-9C22-8460EE2711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4302-8EE8-448C-9378-0DAA40FAC3E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EA4F-D276-472F-9C22-8460EE271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4302-8EE8-448C-9378-0DAA40FAC3E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EA4F-D276-472F-9C22-8460EE2711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4302-8EE8-448C-9378-0DAA40FAC3E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EA4F-D276-472F-9C22-8460EE27114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4302-8EE8-448C-9378-0DAA40FAC3E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EA4F-D276-472F-9C22-8460EE271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4302-8EE8-448C-9378-0DAA40FAC3E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EA4F-D276-472F-9C22-8460EE271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4302-8EE8-448C-9378-0DAA40FAC3E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EA4F-D276-472F-9C22-8460EE2711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4302-8EE8-448C-9378-0DAA40FAC3E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1EA4F-D276-472F-9C22-8460EE27114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CF4302-8EE8-448C-9378-0DAA40FAC3E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21EA4F-D276-472F-9C22-8460EE2711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18" Type="http://schemas.openxmlformats.org/officeDocument/2006/relationships/image" Target="../media/image13.png"/><Relationship Id="rId26" Type="http://schemas.openxmlformats.org/officeDocument/2006/relationships/image" Target="../media/image18.png"/><Relationship Id="rId3" Type="http://schemas.openxmlformats.org/officeDocument/2006/relationships/image" Target="../media/image1.jpg"/><Relationship Id="rId21" Type="http://schemas.microsoft.com/office/2007/relationships/hdphoto" Target="../media/hdphoto6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4.wdp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microsoft.com/office/2007/relationships/hdphoto" Target="../media/hdphoto3.wdp"/><Relationship Id="rId23" Type="http://schemas.microsoft.com/office/2007/relationships/hdphoto" Target="../media/hdphoto7.wdp"/><Relationship Id="rId10" Type="http://schemas.openxmlformats.org/officeDocument/2006/relationships/image" Target="../media/image8.png"/><Relationship Id="rId19" Type="http://schemas.microsoft.com/office/2007/relationships/hdphoto" Target="../media/hdphoto5.wdp"/><Relationship Id="rId4" Type="http://schemas.openxmlformats.org/officeDocument/2006/relationships/image" Target="../media/image3.jp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772816"/>
            <a:ext cx="7029400" cy="471370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Автоматизация звука Ш</a:t>
            </a:r>
          </a:p>
        </p:txBody>
      </p:sp>
    </p:spTree>
    <p:extLst>
      <p:ext uri="{BB962C8B-B14F-4D97-AF65-F5344CB8AC3E}">
        <p14:creationId xmlns:p14="http://schemas.microsoft.com/office/powerpoint/2010/main" val="413959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9"/>
    </mc:Choice>
    <mc:Fallback xmlns="">
      <p:transition spd="slow" advTm="292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860"/>
            <a:ext cx="9324529" cy="69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0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"/>
    </mc:Choice>
    <mc:Fallback xmlns="">
      <p:transition spd="slow" advTm="138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332657"/>
            <a:ext cx="7175351" cy="43204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Найди место звука в слове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3" b="9311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7" y="1027596"/>
            <a:ext cx="2530624" cy="2108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3" b="94882" l="180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19" y="1027596"/>
            <a:ext cx="2530624" cy="21088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3" b="95276" l="2299" r="99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39335"/>
            <a:ext cx="2530624" cy="2108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86" y="1052735"/>
            <a:ext cx="975798" cy="9830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44" y="1032149"/>
            <a:ext cx="996232" cy="10036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0" y="1052736"/>
            <a:ext cx="955362" cy="9624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35" b="95882" l="2353" r="9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1412776" cy="14127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9816" r="8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68" y="4840439"/>
            <a:ext cx="1354853" cy="14127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765" b="9911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42" y="5106601"/>
            <a:ext cx="1412776" cy="14127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353" b="97353" l="9402" r="987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59" y="3573017"/>
            <a:ext cx="973489" cy="141277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8824" l="5263" r="89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57" y="3573014"/>
            <a:ext cx="1340742" cy="14127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34" y="3411079"/>
            <a:ext cx="1512166" cy="15121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76" y="5085185"/>
            <a:ext cx="2016224" cy="14377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147" y="3573014"/>
            <a:ext cx="1761657" cy="151217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60" y="5137610"/>
            <a:ext cx="1087324" cy="14165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154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9"/>
    </mc:Choice>
    <mc:Fallback xmlns="">
      <p:transition spd="slow" advTm="12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67465 -0.327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33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6 -0.11041 L -0.14601 -0.304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2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31319 -0.3303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0" y="-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2176 L -0.50642 -0.346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5 -0.03495 L -0.39062 -0.2965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99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06354 -0.4597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09531 -0.4893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9.32223E-7 L -0.17291 -0.44691 " pathEditMode="relative" ptsTypes="AA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0416 L -0.04427 -0.5097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1907704" cy="1143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80662" y="4771437"/>
            <a:ext cx="1570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872" y="5646590"/>
            <a:ext cx="1383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7655" y="4784352"/>
            <a:ext cx="1383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4168" y="5646590"/>
            <a:ext cx="1374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24328" y="4795782"/>
            <a:ext cx="1306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3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902"/>
    </mc:Choice>
    <mc:Fallback xmlns="">
      <p:transition advTm="8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096E-6 L 0.17205 0.02127 L 0.32535 0.16076 L 0.47483 0.02497 L 0.63282 0.16932 L 0.7908 0.03122 " pathEditMode="relative" ptsTypes="AAAAAA">
                                      <p:cBhvr>
                                        <p:cTn id="6" dur="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0" y="0"/>
            <a:ext cx="91675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4877545"/>
            <a:ext cx="1383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8450" y="5644217"/>
            <a:ext cx="1383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ОШ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1580" y="4877545"/>
            <a:ext cx="1383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2211" y="5644217"/>
            <a:ext cx="1374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4839543"/>
            <a:ext cx="1306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ЕШ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369136"/>
            <a:ext cx="2069212" cy="1373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323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9"/>
    </mc:Choice>
    <mc:Fallback xmlns="">
      <p:transition spd="slow" advTm="7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8.49179E-6 L -0.19271 0.04233 L -0.32274 0.15429 L -0.47569 0.04718 L -0.64496 0.16423 L -0.8243 0.02359 " pathEditMode="relative" ptsTypes="AAAAAA">
                                      <p:cBhvr>
                                        <p:cTn id="6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752" y="412280"/>
            <a:ext cx="9144000" cy="60721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87" y="1412776"/>
            <a:ext cx="2477255" cy="2636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0" y="548680"/>
            <a:ext cx="2239096" cy="2808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2127444" cy="15040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86" y="254753"/>
            <a:ext cx="2152174" cy="11580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2160" y="198294"/>
            <a:ext cx="2736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в шкафу у Маши?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93" y="1772816"/>
            <a:ext cx="4773910" cy="477391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14878"/>
            <a:ext cx="201771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17621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6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0"/>
    </mc:Choice>
    <mc:Fallback xmlns="">
      <p:transition spd="slow" advTm="24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0.8|0.5|1|0.5|0.5|0.6|0.6|0.6|0.6|0.6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24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Найди место звука в слове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Black.User</dc:creator>
  <cp:lastModifiedBy>User</cp:lastModifiedBy>
  <cp:revision>27</cp:revision>
  <dcterms:created xsi:type="dcterms:W3CDTF">2020-10-15T16:31:39Z</dcterms:created>
  <dcterms:modified xsi:type="dcterms:W3CDTF">2022-02-11T07:03:09Z</dcterms:modified>
</cp:coreProperties>
</file>