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58" r:id="rId3"/>
    <p:sldId id="256" r:id="rId4"/>
    <p:sldId id="257" r:id="rId5"/>
    <p:sldId id="259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38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4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228600"/>
            <a:ext cx="8446616" cy="6381750"/>
          </a:xfrm>
          <a:prstGeom prst="rect">
            <a:avLst/>
          </a:prstGeom>
        </p:spPr>
      </p:pic>
      <p:pic>
        <p:nvPicPr>
          <p:cNvPr id="3" name="Сигнал тревоги или воздушная тревога (256 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6984" y="6000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8 окт., 15.34_--online-audio-convert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7" y="5752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9" y="0"/>
            <a:ext cx="868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9" y="486033"/>
            <a:ext cx="8666169" cy="5276914"/>
          </a:xfrm>
          <a:prstGeom prst="rect">
            <a:avLst/>
          </a:prstGeom>
        </p:spPr>
      </p:pic>
      <p:pic>
        <p:nvPicPr>
          <p:cNvPr id="5" name="Сигнал тревоги или воздушная тревога (256 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562" y="5906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68" y="2718486"/>
            <a:ext cx="8031332" cy="4139514"/>
          </a:xfrm>
          <a:prstGeom prst="rect">
            <a:avLst/>
          </a:prstGeom>
        </p:spPr>
      </p:pic>
      <p:pic>
        <p:nvPicPr>
          <p:cNvPr id="5" name="8 окт., 15.07_--online-audio-convert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2843" y="57355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журчанье воды - родн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2853" y="6128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788"/>
            <a:ext cx="12192000" cy="6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58806"/>
            <a:ext cx="8748584" cy="5994400"/>
          </a:xfrm>
          <a:prstGeom prst="rect">
            <a:avLst/>
          </a:prstGeom>
        </p:spPr>
      </p:pic>
      <p:pic>
        <p:nvPicPr>
          <p:cNvPr id="5" name="Сигнал тревоги или воздушная тревога (256  kbp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22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8 окт., 15.08_--online-audio-convert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84" y="5865341"/>
            <a:ext cx="463378" cy="4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</TotalTime>
  <Words>0</Words>
  <Application>Microsoft Office PowerPoint</Application>
  <PresentationFormat>Широкоэкранный</PresentationFormat>
  <Paragraphs>0</Paragraphs>
  <Slides>14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79875</dc:creator>
  <cp:lastModifiedBy>79875</cp:lastModifiedBy>
  <cp:revision>19</cp:revision>
  <dcterms:created xsi:type="dcterms:W3CDTF">2023-10-04T07:26:02Z</dcterms:created>
  <dcterms:modified xsi:type="dcterms:W3CDTF">2023-10-31T14:16:59Z</dcterms:modified>
</cp:coreProperties>
</file>