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81" r:id="rId8"/>
    <p:sldId id="266" r:id="rId9"/>
    <p:sldId id="263" r:id="rId10"/>
    <p:sldId id="265" r:id="rId11"/>
    <p:sldId id="268" r:id="rId12"/>
    <p:sldId id="267" r:id="rId13"/>
    <p:sldId id="280" r:id="rId14"/>
    <p:sldId id="275" r:id="rId15"/>
    <p:sldId id="274" r:id="rId16"/>
    <p:sldId id="276" r:id="rId17"/>
    <p:sldId id="272" r:id="rId18"/>
    <p:sldId id="269" r:id="rId19"/>
    <p:sldId id="277" r:id="rId20"/>
    <p:sldId id="278" r:id="rId21"/>
    <p:sldId id="271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D03C4-4CD8-4F1C-9258-8B6CA82C1B8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48899-70F3-471A-80E9-805B7756C2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075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7B3D-1326-4903-B208-DA741212999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000E-0280-4ED6-85ED-43C4043E1F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7B3D-1326-4903-B208-DA741212999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000E-0280-4ED6-85ED-43C4043E1F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7B3D-1326-4903-B208-DA741212999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000E-0280-4ED6-85ED-43C4043E1F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7B3D-1326-4903-B208-DA741212999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000E-0280-4ED6-85ED-43C4043E1F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7B3D-1326-4903-B208-DA741212999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000E-0280-4ED6-85ED-43C4043E1F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7B3D-1326-4903-B208-DA741212999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000E-0280-4ED6-85ED-43C4043E1F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7B3D-1326-4903-B208-DA741212999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000E-0280-4ED6-85ED-43C4043E1F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7B3D-1326-4903-B208-DA741212999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000E-0280-4ED6-85ED-43C4043E1F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7B3D-1326-4903-B208-DA741212999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000E-0280-4ED6-85ED-43C4043E1F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7B3D-1326-4903-B208-DA741212999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000E-0280-4ED6-85ED-43C4043E1F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7B3D-1326-4903-B208-DA741212999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000E-0280-4ED6-85ED-43C4043E1F3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F527B3D-1326-4903-B208-DA741212999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63B000E-0280-4ED6-85ED-43C4043E1F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501381" y="2674938"/>
            <a:ext cx="6149175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smtClean="0">
                <a:solidFill>
                  <a:srgbClr val="FF0000"/>
                </a:solidFill>
              </a:rPr>
              <a:t>Загадки Тюмени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854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7963" y="904875"/>
            <a:ext cx="3648075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7600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79231"/>
            <a:ext cx="8352928" cy="5122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7441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030" y="1752599"/>
            <a:ext cx="8474442" cy="4765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7245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470" y="1458141"/>
            <a:ext cx="8553010" cy="480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6078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56748"/>
            <a:ext cx="4968552" cy="386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4624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2000" b="1" dirty="0" smtClean="0">
                <a:cs typeface="Aharoni" pitchFamily="2" charset="-79"/>
              </a:rPr>
              <a:t>?КТО?</a:t>
            </a:r>
            <a:endParaRPr lang="ru-RU" sz="12000" b="1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24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82754"/>
            <a:ext cx="3155917" cy="2138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2030583"/>
            <a:ext cx="4218221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684" y="4149080"/>
            <a:ext cx="3693617" cy="2462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4190823"/>
            <a:ext cx="3618207" cy="2407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61222" y="0"/>
            <a:ext cx="3090860" cy="2318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04287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56748"/>
            <a:ext cx="4968552" cy="386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267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062" y="3719455"/>
            <a:ext cx="3777293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190793"/>
            <a:ext cx="3578697" cy="2684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745" y="188640"/>
            <a:ext cx="2005063" cy="3007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351790"/>
            <a:ext cx="4174635" cy="2922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90632" y="3196235"/>
            <a:ext cx="3178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Чебоксаров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70149" y="2874816"/>
            <a:ext cx="2284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Юлия Ушакова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2218" y="6247440"/>
            <a:ext cx="3084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Анастасия Кузьмина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654" y="6274035"/>
            <a:ext cx="2517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Антон Шипулин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654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56748"/>
            <a:ext cx="4968552" cy="386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8424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0192" y="316484"/>
            <a:ext cx="2014794" cy="2536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0192" y="3230978"/>
            <a:ext cx="2282518" cy="3043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3640163"/>
            <a:ext cx="3384376" cy="2538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6185" y="316484"/>
            <a:ext cx="1939301" cy="2914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75632" y="3178498"/>
            <a:ext cx="1976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Юрий Гуляев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0192" y="2852935"/>
            <a:ext cx="22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Ирвинг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Берлин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0401" y="6210398"/>
            <a:ext cx="3968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Сергей </a:t>
            </a:r>
            <a:r>
              <a:rPr lang="ru-RU" sz="24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Дьяконов-Дьяченков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25950" y="6230849"/>
            <a:ext cx="2773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Абрамова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283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56748"/>
            <a:ext cx="4968552" cy="386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1814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803329"/>
            <a:ext cx="8220656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5968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56748"/>
            <a:ext cx="4968552" cy="386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1814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1122" y="890824"/>
            <a:ext cx="3600400" cy="2513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9952" y="3404787"/>
            <a:ext cx="4494820" cy="2994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1237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56748"/>
            <a:ext cx="4968552" cy="386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1814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1340768"/>
            <a:ext cx="3048000" cy="45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9792" y="6165304"/>
            <a:ext cx="3015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 </a:t>
            </a:r>
            <a:r>
              <a:rPr lang="ru-RU" b="1" i="1" dirty="0" smtClean="0"/>
              <a:t>Руслан Николаевич  </a:t>
            </a:r>
            <a:r>
              <a:rPr lang="ru-RU" b="1" i="1" dirty="0" err="1" smtClean="0"/>
              <a:t>Кухарук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157171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1628800"/>
            <a:ext cx="5952236" cy="410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013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4500" y="1844824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318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56748"/>
            <a:ext cx="4968552" cy="386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1814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6154" y="868665"/>
            <a:ext cx="7920880" cy="5933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07464" y="881924"/>
            <a:ext cx="780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– гражданин Тюмени!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551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102</TotalTime>
  <Words>30</Words>
  <Application>Microsoft Office PowerPoint</Application>
  <PresentationFormat>Экран (4:3)</PresentationFormat>
  <Paragraphs>12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Волна</vt:lpstr>
      <vt:lpstr>Загадки Тюмени</vt:lpstr>
      <vt:lpstr>Слайд 2</vt:lpstr>
      <vt:lpstr>Слайд 3</vt:lpstr>
      <vt:lpstr>Слайд 4</vt:lpstr>
      <vt:lpstr>Слайд 5</vt:lpstr>
      <vt:lpstr>Слайд 6</vt:lpstr>
      <vt:lpstr>?КТО?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X2</cp:lastModifiedBy>
  <cp:revision>14</cp:revision>
  <dcterms:created xsi:type="dcterms:W3CDTF">2017-04-19T12:43:12Z</dcterms:created>
  <dcterms:modified xsi:type="dcterms:W3CDTF">2019-11-28T19:10:52Z</dcterms:modified>
</cp:coreProperties>
</file>