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3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267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43C4E-3993-4B36-B352-03E8568C824F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F717-61EF-4122-BE31-06624447D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581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43C4E-3993-4B36-B352-03E8568C824F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F717-61EF-4122-BE31-06624447D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682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43C4E-3993-4B36-B352-03E8568C824F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F717-61EF-4122-BE31-06624447D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713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43C4E-3993-4B36-B352-03E8568C824F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F717-61EF-4122-BE31-06624447D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400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43C4E-3993-4B36-B352-03E8568C824F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F717-61EF-4122-BE31-06624447D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145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43C4E-3993-4B36-B352-03E8568C824F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F717-61EF-4122-BE31-06624447D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16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43C4E-3993-4B36-B352-03E8568C824F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F717-61EF-4122-BE31-06624447D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7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43C4E-3993-4B36-B352-03E8568C824F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F717-61EF-4122-BE31-06624447D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147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43C4E-3993-4B36-B352-03E8568C824F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F717-61EF-4122-BE31-06624447D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20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43C4E-3993-4B36-B352-03E8568C824F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F717-61EF-4122-BE31-06624447D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639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43C4E-3993-4B36-B352-03E8568C824F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F717-61EF-4122-BE31-06624447D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773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43C4E-3993-4B36-B352-03E8568C824F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1F717-61EF-4122-BE31-06624447D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510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>       ОСЕННЕЕ КАФЕ </a:t>
            </a:r>
            <a:endParaRPr lang="ru-RU" sz="8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97"/>
          <a:stretch/>
        </p:blipFill>
        <p:spPr>
          <a:xfrm>
            <a:off x="2743776" y="1558769"/>
            <a:ext cx="8746259" cy="5022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175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2478" y="369455"/>
            <a:ext cx="9099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Угадай мелодию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236" y="1219200"/>
            <a:ext cx="215207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0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ru-RU" sz="40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301" y="1015786"/>
            <a:ext cx="7620000" cy="5400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360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2478" y="369455"/>
            <a:ext cx="9099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Угадай мелодию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236" y="1219200"/>
            <a:ext cx="215207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0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ru-RU" sz="40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046" y="1137518"/>
            <a:ext cx="7402791" cy="5598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730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2478" y="369455"/>
            <a:ext cx="9099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Угадай мелодию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236" y="1219200"/>
            <a:ext cx="215207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0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ru-RU" sz="40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9442" y="1385241"/>
            <a:ext cx="8908331" cy="5010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995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2478" y="369455"/>
            <a:ext cx="9099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Угадай мелодию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236" y="1219200"/>
            <a:ext cx="215207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0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ru-RU" sz="40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298" y="1140643"/>
            <a:ext cx="8560942" cy="4892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1977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19" y="-73891"/>
            <a:ext cx="1012233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988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393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73382" y="1025236"/>
            <a:ext cx="87745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>Вальс «Листва золотая»</a:t>
            </a:r>
            <a:endParaRPr lang="ru-RU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60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273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97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890" y="1533237"/>
            <a:ext cx="7517245" cy="5011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149600" y="646545"/>
            <a:ext cx="79432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«Сказочный пирог»</a:t>
            </a:r>
            <a:endParaRPr lang="ru-RU" sz="4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278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3" t="5657" r="13041" b="1954"/>
          <a:stretch/>
        </p:blipFill>
        <p:spPr>
          <a:xfrm>
            <a:off x="4267200" y="1591099"/>
            <a:ext cx="5994399" cy="5153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256145" y="769394"/>
            <a:ext cx="8903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«Бабушкин сундук»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01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095" y="0"/>
            <a:ext cx="6858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49827" y="2318327"/>
            <a:ext cx="41563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«Рыбалка»</a:t>
            </a:r>
            <a:endParaRPr lang="ru-RU" sz="5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236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2478" y="369455"/>
            <a:ext cx="9099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Угадай мелодию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236" y="1219200"/>
            <a:ext cx="215207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0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ru-RU" sz="40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6" t="3368" r="7501" b="3031"/>
          <a:stretch/>
        </p:blipFill>
        <p:spPr>
          <a:xfrm>
            <a:off x="3387897" y="1002015"/>
            <a:ext cx="8268393" cy="5135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458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2478" y="369455"/>
            <a:ext cx="9099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Угадай мелодию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236" y="1219200"/>
            <a:ext cx="215207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0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ru-RU" sz="40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094" y="1015786"/>
            <a:ext cx="7540658" cy="5655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513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2478" y="369455"/>
            <a:ext cx="9099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Угадай мелодию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236" y="1219200"/>
            <a:ext cx="215207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0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ru-RU" sz="40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787" y="973357"/>
            <a:ext cx="7577001" cy="5682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126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43</Words>
  <Application>Microsoft Office PowerPoint</Application>
  <PresentationFormat>Широкоэкранный</PresentationFormat>
  <Paragraphs>19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       ОСЕННЕЕ КАФЕ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ОСЕННЕЕ КАФЕ </dc:title>
  <dc:creator>Аня</dc:creator>
  <cp:lastModifiedBy>Аня</cp:lastModifiedBy>
  <cp:revision>9</cp:revision>
  <dcterms:created xsi:type="dcterms:W3CDTF">2023-10-01T09:37:14Z</dcterms:created>
  <dcterms:modified xsi:type="dcterms:W3CDTF">2023-10-09T15:06:53Z</dcterms:modified>
</cp:coreProperties>
</file>