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02A02F-ADDE-4E1A-94D8-F5955232DE3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33B4D7D-577F-4F25-9EE3-673BF2B05B26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Совместная работа по обмену опытом.</a:t>
          </a:r>
          <a:endParaRPr lang="ru-RU" sz="2800" dirty="0"/>
        </a:p>
      </dgm:t>
    </dgm:pt>
    <dgm:pt modelId="{242CFFF3-2FD8-43B8-8BCF-C645149149B6}" type="parTrans" cxnId="{964C722E-A439-4643-BE87-2C0B1450B2D7}">
      <dgm:prSet/>
      <dgm:spPr/>
      <dgm:t>
        <a:bodyPr/>
        <a:lstStyle/>
        <a:p>
          <a:endParaRPr lang="ru-RU"/>
        </a:p>
      </dgm:t>
    </dgm:pt>
    <dgm:pt modelId="{043F635B-31FF-44F9-8527-6568A5E3B9D0}" type="sibTrans" cxnId="{964C722E-A439-4643-BE87-2C0B1450B2D7}">
      <dgm:prSet/>
      <dgm:spPr/>
      <dgm:t>
        <a:bodyPr/>
        <a:lstStyle/>
        <a:p>
          <a:endParaRPr lang="ru-RU"/>
        </a:p>
      </dgm:t>
    </dgm:pt>
    <dgm:pt modelId="{38B9707C-FBC0-46C3-AF53-0C576E7B6ACC}">
      <dgm:prSet custT="1"/>
      <dgm:spPr/>
      <dgm:t>
        <a:bodyPr/>
        <a:lstStyle/>
        <a:p>
          <a:pPr algn="ctr"/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Повышение педагогической культуры родителей. </a:t>
          </a:r>
        </a:p>
      </dgm:t>
    </dgm:pt>
    <dgm:pt modelId="{D2EA6C9D-05FD-41F3-9231-52C7DAF559A6}" type="parTrans" cxnId="{24D2DCBB-BD98-476B-86C7-30FADE957B76}">
      <dgm:prSet/>
      <dgm:spPr/>
      <dgm:t>
        <a:bodyPr/>
        <a:lstStyle/>
        <a:p>
          <a:endParaRPr lang="ru-RU"/>
        </a:p>
      </dgm:t>
    </dgm:pt>
    <dgm:pt modelId="{F5096EA4-FD30-4900-89C4-05229B1615A8}" type="sibTrans" cxnId="{24D2DCBB-BD98-476B-86C7-30FADE957B76}">
      <dgm:prSet/>
      <dgm:spPr/>
      <dgm:t>
        <a:bodyPr/>
        <a:lstStyle/>
        <a:p>
          <a:endParaRPr lang="ru-RU"/>
        </a:p>
      </dgm:t>
    </dgm:pt>
    <dgm:pt modelId="{3B1D9BD5-05E1-45D1-9BC6-76DE486626B1}">
      <dgm:prSet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Вовлечение родителей в деятельность ДОУ.</a:t>
          </a:r>
          <a:endParaRPr lang="ru-RU" sz="2800" dirty="0"/>
        </a:p>
      </dgm:t>
    </dgm:pt>
    <dgm:pt modelId="{7CEBADAA-0C02-4C30-9420-1F3B35731439}" type="parTrans" cxnId="{3B466778-8364-426A-A33E-CD02CB4932D1}">
      <dgm:prSet/>
      <dgm:spPr/>
      <dgm:t>
        <a:bodyPr/>
        <a:lstStyle/>
        <a:p>
          <a:endParaRPr lang="ru-RU"/>
        </a:p>
      </dgm:t>
    </dgm:pt>
    <dgm:pt modelId="{5FCB5702-A327-4854-A04A-6D7420BEEA80}" type="sibTrans" cxnId="{3B466778-8364-426A-A33E-CD02CB4932D1}">
      <dgm:prSet/>
      <dgm:spPr/>
      <dgm:t>
        <a:bodyPr/>
        <a:lstStyle/>
        <a:p>
          <a:endParaRPr lang="ru-RU"/>
        </a:p>
      </dgm:t>
    </dgm:pt>
    <dgm:pt modelId="{4EDAB1A5-A535-4E0E-A677-BC95C50408BB}" type="pres">
      <dgm:prSet presAssocID="{C202A02F-ADDE-4E1A-94D8-F5955232DE3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0897C26-5D0E-4DA7-8009-F44C7B6CF06F}" type="pres">
      <dgm:prSet presAssocID="{38B9707C-FBC0-46C3-AF53-0C576E7B6ACC}" presName="parentLin" presStyleCnt="0"/>
      <dgm:spPr/>
    </dgm:pt>
    <dgm:pt modelId="{77E9647A-43E6-470C-A6FA-55315E454E87}" type="pres">
      <dgm:prSet presAssocID="{38B9707C-FBC0-46C3-AF53-0C576E7B6AC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82C2C12-7B9A-4099-9DB8-D2106CF36D43}" type="pres">
      <dgm:prSet presAssocID="{38B9707C-FBC0-46C3-AF53-0C576E7B6ACC}" presName="parentText" presStyleLbl="node1" presStyleIdx="0" presStyleCnt="3" custScaleX="142049" custScaleY="2007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E58E2D-0473-4285-806C-3DD8DCD89524}" type="pres">
      <dgm:prSet presAssocID="{38B9707C-FBC0-46C3-AF53-0C576E7B6ACC}" presName="negativeSpace" presStyleCnt="0"/>
      <dgm:spPr/>
    </dgm:pt>
    <dgm:pt modelId="{AB2A7481-AF97-4F13-B41B-5BF92DFF33A0}" type="pres">
      <dgm:prSet presAssocID="{38B9707C-FBC0-46C3-AF53-0C576E7B6ACC}" presName="childText" presStyleLbl="conFgAcc1" presStyleIdx="0" presStyleCnt="3">
        <dgm:presLayoutVars>
          <dgm:bulletEnabled val="1"/>
        </dgm:presLayoutVars>
      </dgm:prSet>
      <dgm:spPr/>
    </dgm:pt>
    <dgm:pt modelId="{384DA1B7-F07D-4A44-8C2D-39A202D9F49E}" type="pres">
      <dgm:prSet presAssocID="{F5096EA4-FD30-4900-89C4-05229B1615A8}" presName="spaceBetweenRectangles" presStyleCnt="0"/>
      <dgm:spPr/>
    </dgm:pt>
    <dgm:pt modelId="{EAC79593-AB26-4797-B97D-A4B4DFCA3FE5}" type="pres">
      <dgm:prSet presAssocID="{3B1D9BD5-05E1-45D1-9BC6-76DE486626B1}" presName="parentLin" presStyleCnt="0"/>
      <dgm:spPr/>
    </dgm:pt>
    <dgm:pt modelId="{22230F1D-2B20-4F89-B37F-9B4E2388F131}" type="pres">
      <dgm:prSet presAssocID="{3B1D9BD5-05E1-45D1-9BC6-76DE486626B1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1730CC1-F8F1-43A6-A2B0-E01FE284E643}" type="pres">
      <dgm:prSet presAssocID="{3B1D9BD5-05E1-45D1-9BC6-76DE486626B1}" presName="parentText" presStyleLbl="node1" presStyleIdx="1" presStyleCnt="3" custScaleX="136544" custScaleY="1493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0A5543-4B8F-491B-8992-E8D398A03773}" type="pres">
      <dgm:prSet presAssocID="{3B1D9BD5-05E1-45D1-9BC6-76DE486626B1}" presName="negativeSpace" presStyleCnt="0"/>
      <dgm:spPr/>
    </dgm:pt>
    <dgm:pt modelId="{C9F42AFD-D3A7-4E1A-AE3F-409A64DEECE0}" type="pres">
      <dgm:prSet presAssocID="{3B1D9BD5-05E1-45D1-9BC6-76DE486626B1}" presName="childText" presStyleLbl="conFgAcc1" presStyleIdx="1" presStyleCnt="3">
        <dgm:presLayoutVars>
          <dgm:bulletEnabled val="1"/>
        </dgm:presLayoutVars>
      </dgm:prSet>
      <dgm:spPr/>
    </dgm:pt>
    <dgm:pt modelId="{D6AD525D-9A88-4D14-9AC6-DACB99F64730}" type="pres">
      <dgm:prSet presAssocID="{5FCB5702-A327-4854-A04A-6D7420BEEA80}" presName="spaceBetweenRectangles" presStyleCnt="0"/>
      <dgm:spPr/>
    </dgm:pt>
    <dgm:pt modelId="{012A6F33-17F2-4694-8DC9-19975C4530A5}" type="pres">
      <dgm:prSet presAssocID="{A33B4D7D-577F-4F25-9EE3-673BF2B05B26}" presName="parentLin" presStyleCnt="0"/>
      <dgm:spPr/>
    </dgm:pt>
    <dgm:pt modelId="{BAD2B798-236B-4308-BD19-3AB7CF059439}" type="pres">
      <dgm:prSet presAssocID="{A33B4D7D-577F-4F25-9EE3-673BF2B05B26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5FAF4D83-2285-4A33-875B-2B5E7731A032}" type="pres">
      <dgm:prSet presAssocID="{A33B4D7D-577F-4F25-9EE3-673BF2B05B26}" presName="parentText" presStyleLbl="node1" presStyleIdx="2" presStyleCnt="3" custScaleX="131903" custScaleY="205682" custLinFactNeighborX="-662" custLinFactNeighborY="459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09F8A6-36DC-4557-B5C1-0D9A84BECFA1}" type="pres">
      <dgm:prSet presAssocID="{A33B4D7D-577F-4F25-9EE3-673BF2B05B26}" presName="negativeSpace" presStyleCnt="0"/>
      <dgm:spPr/>
    </dgm:pt>
    <dgm:pt modelId="{574D5C0E-5D7E-48E4-A03E-229C04F6D5B2}" type="pres">
      <dgm:prSet presAssocID="{A33B4D7D-577F-4F25-9EE3-673BF2B05B2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DC6E942-EA2B-4784-B3A2-ED105A06BDD3}" type="presOf" srcId="{38B9707C-FBC0-46C3-AF53-0C576E7B6ACC}" destId="{482C2C12-7B9A-4099-9DB8-D2106CF36D43}" srcOrd="1" destOrd="0" presId="urn:microsoft.com/office/officeart/2005/8/layout/list1"/>
    <dgm:cxn modelId="{25DF357C-4E25-400A-853C-E383833F1523}" type="presOf" srcId="{C202A02F-ADDE-4E1A-94D8-F5955232DE3E}" destId="{4EDAB1A5-A535-4E0E-A677-BC95C50408BB}" srcOrd="0" destOrd="0" presId="urn:microsoft.com/office/officeart/2005/8/layout/list1"/>
    <dgm:cxn modelId="{00E0650F-B5C9-43F5-B382-672F21BCD280}" type="presOf" srcId="{3B1D9BD5-05E1-45D1-9BC6-76DE486626B1}" destId="{22230F1D-2B20-4F89-B37F-9B4E2388F131}" srcOrd="0" destOrd="0" presId="urn:microsoft.com/office/officeart/2005/8/layout/list1"/>
    <dgm:cxn modelId="{3CFF364C-669E-4A37-9DDB-E1353C67B2C4}" type="presOf" srcId="{A33B4D7D-577F-4F25-9EE3-673BF2B05B26}" destId="{5FAF4D83-2285-4A33-875B-2B5E7731A032}" srcOrd="1" destOrd="0" presId="urn:microsoft.com/office/officeart/2005/8/layout/list1"/>
    <dgm:cxn modelId="{24D2DCBB-BD98-476B-86C7-30FADE957B76}" srcId="{C202A02F-ADDE-4E1A-94D8-F5955232DE3E}" destId="{38B9707C-FBC0-46C3-AF53-0C576E7B6ACC}" srcOrd="0" destOrd="0" parTransId="{D2EA6C9D-05FD-41F3-9231-52C7DAF559A6}" sibTransId="{F5096EA4-FD30-4900-89C4-05229B1615A8}"/>
    <dgm:cxn modelId="{EB1838C5-3527-4C19-A05E-3A803E8FFABC}" type="presOf" srcId="{38B9707C-FBC0-46C3-AF53-0C576E7B6ACC}" destId="{77E9647A-43E6-470C-A6FA-55315E454E87}" srcOrd="0" destOrd="0" presId="urn:microsoft.com/office/officeart/2005/8/layout/list1"/>
    <dgm:cxn modelId="{3B466778-8364-426A-A33E-CD02CB4932D1}" srcId="{C202A02F-ADDE-4E1A-94D8-F5955232DE3E}" destId="{3B1D9BD5-05E1-45D1-9BC6-76DE486626B1}" srcOrd="1" destOrd="0" parTransId="{7CEBADAA-0C02-4C30-9420-1F3B35731439}" sibTransId="{5FCB5702-A327-4854-A04A-6D7420BEEA80}"/>
    <dgm:cxn modelId="{E343EFE2-C1C0-4F8E-830E-BCE944A0B6C2}" type="presOf" srcId="{A33B4D7D-577F-4F25-9EE3-673BF2B05B26}" destId="{BAD2B798-236B-4308-BD19-3AB7CF059439}" srcOrd="0" destOrd="0" presId="urn:microsoft.com/office/officeart/2005/8/layout/list1"/>
    <dgm:cxn modelId="{964C722E-A439-4643-BE87-2C0B1450B2D7}" srcId="{C202A02F-ADDE-4E1A-94D8-F5955232DE3E}" destId="{A33B4D7D-577F-4F25-9EE3-673BF2B05B26}" srcOrd="2" destOrd="0" parTransId="{242CFFF3-2FD8-43B8-8BCF-C645149149B6}" sibTransId="{043F635B-31FF-44F9-8527-6568A5E3B9D0}"/>
    <dgm:cxn modelId="{3F9955B7-9118-4079-9371-AD7DAF060E7E}" type="presOf" srcId="{3B1D9BD5-05E1-45D1-9BC6-76DE486626B1}" destId="{21730CC1-F8F1-43A6-A2B0-E01FE284E643}" srcOrd="1" destOrd="0" presId="urn:microsoft.com/office/officeart/2005/8/layout/list1"/>
    <dgm:cxn modelId="{1FA8D135-85F8-4727-ABF5-CA2EBD1FC69C}" type="presParOf" srcId="{4EDAB1A5-A535-4E0E-A677-BC95C50408BB}" destId="{80897C26-5D0E-4DA7-8009-F44C7B6CF06F}" srcOrd="0" destOrd="0" presId="urn:microsoft.com/office/officeart/2005/8/layout/list1"/>
    <dgm:cxn modelId="{4272DB5C-85F1-46B4-8500-AD1E80B119D4}" type="presParOf" srcId="{80897C26-5D0E-4DA7-8009-F44C7B6CF06F}" destId="{77E9647A-43E6-470C-A6FA-55315E454E87}" srcOrd="0" destOrd="0" presId="urn:microsoft.com/office/officeart/2005/8/layout/list1"/>
    <dgm:cxn modelId="{B5B9B242-4E08-4D8E-8F5F-5551880729A4}" type="presParOf" srcId="{80897C26-5D0E-4DA7-8009-F44C7B6CF06F}" destId="{482C2C12-7B9A-4099-9DB8-D2106CF36D43}" srcOrd="1" destOrd="0" presId="urn:microsoft.com/office/officeart/2005/8/layout/list1"/>
    <dgm:cxn modelId="{8245552C-5EB4-4DEB-B12A-6E76A1E7D0D5}" type="presParOf" srcId="{4EDAB1A5-A535-4E0E-A677-BC95C50408BB}" destId="{49E58E2D-0473-4285-806C-3DD8DCD89524}" srcOrd="1" destOrd="0" presId="urn:microsoft.com/office/officeart/2005/8/layout/list1"/>
    <dgm:cxn modelId="{5C7756F8-3EBE-4A4B-B421-8A04DE15D261}" type="presParOf" srcId="{4EDAB1A5-A535-4E0E-A677-BC95C50408BB}" destId="{AB2A7481-AF97-4F13-B41B-5BF92DFF33A0}" srcOrd="2" destOrd="0" presId="urn:microsoft.com/office/officeart/2005/8/layout/list1"/>
    <dgm:cxn modelId="{EF989E55-E930-4F13-B015-F6636F7D2155}" type="presParOf" srcId="{4EDAB1A5-A535-4E0E-A677-BC95C50408BB}" destId="{384DA1B7-F07D-4A44-8C2D-39A202D9F49E}" srcOrd="3" destOrd="0" presId="urn:microsoft.com/office/officeart/2005/8/layout/list1"/>
    <dgm:cxn modelId="{9E8DB69F-DF76-4B33-B120-0AB425B9685F}" type="presParOf" srcId="{4EDAB1A5-A535-4E0E-A677-BC95C50408BB}" destId="{EAC79593-AB26-4797-B97D-A4B4DFCA3FE5}" srcOrd="4" destOrd="0" presId="urn:microsoft.com/office/officeart/2005/8/layout/list1"/>
    <dgm:cxn modelId="{B2170B07-75AC-4661-855D-DDC9963882F4}" type="presParOf" srcId="{EAC79593-AB26-4797-B97D-A4B4DFCA3FE5}" destId="{22230F1D-2B20-4F89-B37F-9B4E2388F131}" srcOrd="0" destOrd="0" presId="urn:microsoft.com/office/officeart/2005/8/layout/list1"/>
    <dgm:cxn modelId="{56453EF1-3235-4C07-9AEC-BC1E9F5826FD}" type="presParOf" srcId="{EAC79593-AB26-4797-B97D-A4B4DFCA3FE5}" destId="{21730CC1-F8F1-43A6-A2B0-E01FE284E643}" srcOrd="1" destOrd="0" presId="urn:microsoft.com/office/officeart/2005/8/layout/list1"/>
    <dgm:cxn modelId="{1AA0C1B1-039A-4828-B3AA-D970D3E306A3}" type="presParOf" srcId="{4EDAB1A5-A535-4E0E-A677-BC95C50408BB}" destId="{410A5543-4B8F-491B-8992-E8D398A03773}" srcOrd="5" destOrd="0" presId="urn:microsoft.com/office/officeart/2005/8/layout/list1"/>
    <dgm:cxn modelId="{13E165E1-F691-4FBF-8AFD-C5FC7F0DC052}" type="presParOf" srcId="{4EDAB1A5-A535-4E0E-A677-BC95C50408BB}" destId="{C9F42AFD-D3A7-4E1A-AE3F-409A64DEECE0}" srcOrd="6" destOrd="0" presId="urn:microsoft.com/office/officeart/2005/8/layout/list1"/>
    <dgm:cxn modelId="{839332C7-DC26-4095-A108-AACE1E85692A}" type="presParOf" srcId="{4EDAB1A5-A535-4E0E-A677-BC95C50408BB}" destId="{D6AD525D-9A88-4D14-9AC6-DACB99F64730}" srcOrd="7" destOrd="0" presId="urn:microsoft.com/office/officeart/2005/8/layout/list1"/>
    <dgm:cxn modelId="{BBF65B67-0DA7-418B-A228-CBE38B1CF6B4}" type="presParOf" srcId="{4EDAB1A5-A535-4E0E-A677-BC95C50408BB}" destId="{012A6F33-17F2-4694-8DC9-19975C4530A5}" srcOrd="8" destOrd="0" presId="urn:microsoft.com/office/officeart/2005/8/layout/list1"/>
    <dgm:cxn modelId="{4431D1CC-6F1F-4AF3-99CA-FB4AF3B36132}" type="presParOf" srcId="{012A6F33-17F2-4694-8DC9-19975C4530A5}" destId="{BAD2B798-236B-4308-BD19-3AB7CF059439}" srcOrd="0" destOrd="0" presId="urn:microsoft.com/office/officeart/2005/8/layout/list1"/>
    <dgm:cxn modelId="{346358AE-8FA7-4CE5-A231-CD1C9DA2CCE4}" type="presParOf" srcId="{012A6F33-17F2-4694-8DC9-19975C4530A5}" destId="{5FAF4D83-2285-4A33-875B-2B5E7731A032}" srcOrd="1" destOrd="0" presId="urn:microsoft.com/office/officeart/2005/8/layout/list1"/>
    <dgm:cxn modelId="{04C45173-1561-4F6C-8A0D-DA7F55861D8B}" type="presParOf" srcId="{4EDAB1A5-A535-4E0E-A677-BC95C50408BB}" destId="{CB09F8A6-36DC-4557-B5C1-0D9A84BECFA1}" srcOrd="9" destOrd="0" presId="urn:microsoft.com/office/officeart/2005/8/layout/list1"/>
    <dgm:cxn modelId="{96EDB0A0-5BAE-4DB1-B7DA-6E98BA45DFA5}" type="presParOf" srcId="{4EDAB1A5-A535-4E0E-A677-BC95C50408BB}" destId="{574D5C0E-5D7E-48E4-A03E-229C04F6D5B2}" srcOrd="10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A651DC-1B15-4158-97A7-FC3DF2275101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DEABC90-7D0E-4AC5-8F18-7EE3A82706E7}">
      <dgm:prSet phldrT="[Текст]" custT="1"/>
      <dgm:spPr/>
      <dgm:t>
        <a:bodyPr/>
        <a:lstStyle/>
        <a:p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 Информационно-аналитическое  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4E549E3D-F55F-4DA2-A6CF-1007EB973CF5}" type="parTrans" cxnId="{EADBE3D9-7E62-4A52-925C-B68FF5FEC35A}">
      <dgm:prSet/>
      <dgm:spPr/>
      <dgm:t>
        <a:bodyPr/>
        <a:lstStyle/>
        <a:p>
          <a:endParaRPr lang="ru-RU"/>
        </a:p>
      </dgm:t>
    </dgm:pt>
    <dgm:pt modelId="{84A05C9C-03F3-443E-8314-E6978D4E6CB7}" type="sibTrans" cxnId="{EADBE3D9-7E62-4A52-925C-B68FF5FEC35A}">
      <dgm:prSet/>
      <dgm:spPr/>
      <dgm:t>
        <a:bodyPr/>
        <a:lstStyle/>
        <a:p>
          <a:endParaRPr lang="ru-RU"/>
        </a:p>
      </dgm:t>
    </dgm:pt>
    <dgm:pt modelId="{C6228239-9D98-4E36-8D1D-EAD4669E6855}">
      <dgm:prSet phldrT="[Текст]" custT="1"/>
      <dgm:spPr/>
      <dgm:t>
        <a:bodyPr/>
        <a:lstStyle/>
        <a:p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             Познавательное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79F50DE0-C8E1-451F-9A21-2EF577E83715}" type="parTrans" cxnId="{E19E1D91-3F83-4FFD-8CC7-870C9C88BFDF}">
      <dgm:prSet/>
      <dgm:spPr/>
      <dgm:t>
        <a:bodyPr/>
        <a:lstStyle/>
        <a:p>
          <a:endParaRPr lang="ru-RU"/>
        </a:p>
      </dgm:t>
    </dgm:pt>
    <dgm:pt modelId="{2551845C-25D3-4179-AC6E-5BFED9D9F5AF}" type="sibTrans" cxnId="{E19E1D91-3F83-4FFD-8CC7-870C9C88BFDF}">
      <dgm:prSet/>
      <dgm:spPr/>
      <dgm:t>
        <a:bodyPr/>
        <a:lstStyle/>
        <a:p>
          <a:endParaRPr lang="ru-RU"/>
        </a:p>
      </dgm:t>
    </dgm:pt>
    <dgm:pt modelId="{B854B98E-3A17-4812-8A40-6A9B58F62E7D}">
      <dgm:prSet phldrT="[Текст]" custT="1"/>
      <dgm:spPr/>
      <dgm:t>
        <a:bodyPr/>
        <a:lstStyle/>
        <a:p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               </a:t>
          </a:r>
          <a:r>
            <a:rPr lang="ru-RU" sz="3200" dirty="0" err="1" smtClean="0">
              <a:latin typeface="Times New Roman" pitchFamily="18" charset="0"/>
              <a:cs typeface="Times New Roman" pitchFamily="18" charset="0"/>
            </a:rPr>
            <a:t>Досуговое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EBE5D2A0-1D33-494E-B9E1-3D4782EED010}" type="parTrans" cxnId="{6A89A18C-A57E-46FC-A43D-4BAE395FDA4A}">
      <dgm:prSet/>
      <dgm:spPr/>
      <dgm:t>
        <a:bodyPr/>
        <a:lstStyle/>
        <a:p>
          <a:endParaRPr lang="ru-RU"/>
        </a:p>
      </dgm:t>
    </dgm:pt>
    <dgm:pt modelId="{4DC6D35A-2651-436A-9C70-23A5CEEF5EDC}" type="sibTrans" cxnId="{6A89A18C-A57E-46FC-A43D-4BAE395FDA4A}">
      <dgm:prSet/>
      <dgm:spPr/>
      <dgm:t>
        <a:bodyPr/>
        <a:lstStyle/>
        <a:p>
          <a:endParaRPr lang="ru-RU"/>
        </a:p>
      </dgm:t>
    </dgm:pt>
    <dgm:pt modelId="{03AFBC64-1E12-4200-B35F-43E8B9D92B55}">
      <dgm:prSet custT="1"/>
      <dgm:spPr/>
      <dgm:t>
        <a:bodyPr/>
        <a:lstStyle/>
        <a:p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  Наглядно-информационное</a:t>
          </a:r>
        </a:p>
      </dgm:t>
    </dgm:pt>
    <dgm:pt modelId="{02558308-D5E0-4CEF-A7ED-904CABF66D91}" type="sibTrans" cxnId="{E9263BAC-6027-42C4-B03F-DB9128CCF53B}">
      <dgm:prSet/>
      <dgm:spPr/>
      <dgm:t>
        <a:bodyPr/>
        <a:lstStyle/>
        <a:p>
          <a:endParaRPr lang="ru-RU"/>
        </a:p>
      </dgm:t>
    </dgm:pt>
    <dgm:pt modelId="{EE7627F4-5B79-48BC-9C63-4704CDDE4484}" type="parTrans" cxnId="{E9263BAC-6027-42C4-B03F-DB9128CCF53B}">
      <dgm:prSet/>
      <dgm:spPr/>
      <dgm:t>
        <a:bodyPr/>
        <a:lstStyle/>
        <a:p>
          <a:endParaRPr lang="ru-RU"/>
        </a:p>
      </dgm:t>
    </dgm:pt>
    <dgm:pt modelId="{BC663941-08B7-44C9-957E-F9835C87146E}" type="pres">
      <dgm:prSet presAssocID="{4FA651DC-1B15-4158-97A7-FC3DF227510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40218F-FEFB-4D8D-85C4-9A04CFB6761F}" type="pres">
      <dgm:prSet presAssocID="{2DEABC90-7D0E-4AC5-8F18-7EE3A82706E7}" presName="parentLin" presStyleCnt="0"/>
      <dgm:spPr/>
    </dgm:pt>
    <dgm:pt modelId="{A2F10619-431D-45EA-8850-82C7AEBB113C}" type="pres">
      <dgm:prSet presAssocID="{2DEABC90-7D0E-4AC5-8F18-7EE3A82706E7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6CDC9840-78BB-40A3-AAB4-F22ABBD2BB59}" type="pres">
      <dgm:prSet presAssocID="{2DEABC90-7D0E-4AC5-8F18-7EE3A82706E7}" presName="parentText" presStyleLbl="node1" presStyleIdx="0" presStyleCnt="4" custScaleX="129820" custScaleY="14839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A4CF51-B8C1-433B-8832-3F7DDCA13185}" type="pres">
      <dgm:prSet presAssocID="{2DEABC90-7D0E-4AC5-8F18-7EE3A82706E7}" presName="negativeSpace" presStyleCnt="0"/>
      <dgm:spPr/>
    </dgm:pt>
    <dgm:pt modelId="{C7A1BC11-E55E-4CB3-853A-AB7E38E5C247}" type="pres">
      <dgm:prSet presAssocID="{2DEABC90-7D0E-4AC5-8F18-7EE3A82706E7}" presName="childText" presStyleLbl="conFgAcc1" presStyleIdx="0" presStyleCnt="4">
        <dgm:presLayoutVars>
          <dgm:bulletEnabled val="1"/>
        </dgm:presLayoutVars>
      </dgm:prSet>
      <dgm:spPr/>
    </dgm:pt>
    <dgm:pt modelId="{13F38531-BB81-4A03-A66D-E2E19E913370}" type="pres">
      <dgm:prSet presAssocID="{84A05C9C-03F3-443E-8314-E6978D4E6CB7}" presName="spaceBetweenRectangles" presStyleCnt="0"/>
      <dgm:spPr/>
    </dgm:pt>
    <dgm:pt modelId="{132C8322-0FCA-4AAE-ADE7-C4222E0C0783}" type="pres">
      <dgm:prSet presAssocID="{03AFBC64-1E12-4200-B35F-43E8B9D92B55}" presName="parentLin" presStyleCnt="0"/>
      <dgm:spPr/>
    </dgm:pt>
    <dgm:pt modelId="{936B2AD6-B958-405F-B5C9-CF600DB3E918}" type="pres">
      <dgm:prSet presAssocID="{03AFBC64-1E12-4200-B35F-43E8B9D92B55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F9F2B781-717B-4E1C-937B-00159A683B53}" type="pres">
      <dgm:prSet presAssocID="{03AFBC64-1E12-4200-B35F-43E8B9D92B55}" presName="parentText" presStyleLbl="node1" presStyleIdx="1" presStyleCnt="4" custScaleX="12704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0726ED-6570-4779-89A0-BE1936BA39E2}" type="pres">
      <dgm:prSet presAssocID="{03AFBC64-1E12-4200-B35F-43E8B9D92B55}" presName="negativeSpace" presStyleCnt="0"/>
      <dgm:spPr/>
    </dgm:pt>
    <dgm:pt modelId="{8A789AC7-CFF1-4212-93B4-CC8C73A4A6CA}" type="pres">
      <dgm:prSet presAssocID="{03AFBC64-1E12-4200-B35F-43E8B9D92B55}" presName="childText" presStyleLbl="conFgAcc1" presStyleIdx="1" presStyleCnt="4">
        <dgm:presLayoutVars>
          <dgm:bulletEnabled val="1"/>
        </dgm:presLayoutVars>
      </dgm:prSet>
      <dgm:spPr/>
    </dgm:pt>
    <dgm:pt modelId="{D9AE6485-5C84-4765-8864-FD8844F65973}" type="pres">
      <dgm:prSet presAssocID="{02558308-D5E0-4CEF-A7ED-904CABF66D91}" presName="spaceBetweenRectangles" presStyleCnt="0"/>
      <dgm:spPr/>
    </dgm:pt>
    <dgm:pt modelId="{BB5F7628-FAE3-404E-AC47-C925A9CFE9FD}" type="pres">
      <dgm:prSet presAssocID="{C6228239-9D98-4E36-8D1D-EAD4669E6855}" presName="parentLin" presStyleCnt="0"/>
      <dgm:spPr/>
    </dgm:pt>
    <dgm:pt modelId="{3A30E830-D95B-41C7-82C6-173027DB0C89}" type="pres">
      <dgm:prSet presAssocID="{C6228239-9D98-4E36-8D1D-EAD4669E6855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3AFA61E7-3809-404C-98A0-F9240232993F}" type="pres">
      <dgm:prSet presAssocID="{C6228239-9D98-4E36-8D1D-EAD4669E6855}" presName="parentText" presStyleLbl="node1" presStyleIdx="2" presStyleCnt="4" custScaleX="113592" custLinFactNeighborX="-2912" custLinFactNeighborY="-542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E4EDD6-713C-4739-9A5D-D0F787B59731}" type="pres">
      <dgm:prSet presAssocID="{C6228239-9D98-4E36-8D1D-EAD4669E6855}" presName="negativeSpace" presStyleCnt="0"/>
      <dgm:spPr/>
    </dgm:pt>
    <dgm:pt modelId="{F8042454-7885-43B2-9C99-3BD423931C0D}" type="pres">
      <dgm:prSet presAssocID="{C6228239-9D98-4E36-8D1D-EAD4669E6855}" presName="childText" presStyleLbl="conFgAcc1" presStyleIdx="2" presStyleCnt="4">
        <dgm:presLayoutVars>
          <dgm:bulletEnabled val="1"/>
        </dgm:presLayoutVars>
      </dgm:prSet>
      <dgm:spPr/>
    </dgm:pt>
    <dgm:pt modelId="{A1D4144A-CF89-4F15-A067-D04379B7624A}" type="pres">
      <dgm:prSet presAssocID="{2551845C-25D3-4179-AC6E-5BFED9D9F5AF}" presName="spaceBetweenRectangles" presStyleCnt="0"/>
      <dgm:spPr/>
    </dgm:pt>
    <dgm:pt modelId="{2329A32C-18B1-4E7C-A553-64D8161137DF}" type="pres">
      <dgm:prSet presAssocID="{B854B98E-3A17-4812-8A40-6A9B58F62E7D}" presName="parentLin" presStyleCnt="0"/>
      <dgm:spPr/>
    </dgm:pt>
    <dgm:pt modelId="{29B9B3A3-ADF7-440B-BF19-7993C7788F30}" type="pres">
      <dgm:prSet presAssocID="{B854B98E-3A17-4812-8A40-6A9B58F62E7D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7E72C72C-E684-476C-B09B-0F8C7CDB009A}" type="pres">
      <dgm:prSet presAssocID="{B854B98E-3A17-4812-8A40-6A9B58F62E7D}" presName="parentText" presStyleLbl="node1" presStyleIdx="3" presStyleCnt="4" custScaleX="121914" custLinFactNeighborX="16505" custLinFactNeighborY="122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E66A4B-D867-4FB0-8CD5-F3552FEF6B93}" type="pres">
      <dgm:prSet presAssocID="{B854B98E-3A17-4812-8A40-6A9B58F62E7D}" presName="negativeSpace" presStyleCnt="0"/>
      <dgm:spPr/>
    </dgm:pt>
    <dgm:pt modelId="{4B057388-F2CC-4F8F-B0A8-967960E9245D}" type="pres">
      <dgm:prSet presAssocID="{B854B98E-3A17-4812-8A40-6A9B58F62E7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01965D81-F997-4DE0-A882-1B52F24B68D5}" type="presOf" srcId="{03AFBC64-1E12-4200-B35F-43E8B9D92B55}" destId="{936B2AD6-B958-405F-B5C9-CF600DB3E918}" srcOrd="0" destOrd="0" presId="urn:microsoft.com/office/officeart/2005/8/layout/list1"/>
    <dgm:cxn modelId="{F6DF4680-7C10-46BB-BAD6-D68B83D6721B}" type="presOf" srcId="{2DEABC90-7D0E-4AC5-8F18-7EE3A82706E7}" destId="{A2F10619-431D-45EA-8850-82C7AEBB113C}" srcOrd="0" destOrd="0" presId="urn:microsoft.com/office/officeart/2005/8/layout/list1"/>
    <dgm:cxn modelId="{EADBE3D9-7E62-4A52-925C-B68FF5FEC35A}" srcId="{4FA651DC-1B15-4158-97A7-FC3DF2275101}" destId="{2DEABC90-7D0E-4AC5-8F18-7EE3A82706E7}" srcOrd="0" destOrd="0" parTransId="{4E549E3D-F55F-4DA2-A6CF-1007EB973CF5}" sibTransId="{84A05C9C-03F3-443E-8314-E6978D4E6CB7}"/>
    <dgm:cxn modelId="{6A89A18C-A57E-46FC-A43D-4BAE395FDA4A}" srcId="{4FA651DC-1B15-4158-97A7-FC3DF2275101}" destId="{B854B98E-3A17-4812-8A40-6A9B58F62E7D}" srcOrd="3" destOrd="0" parTransId="{EBE5D2A0-1D33-494E-B9E1-3D4782EED010}" sibTransId="{4DC6D35A-2651-436A-9C70-23A5CEEF5EDC}"/>
    <dgm:cxn modelId="{E9263BAC-6027-42C4-B03F-DB9128CCF53B}" srcId="{4FA651DC-1B15-4158-97A7-FC3DF2275101}" destId="{03AFBC64-1E12-4200-B35F-43E8B9D92B55}" srcOrd="1" destOrd="0" parTransId="{EE7627F4-5B79-48BC-9C63-4704CDDE4484}" sibTransId="{02558308-D5E0-4CEF-A7ED-904CABF66D91}"/>
    <dgm:cxn modelId="{C5EB1887-11A5-4D7B-BCCE-8EAA26B1D4DC}" type="presOf" srcId="{C6228239-9D98-4E36-8D1D-EAD4669E6855}" destId="{3AFA61E7-3809-404C-98A0-F9240232993F}" srcOrd="1" destOrd="0" presId="urn:microsoft.com/office/officeart/2005/8/layout/list1"/>
    <dgm:cxn modelId="{C83610BE-C0A2-470A-A012-EB9581C9B8DF}" type="presOf" srcId="{2DEABC90-7D0E-4AC5-8F18-7EE3A82706E7}" destId="{6CDC9840-78BB-40A3-AAB4-F22ABBD2BB59}" srcOrd="1" destOrd="0" presId="urn:microsoft.com/office/officeart/2005/8/layout/list1"/>
    <dgm:cxn modelId="{3ECF1559-FF4B-4181-B798-B7C640CF4916}" type="presOf" srcId="{B854B98E-3A17-4812-8A40-6A9B58F62E7D}" destId="{29B9B3A3-ADF7-440B-BF19-7993C7788F30}" srcOrd="0" destOrd="0" presId="urn:microsoft.com/office/officeart/2005/8/layout/list1"/>
    <dgm:cxn modelId="{D7AFE7DB-EE8E-409C-A2B4-D01C67CF3CED}" type="presOf" srcId="{B854B98E-3A17-4812-8A40-6A9B58F62E7D}" destId="{7E72C72C-E684-476C-B09B-0F8C7CDB009A}" srcOrd="1" destOrd="0" presId="urn:microsoft.com/office/officeart/2005/8/layout/list1"/>
    <dgm:cxn modelId="{A402EEBC-8A79-4AFD-8DAC-45D65DAA3549}" type="presOf" srcId="{03AFBC64-1E12-4200-B35F-43E8B9D92B55}" destId="{F9F2B781-717B-4E1C-937B-00159A683B53}" srcOrd="1" destOrd="0" presId="urn:microsoft.com/office/officeart/2005/8/layout/list1"/>
    <dgm:cxn modelId="{775226CF-33F0-47B8-9D3E-6E1C055341A8}" type="presOf" srcId="{4FA651DC-1B15-4158-97A7-FC3DF2275101}" destId="{BC663941-08B7-44C9-957E-F9835C87146E}" srcOrd="0" destOrd="0" presId="urn:microsoft.com/office/officeart/2005/8/layout/list1"/>
    <dgm:cxn modelId="{E19E1D91-3F83-4FFD-8CC7-870C9C88BFDF}" srcId="{4FA651DC-1B15-4158-97A7-FC3DF2275101}" destId="{C6228239-9D98-4E36-8D1D-EAD4669E6855}" srcOrd="2" destOrd="0" parTransId="{79F50DE0-C8E1-451F-9A21-2EF577E83715}" sibTransId="{2551845C-25D3-4179-AC6E-5BFED9D9F5AF}"/>
    <dgm:cxn modelId="{3B871917-A1E4-4F75-AD64-F4D78622AB66}" type="presOf" srcId="{C6228239-9D98-4E36-8D1D-EAD4669E6855}" destId="{3A30E830-D95B-41C7-82C6-173027DB0C89}" srcOrd="0" destOrd="0" presId="urn:microsoft.com/office/officeart/2005/8/layout/list1"/>
    <dgm:cxn modelId="{5D52E1F4-FE99-4A7B-9BCC-D608E75D3F2C}" type="presParOf" srcId="{BC663941-08B7-44C9-957E-F9835C87146E}" destId="{2C40218F-FEFB-4D8D-85C4-9A04CFB6761F}" srcOrd="0" destOrd="0" presId="urn:microsoft.com/office/officeart/2005/8/layout/list1"/>
    <dgm:cxn modelId="{48C02006-29CE-4E0C-80ED-60F3C61E3CFE}" type="presParOf" srcId="{2C40218F-FEFB-4D8D-85C4-9A04CFB6761F}" destId="{A2F10619-431D-45EA-8850-82C7AEBB113C}" srcOrd="0" destOrd="0" presId="urn:microsoft.com/office/officeart/2005/8/layout/list1"/>
    <dgm:cxn modelId="{FDD37EB5-80E0-4122-A65A-817F13070E72}" type="presParOf" srcId="{2C40218F-FEFB-4D8D-85C4-9A04CFB6761F}" destId="{6CDC9840-78BB-40A3-AAB4-F22ABBD2BB59}" srcOrd="1" destOrd="0" presId="urn:microsoft.com/office/officeart/2005/8/layout/list1"/>
    <dgm:cxn modelId="{E106EA22-730F-486C-AFBE-6908EDE95C93}" type="presParOf" srcId="{BC663941-08B7-44C9-957E-F9835C87146E}" destId="{CDA4CF51-B8C1-433B-8832-3F7DDCA13185}" srcOrd="1" destOrd="0" presId="urn:microsoft.com/office/officeart/2005/8/layout/list1"/>
    <dgm:cxn modelId="{C175B584-6F5F-4CF9-A32E-D35AE1F68201}" type="presParOf" srcId="{BC663941-08B7-44C9-957E-F9835C87146E}" destId="{C7A1BC11-E55E-4CB3-853A-AB7E38E5C247}" srcOrd="2" destOrd="0" presId="urn:microsoft.com/office/officeart/2005/8/layout/list1"/>
    <dgm:cxn modelId="{7D197D50-CBE2-423B-89F2-E056A60C2FF2}" type="presParOf" srcId="{BC663941-08B7-44C9-957E-F9835C87146E}" destId="{13F38531-BB81-4A03-A66D-E2E19E913370}" srcOrd="3" destOrd="0" presId="urn:microsoft.com/office/officeart/2005/8/layout/list1"/>
    <dgm:cxn modelId="{E4DF1595-8523-45A6-8C78-402CA31A68D6}" type="presParOf" srcId="{BC663941-08B7-44C9-957E-F9835C87146E}" destId="{132C8322-0FCA-4AAE-ADE7-C4222E0C0783}" srcOrd="4" destOrd="0" presId="urn:microsoft.com/office/officeart/2005/8/layout/list1"/>
    <dgm:cxn modelId="{6179ACBF-9F75-467D-9405-F28D6F4701AB}" type="presParOf" srcId="{132C8322-0FCA-4AAE-ADE7-C4222E0C0783}" destId="{936B2AD6-B958-405F-B5C9-CF600DB3E918}" srcOrd="0" destOrd="0" presId="urn:microsoft.com/office/officeart/2005/8/layout/list1"/>
    <dgm:cxn modelId="{A726E5B7-120F-4451-BAC2-3218E3F5B34A}" type="presParOf" srcId="{132C8322-0FCA-4AAE-ADE7-C4222E0C0783}" destId="{F9F2B781-717B-4E1C-937B-00159A683B53}" srcOrd="1" destOrd="0" presId="urn:microsoft.com/office/officeart/2005/8/layout/list1"/>
    <dgm:cxn modelId="{40B3FE5A-652B-4CB2-9F00-01BBDE5C8C9F}" type="presParOf" srcId="{BC663941-08B7-44C9-957E-F9835C87146E}" destId="{0E0726ED-6570-4779-89A0-BE1936BA39E2}" srcOrd="5" destOrd="0" presId="urn:microsoft.com/office/officeart/2005/8/layout/list1"/>
    <dgm:cxn modelId="{2E06534C-4C6E-496A-8942-0707DF999F7F}" type="presParOf" srcId="{BC663941-08B7-44C9-957E-F9835C87146E}" destId="{8A789AC7-CFF1-4212-93B4-CC8C73A4A6CA}" srcOrd="6" destOrd="0" presId="urn:microsoft.com/office/officeart/2005/8/layout/list1"/>
    <dgm:cxn modelId="{789DB856-D90B-4A1A-B7E8-C5C295EEEEC3}" type="presParOf" srcId="{BC663941-08B7-44C9-957E-F9835C87146E}" destId="{D9AE6485-5C84-4765-8864-FD8844F65973}" srcOrd="7" destOrd="0" presId="urn:microsoft.com/office/officeart/2005/8/layout/list1"/>
    <dgm:cxn modelId="{69738419-2670-445D-A5E4-331A1CB6D407}" type="presParOf" srcId="{BC663941-08B7-44C9-957E-F9835C87146E}" destId="{BB5F7628-FAE3-404E-AC47-C925A9CFE9FD}" srcOrd="8" destOrd="0" presId="urn:microsoft.com/office/officeart/2005/8/layout/list1"/>
    <dgm:cxn modelId="{E8C0993B-860E-441B-9BA6-C2A37BBC0472}" type="presParOf" srcId="{BB5F7628-FAE3-404E-AC47-C925A9CFE9FD}" destId="{3A30E830-D95B-41C7-82C6-173027DB0C89}" srcOrd="0" destOrd="0" presId="urn:microsoft.com/office/officeart/2005/8/layout/list1"/>
    <dgm:cxn modelId="{A4CBB57E-24AA-445E-80F7-268F061375DB}" type="presParOf" srcId="{BB5F7628-FAE3-404E-AC47-C925A9CFE9FD}" destId="{3AFA61E7-3809-404C-98A0-F9240232993F}" srcOrd="1" destOrd="0" presId="urn:microsoft.com/office/officeart/2005/8/layout/list1"/>
    <dgm:cxn modelId="{39517D6E-4EE8-498D-8614-F86D4D1EA24A}" type="presParOf" srcId="{BC663941-08B7-44C9-957E-F9835C87146E}" destId="{D2E4EDD6-713C-4739-9A5D-D0F787B59731}" srcOrd="9" destOrd="0" presId="urn:microsoft.com/office/officeart/2005/8/layout/list1"/>
    <dgm:cxn modelId="{FFBC5758-A4DF-41A1-B5BB-BF8E4054F0FB}" type="presParOf" srcId="{BC663941-08B7-44C9-957E-F9835C87146E}" destId="{F8042454-7885-43B2-9C99-3BD423931C0D}" srcOrd="10" destOrd="0" presId="urn:microsoft.com/office/officeart/2005/8/layout/list1"/>
    <dgm:cxn modelId="{B4F2E9B8-C44F-4FA7-87C0-A5E6AD798AFE}" type="presParOf" srcId="{BC663941-08B7-44C9-957E-F9835C87146E}" destId="{A1D4144A-CF89-4F15-A067-D04379B7624A}" srcOrd="11" destOrd="0" presId="urn:microsoft.com/office/officeart/2005/8/layout/list1"/>
    <dgm:cxn modelId="{04F25940-AA1A-4887-B824-013F87637ED3}" type="presParOf" srcId="{BC663941-08B7-44C9-957E-F9835C87146E}" destId="{2329A32C-18B1-4E7C-A553-64D8161137DF}" srcOrd="12" destOrd="0" presId="urn:microsoft.com/office/officeart/2005/8/layout/list1"/>
    <dgm:cxn modelId="{097C983F-1F22-4BA9-9D53-8DF7BF88DF3D}" type="presParOf" srcId="{2329A32C-18B1-4E7C-A553-64D8161137DF}" destId="{29B9B3A3-ADF7-440B-BF19-7993C7788F30}" srcOrd="0" destOrd="0" presId="urn:microsoft.com/office/officeart/2005/8/layout/list1"/>
    <dgm:cxn modelId="{38E77F4B-0A8E-491C-9D58-733BCC7C9BF0}" type="presParOf" srcId="{2329A32C-18B1-4E7C-A553-64D8161137DF}" destId="{7E72C72C-E684-476C-B09B-0F8C7CDB009A}" srcOrd="1" destOrd="0" presId="urn:microsoft.com/office/officeart/2005/8/layout/list1"/>
    <dgm:cxn modelId="{C82CACF3-6673-4DCD-B652-FD3781765BCF}" type="presParOf" srcId="{BC663941-08B7-44C9-957E-F9835C87146E}" destId="{B9E66A4B-D867-4FB0-8CD5-F3552FEF6B93}" srcOrd="13" destOrd="0" presId="urn:microsoft.com/office/officeart/2005/8/layout/list1"/>
    <dgm:cxn modelId="{3380C7B4-BF8C-4C52-B2DC-B95127EA7918}" type="presParOf" srcId="{BC663941-08B7-44C9-957E-F9835C87146E}" destId="{4B057388-F2CC-4F8F-B0A8-967960E9245D}" srcOrd="14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857225" y="1500174"/>
            <a:ext cx="8286776" cy="4857764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«Формы организации сотрудничества  детского сада с родителями</a:t>
            </a:r>
          </a:p>
          <a:p>
            <a:pPr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(законными представителями)»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</a:t>
            </a:r>
          </a:p>
          <a:p>
            <a:pPr algn="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Бурданова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АннаД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митриевна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Старший воспитатель</a:t>
            </a:r>
          </a:p>
          <a:p>
            <a:pPr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МАДОУ детский сад «радуга» р.п.Ветлужский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</a:t>
            </a:r>
          </a:p>
          <a:p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600200"/>
            <a:ext cx="7329510" cy="3043245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Совместные праздники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Развлечения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Досуги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Викторины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Конкурсы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Театрализованные постановки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Выступления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714348" y="0"/>
            <a:ext cx="7643866" cy="1285884"/>
            <a:chOff x="428628" y="4071967"/>
            <a:chExt cx="6279399" cy="797040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428628" y="4071967"/>
              <a:ext cx="6279399" cy="7970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Скругленный прямоугольник 4"/>
            <p:cNvSpPr/>
            <p:nvPr/>
          </p:nvSpPr>
          <p:spPr>
            <a:xfrm>
              <a:off x="467536" y="4110875"/>
              <a:ext cx="6201583" cy="7192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4683" tIns="0" rIns="194683" bIns="0" numCol="1" spcCol="1270" anchor="ctr" anchorCtr="0">
              <a:noAutofit/>
            </a:bodyPr>
            <a:lstStyle/>
            <a:p>
              <a:pPr lvl="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kern="1200" dirty="0" smtClean="0">
                  <a:latin typeface="Times New Roman" pitchFamily="18" charset="0"/>
                  <a:cs typeface="Times New Roman" pitchFamily="18" charset="0"/>
                </a:rPr>
                <a:t>                       </a:t>
              </a:r>
              <a:r>
                <a:rPr lang="ru-RU" sz="3200" kern="1200" dirty="0" err="1" smtClean="0">
                  <a:latin typeface="Times New Roman" pitchFamily="18" charset="0"/>
                  <a:cs typeface="Times New Roman" pitchFamily="18" charset="0"/>
                </a:rPr>
                <a:t>Досуговое</a:t>
              </a:r>
              <a:endParaRPr lang="ru-RU" sz="32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Скругленный прямоугольник 8"/>
          <p:cNvSpPr/>
          <p:nvPr/>
        </p:nvSpPr>
        <p:spPr>
          <a:xfrm>
            <a:off x="500034" y="5143512"/>
            <a:ext cx="8143932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Цель: Вовлечение родителей в совместную двигательно-игровую и творческую деятельность с ребенком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285992"/>
            <a:ext cx="7758138" cy="2286016"/>
          </a:xfrm>
        </p:spPr>
        <p:txBody>
          <a:bodyPr>
            <a:normAutofit/>
          </a:bodyPr>
          <a:lstStyle/>
          <a:p>
            <a:pPr lvl="0" algn="just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Грамотное выстраивание отношений между двумя социальными институтами –семьей и детским садом позволит добиться максимальной пользы в обеспечении эмоционального, физического и       социального благополучия детей.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00430" y="571480"/>
            <a:ext cx="535785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Воспитывает все: люди, вещи, явления, но,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прежде всего и дольше всего – люди.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 них на первом месте – родители и педагоги»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А. С. Макаренко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https://myregion.eisinvest.ru/wp-content/uploads/sites/2/2018/10/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4429132"/>
            <a:ext cx="3102168" cy="22573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Нормативные документы: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500042"/>
            <a:ext cx="7115196" cy="5626121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ФГОС ДО вступил в силу 01.01.2014г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«Принципы дошкольного образования»</a:t>
            </a:r>
          </a:p>
          <a:p>
            <a:pPr lvl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П.1.4.п.5 Сотрудничество Организации с семьей</a:t>
            </a:r>
          </a:p>
          <a:p>
            <a:pPr lvl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Направлен на решение задач:</a:t>
            </a:r>
          </a:p>
          <a:p>
            <a:pPr lvl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П.1.6. п.9 Обеспечения психолого-педагогической поддержки семьи и повышения компетентности родителей(законных представителей) в вопросах развития и образования, охраны и укрепления здоровья детей. </a:t>
            </a:r>
          </a:p>
          <a:p>
            <a:pPr lvl="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Является основой для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П.1.7 п.6  Оказание помощи родителям(законным представителям) в воспитании детей, охране и укреплении их физического и психического здоровья, в развитии индивидуальных способностей и необходимой коррекции нарушений их развития.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ФГОС ДО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требованья к условиям реализации ООП ДО: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0232" y="1285860"/>
            <a:ext cx="7143768" cy="464347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-создать условия для участия родителей (законных представителей) в образовательной деятельности;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-поддержка родителей (законных представителей) в воспитании детей, охране и укреплении их здоровья, вовлечение семей непосредственно в образовательную деятельность;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-взаимодействие с родителями(законными представителями) по вопросам образования ребенка, непосредственного вовлечения их в образовательную    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деятельность, в том числе посредством создания образовательных проектов совместно с семьей на основе выявления потребностей и поддержки образовательных инициатив семьи.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00166" y="274638"/>
            <a:ext cx="7643834" cy="6154758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Побуждать родителей стать активными участниками педагогического процесса, оказав им помощь в реализации ответственности за воспитание и обучение детей.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Установить партнерские отношения с семьей каждого воспитанника.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Объединить усилия семьи и детского сада для развития и воспитания детей.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Создать атмосферу взаимопонимания, общности интересов, позитивный настрой на общение и доброжелательную взаимоподдержку родителей воспитанников и педагогов детского сада.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Активизировать и обогащать умения родителей по воспитанию детей.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Поддерживать уверенность родителей (законных представителей) в собственных педагогических возможностях.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Направления работы: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428596" y="1214422"/>
          <a:ext cx="8429684" cy="4246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Направления работы: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857224" y="1071546"/>
          <a:ext cx="7358114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600201"/>
            <a:ext cx="7543824" cy="2900370"/>
          </a:xfrm>
        </p:spPr>
        <p:txBody>
          <a:bodyPr>
            <a:normAutofit fontScale="850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Анкетирование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Консультации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Составления социального паспорта семей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Опросы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Беседы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Интервьюирование</a:t>
            </a:r>
          </a:p>
          <a:p>
            <a:pPr lvl="0">
              <a:buNone/>
            </a:pPr>
            <a:r>
              <a:rPr lang="ru-RU" dirty="0" smtClean="0"/>
              <a:t>      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0034" y="428604"/>
            <a:ext cx="7858180" cy="914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428728" y="500042"/>
            <a:ext cx="67151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Информационно-аналитическое</a:t>
            </a:r>
            <a:endParaRPr lang="ru-RU" sz="32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2910" y="4643446"/>
            <a:ext cx="7786742" cy="1857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Знакомство с семьями воспитанников. Выявление реальных потребностей и интересов родителей. Определение уровня педагогической компетентности родителей. Изучение мнения и оценку родителями работу коллектива.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600201"/>
            <a:ext cx="4214842" cy="3186121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Наглядные: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Уголки для родителей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Буклеты, памятки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Стенды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Выставки, фотовыставки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Интернет- ресурсы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Папки-передвижки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1472" y="285728"/>
            <a:ext cx="7643866" cy="1071570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214414" y="428604"/>
            <a:ext cx="6357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Наглядно-информационное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572132" y="1928802"/>
            <a:ext cx="33575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Информационные: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Родительские собрания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Беседы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Консультации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158" y="5072074"/>
            <a:ext cx="8501122" cy="17859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Знакомство родителей с образовательными услугами, с приемами и методами воспитания детей. Знакомство  с содержанием работы. Повышение педагогической грамотности родителей.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500175"/>
            <a:ext cx="7786742" cy="321471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День открытых дверей, показы занятий, режимных моментов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Проектная деятельность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Семейный клуб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Мастер-классы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Акции, ярмарки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Семинары, круглые столы, 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Тематические родительские собрания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714348" y="428604"/>
            <a:ext cx="7072362" cy="1143008"/>
            <a:chOff x="357192" y="2794324"/>
            <a:chExt cx="5850760" cy="797040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357192" y="2794324"/>
              <a:ext cx="5850760" cy="7970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Скругленный прямоугольник 4"/>
            <p:cNvSpPr/>
            <p:nvPr/>
          </p:nvSpPr>
          <p:spPr>
            <a:xfrm>
              <a:off x="396100" y="2833232"/>
              <a:ext cx="5772944" cy="7192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4683" tIns="0" rIns="194683" bIns="0" numCol="1" spcCol="1270" anchor="ctr" anchorCtr="0">
              <a:noAutofit/>
            </a:bodyPr>
            <a:lstStyle/>
            <a:p>
              <a:pPr lvl="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kern="1200" dirty="0" smtClean="0">
                  <a:latin typeface="Times New Roman" pitchFamily="18" charset="0"/>
                  <a:cs typeface="Times New Roman" pitchFamily="18" charset="0"/>
                </a:rPr>
                <a:t>                 Познавательное</a:t>
              </a:r>
              <a:endParaRPr lang="ru-RU" sz="32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" name="Скругленный прямоугольник 7"/>
          <p:cNvSpPr/>
          <p:nvPr/>
        </p:nvSpPr>
        <p:spPr>
          <a:xfrm>
            <a:off x="357158" y="4786322"/>
            <a:ext cx="8429684" cy="14859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00034" y="4857760"/>
            <a:ext cx="8001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расширение объема педагогических знаний и практических умений родителей  по вопросам воспитания и развития детей.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414</Words>
  <PresentationFormat>Экран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Нормативные документы:</vt:lpstr>
      <vt:lpstr>ФГОС ДО  требованья к условиям реализации ООП ДО:</vt:lpstr>
      <vt:lpstr>Цель: Побуждать родителей стать активными участниками педагогического процесса, оказав им помощь в реализации ответственности за воспитание и обучение детей.   Задачи: Установить партнерские отношения с семьей каждого воспитанника. Объединить усилия семьи и детского сада для развития и воспитания детей. Создать атмосферу взаимопонимания, общности интересов, позитивный настрой на общение и доброжелательную взаимоподдержку родителей воспитанников и педагогов детского сада.  Активизировать и обогащать умения родителей по воспитанию детей. Поддерживать уверенность родителей (законных представителей) в собственных педагогических возможностях.  </vt:lpstr>
      <vt:lpstr>Направления работы:</vt:lpstr>
      <vt:lpstr>Направления работы:</vt:lpstr>
      <vt:lpstr>Слайд 7</vt:lpstr>
      <vt:lpstr>Слайд 8</vt:lpstr>
      <vt:lpstr> </vt:lpstr>
      <vt:lpstr> </vt:lpstr>
      <vt:lpstr>Грамотное выстраивание отношений между двумя социальными институтами –семьей и детским садом позволит добиться максимальной пользы в обеспечении эмоционального, физического и       социального благополучия детей.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МАДОУ детский сад «Радуга» р.п.Ветлужский</dc:title>
  <dc:creator>Анна</dc:creator>
  <cp:lastModifiedBy>Анна</cp:lastModifiedBy>
  <cp:revision>29</cp:revision>
  <dcterms:created xsi:type="dcterms:W3CDTF">2019-02-26T07:37:39Z</dcterms:created>
  <dcterms:modified xsi:type="dcterms:W3CDTF">2021-01-15T08:25:15Z</dcterms:modified>
</cp:coreProperties>
</file>