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32" y="5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BF74C4F9-7573-4287-BB51-34F90BE52D99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2229BADC-EC51-4967-8EB0-16D10FA01F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893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4C4F9-7573-4287-BB51-34F90BE52D99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9BADC-EC51-4967-8EB0-16D10FA01F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911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4C4F9-7573-4287-BB51-34F90BE52D99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9BADC-EC51-4967-8EB0-16D10FA01F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625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4C4F9-7573-4287-BB51-34F90BE52D99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9BADC-EC51-4967-8EB0-16D10FA01F00}" type="slidenum">
              <a:rPr lang="ru-RU" smtClean="0"/>
              <a:t>‹#›</a:t>
            </a:fld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288629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4C4F9-7573-4287-BB51-34F90BE52D99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9BADC-EC51-4967-8EB0-16D10FA01F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8350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4C4F9-7573-4287-BB51-34F90BE52D99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9BADC-EC51-4967-8EB0-16D10FA01F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396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4C4F9-7573-4287-BB51-34F90BE52D99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9BADC-EC51-4967-8EB0-16D10FA01F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306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4C4F9-7573-4287-BB51-34F90BE52D99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9BADC-EC51-4967-8EB0-16D10FA01F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0508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4C4F9-7573-4287-BB51-34F90BE52D99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9BADC-EC51-4967-8EB0-16D10FA01F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497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4C4F9-7573-4287-BB51-34F90BE52D99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9BADC-EC51-4967-8EB0-16D10FA01F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002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4C4F9-7573-4287-BB51-34F90BE52D99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9BADC-EC51-4967-8EB0-16D10FA01F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602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4C4F9-7573-4287-BB51-34F90BE52D99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9BADC-EC51-4967-8EB0-16D10FA01F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755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4C4F9-7573-4287-BB51-34F90BE52D99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9BADC-EC51-4967-8EB0-16D10FA01F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764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4C4F9-7573-4287-BB51-34F90BE52D99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9BADC-EC51-4967-8EB0-16D10FA01F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2554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4C4F9-7573-4287-BB51-34F90BE52D99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9BADC-EC51-4967-8EB0-16D10FA01F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149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4C4F9-7573-4287-BB51-34F90BE52D99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9BADC-EC51-4967-8EB0-16D10FA01F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2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4C4F9-7573-4287-BB51-34F90BE52D99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9BADC-EC51-4967-8EB0-16D10FA01F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310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4C4F9-7573-4287-BB51-34F90BE52D99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9BADC-EC51-4967-8EB0-16D10FA01F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0145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  <p:sldLayoutId id="214748381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59641" y="612912"/>
            <a:ext cx="8791575" cy="2387600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в саду,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в огороде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4528" y="3634360"/>
            <a:ext cx="8791575" cy="1655762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 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Красновская Е. А.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7451" y1="78038" x2="91406" y2="83382"/>
                        <a14:foregroundMark x1="91602" y1="83895" x2="92676" y2="83895"/>
                        <a14:backgroundMark x1="57373" y1="86603" x2="62354" y2="89751"/>
                        <a14:backgroundMark x1="64014" y1="90849" x2="71484" y2="87482"/>
                        <a14:backgroundMark x1="83691" y1="89458" x2="87695" y2="84480"/>
                        <a14:backgroundMark x1="74561" y1="87262" x2="78564" y2="89605"/>
                        <a14:backgroundMark x1="77051" y1="88726" x2="80225" y2="88507"/>
                        <a14:backgroundMark x1="87842" y1="83382" x2="90332" y2="857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3" t="7822" r="2687" b="11289"/>
          <a:stretch/>
        </p:blipFill>
        <p:spPr>
          <a:xfrm>
            <a:off x="4595141" y="2432393"/>
            <a:ext cx="7316443" cy="43402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14528" y="133051"/>
            <a:ext cx="11777472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детский сад № 26 «Улыбка»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__________________________________________________________________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143980 Московская область, г. Балашиха,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мкр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Железнодорожный, ул. Юбилейная, д.24 А, </a:t>
            </a:r>
            <a:r>
              <a:rPr lang="ru-RU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тел.: 8 (495) 225-26-34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924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877" y="0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овощи растут на небольших кустиках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Содержимое 3" descr="f6f1e25e104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285997">
            <a:off x="332541" y="1240279"/>
            <a:ext cx="4148873" cy="3105173"/>
          </a:xfrm>
        </p:spPr>
      </p:pic>
      <p:pic>
        <p:nvPicPr>
          <p:cNvPr id="5" name="Содержимое 3" descr="1213968468_tomato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8"/>
          <a:stretch/>
        </p:blipFill>
        <p:spPr>
          <a:xfrm rot="434202">
            <a:off x="8353814" y="1558301"/>
            <a:ext cx="3287680" cy="41413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7852">
            <a:off x="4676040" y="1651911"/>
            <a:ext cx="3713607" cy="27029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089">
            <a:off x="2486533" y="4004264"/>
            <a:ext cx="3745781" cy="249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148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8405" y="-212698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ОВОЩИ РАСТУТ НА ОГОРОДЕ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5" t="53985" r="12638" b="14422"/>
          <a:stretch/>
        </p:blipFill>
        <p:spPr>
          <a:xfrm rot="21293974">
            <a:off x="421905" y="1339564"/>
            <a:ext cx="5993168" cy="2435386"/>
          </a:xfrm>
        </p:spPr>
      </p:pic>
      <p:pic>
        <p:nvPicPr>
          <p:cNvPr id="5" name="Рисунок 5" descr="6a00d8341c2c6953ef010534a969f4970b-800w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02"/>
          <a:stretch>
            <a:fillRect/>
          </a:stretch>
        </p:blipFill>
        <p:spPr bwMode="auto">
          <a:xfrm rot="253792">
            <a:off x="6676263" y="1598740"/>
            <a:ext cx="5076825" cy="465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79" b="23189"/>
          <a:stretch/>
        </p:blipFill>
        <p:spPr>
          <a:xfrm rot="21183452">
            <a:off x="240489" y="4289328"/>
            <a:ext cx="6096000" cy="160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20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139" y="155222"/>
            <a:ext cx="11972543" cy="1478570"/>
          </a:xfrm>
        </p:spPr>
        <p:txBody>
          <a:bodyPr>
            <a:noAutofit/>
          </a:bodyPr>
          <a:lstStyle/>
          <a:p>
            <a:pPr algn="ctr"/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фрукты растут высоко (на деревьях), а овощи низко – в земле или на кустиках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http://img12.nnm.ru/c/6/6/3/7/1350e759ff85054b3bdd4edfd1f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2" r="11407"/>
          <a:stretch>
            <a:fillRect/>
          </a:stretch>
        </p:blipFill>
        <p:spPr bwMode="auto">
          <a:xfrm>
            <a:off x="864043" y="1762028"/>
            <a:ext cx="4452355" cy="430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Содержимое 4" descr="1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1" r="46655" b="8026"/>
          <a:stretch/>
        </p:blipFill>
        <p:spPr bwMode="auto">
          <a:xfrm>
            <a:off x="6888480" y="1762028"/>
            <a:ext cx="4481397" cy="430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55648" y="6132576"/>
            <a:ext cx="20531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ФРУКТЫ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53984" y="6194040"/>
            <a:ext cx="18662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ОВОЩИ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428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164655"/>
            <a:ext cx="10765536" cy="354171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Всех размеров и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цветов овощи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фрукты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Хватит их на десять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ртов, запасай продукты!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7451" y1="78038" x2="91406" y2="83382"/>
                        <a14:foregroundMark x1="91602" y1="83895" x2="92676" y2="83895"/>
                        <a14:backgroundMark x1="57373" y1="86603" x2="62354" y2="89751"/>
                        <a14:backgroundMark x1="64014" y1="90849" x2="71484" y2="87482"/>
                        <a14:backgroundMark x1="83691" y1="89458" x2="87695" y2="84480"/>
                        <a14:backgroundMark x1="74561" y1="87262" x2="78564" y2="89605"/>
                        <a14:backgroundMark x1="77051" y1="88726" x2="80225" y2="88507"/>
                        <a14:backgroundMark x1="87842" y1="83382" x2="90332" y2="857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3" t="7822" r="2687" b="11289"/>
          <a:stretch/>
        </p:blipFill>
        <p:spPr>
          <a:xfrm>
            <a:off x="2201734" y="1158241"/>
            <a:ext cx="9205554" cy="546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94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459" y="209534"/>
            <a:ext cx="8167432" cy="147857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                   </a:t>
            </a: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ОВОЩИ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 t="23972" r="4982" b="22553"/>
          <a:stretch/>
        </p:blipFill>
        <p:spPr>
          <a:xfrm>
            <a:off x="7352516" y="3669792"/>
            <a:ext cx="4839484" cy="29539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t="19800" r="24200" b="19934"/>
          <a:stretch/>
        </p:blipFill>
        <p:spPr>
          <a:xfrm>
            <a:off x="816871" y="470686"/>
            <a:ext cx="3513313" cy="31137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907" y="304780"/>
            <a:ext cx="4109343" cy="17494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7" y="4048589"/>
            <a:ext cx="2575172" cy="25751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4" b="17757"/>
          <a:stretch/>
        </p:blipFill>
        <p:spPr>
          <a:xfrm rot="2481384">
            <a:off x="3242518" y="3586558"/>
            <a:ext cx="4090850" cy="26413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8" t="2924" r="10431" b="9460"/>
          <a:stretch/>
        </p:blipFill>
        <p:spPr>
          <a:xfrm rot="20078724">
            <a:off x="5802525" y="1632194"/>
            <a:ext cx="2766734" cy="292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602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665" y="199862"/>
            <a:ext cx="9905998" cy="1478570"/>
          </a:xfrm>
        </p:spPr>
        <p:txBody>
          <a:bodyPr>
            <a:normAutofit/>
          </a:bodyPr>
          <a:lstStyle/>
          <a:p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ФРУКТЫ</a:t>
            </a:r>
            <a:endParaRPr lang="ru-RU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4" t="13570" r="12948" b="9287"/>
          <a:stretch/>
        </p:blipFill>
        <p:spPr>
          <a:xfrm>
            <a:off x="2661237" y="3048712"/>
            <a:ext cx="2961810" cy="29185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3" r="21245"/>
          <a:stretch/>
        </p:blipFill>
        <p:spPr>
          <a:xfrm rot="20044176">
            <a:off x="580074" y="3363147"/>
            <a:ext cx="1731265" cy="30516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2" t="13947" r="10386" b="9551"/>
          <a:stretch/>
        </p:blipFill>
        <p:spPr>
          <a:xfrm>
            <a:off x="9460992" y="275415"/>
            <a:ext cx="2596896" cy="25531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8" r="6751"/>
          <a:stretch/>
        </p:blipFill>
        <p:spPr>
          <a:xfrm>
            <a:off x="4811286" y="260387"/>
            <a:ext cx="4160338" cy="25931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0" r="9336"/>
          <a:stretch/>
        </p:blipFill>
        <p:spPr>
          <a:xfrm>
            <a:off x="8022336" y="4026180"/>
            <a:ext cx="4035552" cy="26827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68" t="13333" r="15318" b="13778"/>
          <a:stretch/>
        </p:blipFill>
        <p:spPr>
          <a:xfrm rot="1409882">
            <a:off x="597584" y="1507091"/>
            <a:ext cx="3616118" cy="2450592"/>
          </a:xfrm>
          <a:prstGeom prst="rect">
            <a:avLst/>
          </a:prstGeom>
        </p:spPr>
      </p:pic>
      <p:pic>
        <p:nvPicPr>
          <p:cNvPr id="11" name="Содержимое 3" descr="1280575500_sliva.jpeg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436" l="11667" r="85417">
                        <a14:backgroundMark x1="43750" y1="80128" x2="59583" y2="87500"/>
                        <a14:backgroundMark x1="28125" y1="65385" x2="33333" y2="6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76" r="17307"/>
          <a:stretch>
            <a:fillRect/>
          </a:stretch>
        </p:blipFill>
        <p:spPr bwMode="auto">
          <a:xfrm>
            <a:off x="8230723" y="2536316"/>
            <a:ext cx="2500312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Содержимое 3" descr="768lemon.jpg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14" b="100000" l="0" r="100000">
                        <a14:backgroundMark x1="48675" y1="81849" x2="64735" y2="909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717" y="4153906"/>
            <a:ext cx="2511425" cy="242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3725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alt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же отличить фрукт от овоща?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4" descr="43e2d3108004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572" y="2209896"/>
            <a:ext cx="3727122" cy="354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Содержимое 3" descr="1458 (1)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167" l="1125" r="99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2032" y="2209896"/>
            <a:ext cx="5276850" cy="395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893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6069" y="0"/>
            <a:ext cx="9905998" cy="1478570"/>
          </a:xfrm>
        </p:spPr>
        <p:txBody>
          <a:bodyPr>
            <a:noAutofit/>
          </a:bodyPr>
          <a:lstStyle/>
          <a:p>
            <a:pPr algn="ctr"/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Фрукты растут на деревьях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Содержимое 6" descr="Tue-Nov-08-09-10-55_93 (1)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792" y="1319673"/>
            <a:ext cx="6587272" cy="4888992"/>
          </a:xfrm>
        </p:spPr>
      </p:pic>
      <p:pic>
        <p:nvPicPr>
          <p:cNvPr id="5" name="Рисунок 7" descr="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461" y="2066608"/>
            <a:ext cx="4185435" cy="3004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1426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184" y="143030"/>
            <a:ext cx="10901107" cy="1478570"/>
          </a:xfrm>
        </p:spPr>
        <p:txBody>
          <a:bodyPr>
            <a:normAutofit/>
          </a:bodyPr>
          <a:lstStyle/>
          <a:p>
            <a:pPr algn="ctr"/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Некоторые фрукты растут на высоких кустах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Содержимое 3" descr="4e4660cca5a3a8b9a34bfecd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184" y="1713040"/>
            <a:ext cx="4367351" cy="4952568"/>
          </a:xfrm>
        </p:spPr>
      </p:pic>
      <p:pic>
        <p:nvPicPr>
          <p:cNvPr id="5" name="Рисунок 4" descr="0_6096f_bf0abf92_X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628" y="1621600"/>
            <a:ext cx="6056463" cy="4529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2154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Место, где выращивают фрукты, называют </a:t>
            </a:r>
            <a:r>
              <a:rPr lang="ru-RU" alt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фруктовый сад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7763">
            <a:off x="364300" y="2261680"/>
            <a:ext cx="5291073" cy="3541712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944" y="4136136"/>
            <a:ext cx="3657600" cy="24384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02389" flipV="1">
            <a:off x="6715624" y="2078653"/>
            <a:ext cx="5256320" cy="351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665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-149578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Овощи могут расти </a:t>
            </a:r>
            <a:r>
              <a:rPr lang="ru-RU" alt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земле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4" descr="Daucus_carota_subsp._sativus,Karotten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1572">
            <a:off x="377755" y="1039859"/>
            <a:ext cx="2656284" cy="354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Содержимое 3" descr="CQ056___f.emiz.kiev.ua_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8" r="3481" b="7343"/>
          <a:stretch>
            <a:fillRect/>
          </a:stretch>
        </p:blipFill>
        <p:spPr>
          <a:xfrm rot="425768">
            <a:off x="9444561" y="1423238"/>
            <a:ext cx="2482850" cy="2232025"/>
          </a:xfrm>
          <a:prstGeom prst="rect">
            <a:avLst/>
          </a:prstGeom>
        </p:spPr>
      </p:pic>
      <p:pic>
        <p:nvPicPr>
          <p:cNvPr id="7" name="Рисунок 4" descr="photo-013-luk-lukovy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20"/>
          <a:stretch/>
        </p:blipFill>
        <p:spPr bwMode="auto">
          <a:xfrm>
            <a:off x="3882190" y="945674"/>
            <a:ext cx="5434013" cy="3272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Содержимое 3" descr="b-399707-soðan_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42932">
            <a:off x="7927354" y="4005315"/>
            <a:ext cx="1911132" cy="2445528"/>
          </a:xfrm>
          <a:prstGeom prst="rect">
            <a:avLst/>
          </a:prstGeom>
        </p:spPr>
      </p:pic>
      <p:pic>
        <p:nvPicPr>
          <p:cNvPr id="9" name="Рисунок 5" descr="img06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1268">
            <a:off x="2268668" y="4080832"/>
            <a:ext cx="3012225" cy="2259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7154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8677" y="-198346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овощи могут расти</a:t>
            </a:r>
            <a:r>
              <a:rPr lang="ru-RU" alt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земле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4" descr="1247273965_kapusta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2758">
            <a:off x="7310093" y="1398470"/>
            <a:ext cx="4253865" cy="3190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8960">
            <a:off x="366685" y="1397039"/>
            <a:ext cx="5155692" cy="34371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581649" y="3643438"/>
            <a:ext cx="3822954" cy="286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60872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Контур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Контур</Template>
  <TotalTime>102</TotalTime>
  <Words>124</Words>
  <Application>Microsoft Office PowerPoint</Application>
  <PresentationFormat>Широкоэкранный</PresentationFormat>
  <Paragraphs>21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Times New Roman</vt:lpstr>
      <vt:lpstr>Trebuchet MS</vt:lpstr>
      <vt:lpstr>Tw Cen MT</vt:lpstr>
      <vt:lpstr>Контур</vt:lpstr>
      <vt:lpstr>И в саду,  и в огороде</vt:lpstr>
      <vt:lpstr>                                ОВОЩИ</vt:lpstr>
      <vt:lpstr>ФРУКТЫ</vt:lpstr>
      <vt:lpstr>Как же отличить фрукт от овоща?</vt:lpstr>
      <vt:lpstr>Фрукты растут на деревьях</vt:lpstr>
      <vt:lpstr>Некоторые фрукты растут на высоких кустах</vt:lpstr>
      <vt:lpstr>Место, где выращивают фрукты, называют фруктовый сад</vt:lpstr>
      <vt:lpstr>Овощи могут расти в земле</vt:lpstr>
      <vt:lpstr>овощи могут расти на земле</vt:lpstr>
      <vt:lpstr>овощи растут на небольших кустиках</vt:lpstr>
      <vt:lpstr>ОВОЩИ РАСТУТ НА ОГОРОДЕ</vt:lpstr>
      <vt:lpstr>фрукты растут высоко (на деревьях), а овощи низко – в земле или на кустиках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Овощи-фрукты</dc:title>
  <dc:creator>Таня</dc:creator>
  <cp:lastModifiedBy>Таня</cp:lastModifiedBy>
  <cp:revision>14</cp:revision>
  <dcterms:created xsi:type="dcterms:W3CDTF">2024-02-09T21:49:16Z</dcterms:created>
  <dcterms:modified xsi:type="dcterms:W3CDTF">2024-02-15T16:32:22Z</dcterms:modified>
</cp:coreProperties>
</file>