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60" y="2688901"/>
            <a:ext cx="4294880" cy="4085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353901">
            <a:off x="8256968" y="5949407"/>
            <a:ext cx="1009906" cy="861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200" y="5282414"/>
            <a:ext cx="236545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0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5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0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90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28097"/>
            <a:ext cx="2365829" cy="152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1071" y="5109029"/>
            <a:ext cx="1838541" cy="1748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215743"/>
            <a:ext cx="752645" cy="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5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0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5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ECAB-33BE-4A6B-9205-AB6E347FA82C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86ED-DE19-4683-B3A7-DAA5C34311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03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1000">
                <a:schemeClr val="accent2">
                  <a:lumMod val="40000"/>
                  <a:lumOff val="60000"/>
                </a:schemeClr>
              </a:gs>
              <a:gs pos="24000">
                <a:srgbClr val="CFE2F3"/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7488" y="861444"/>
            <a:ext cx="1847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1654" y="1220917"/>
            <a:ext cx="7372276" cy="19132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Комильфо – вечер </a:t>
            </a:r>
            <a:endParaRPr lang="ru-RU" sz="5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(вечер хороших манер)</a:t>
            </a:r>
            <a:endParaRPr lang="ru-RU" sz="5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7BF987-DA25-9AEA-0595-FC13D47244F7}"/>
              </a:ext>
            </a:extLst>
          </p:cNvPr>
          <p:cNvSpPr txBox="1"/>
          <p:nvPr/>
        </p:nvSpPr>
        <p:spPr>
          <a:xfrm>
            <a:off x="7218217" y="4170218"/>
            <a:ext cx="4031674" cy="117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В. Иванова, </a:t>
            </a:r>
            <a:endParaRPr lang="ru-R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педагог-библиотекарь </a:t>
            </a:r>
            <a:endParaRPr lang="ru-R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Веселовская СОШ №1</a:t>
            </a:r>
            <a:endParaRPr lang="ru-RU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A2FE4-1253-2EB8-8E83-D95FD481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сформировать у детей представления о нравственных нормах отношений с окружающими людьми.</a:t>
            </a:r>
            <a:b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ED29AD-E7C3-7EE9-8F10-F8D3D64E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705827"/>
            <a:ext cx="9938604" cy="47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2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 помещении, одежда, сту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9D4D71A-E6E7-8BCC-DFDA-743A032D6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14656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64586" y="4146487"/>
            <a:ext cx="5484878" cy="210945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отрывка из мультфильма «Школа хороших манер».</a:t>
            </a:r>
            <a:br>
              <a:rPr lang="ru-RU" sz="32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в помещении, одежда, человек, стул&#10;&#10;Автоматически созданное описание">
            <a:extLst>
              <a:ext uri="{FF2B5EF4-FFF2-40B4-BE49-F238E27FC236}">
                <a16:creationId xmlns:a16="http://schemas.microsoft.com/office/drawing/2014/main" id="{0831393F-D355-6CEE-2C26-B20CA8473A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r="557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271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2" y="4809948"/>
            <a:ext cx="7022982" cy="12592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en-US" sz="32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Василисы</a:t>
            </a:r>
            <a:r>
              <a:rPr lang="en-US" sz="32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Премудрой</a:t>
            </a:r>
            <a:endParaRPr lang="en-US" sz="32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в помещении, одежда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69ECBB5-9C48-7D44-9DFF-71EF21F87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r="19630" b="-4"/>
          <a:stretch/>
        </p:blipFill>
        <p:spPr>
          <a:xfrm>
            <a:off x="8166486" y="649024"/>
            <a:ext cx="3432529" cy="3217330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нига, в помещении, одежда, Обучение&#10;&#10;Автоматически созданное описание">
            <a:extLst>
              <a:ext uri="{FF2B5EF4-FFF2-40B4-BE49-F238E27FC236}">
                <a16:creationId xmlns:a16="http://schemas.microsoft.com/office/drawing/2014/main" id="{C180B274-0075-18DA-AE30-AA0299D64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r="30" b="-4"/>
          <a:stretch/>
        </p:blipFill>
        <p:spPr>
          <a:xfrm>
            <a:off x="4366832" y="671015"/>
            <a:ext cx="3418152" cy="321733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 помещении, книг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40CDC61-4BFC-E193-1842-CEA9A5812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r="15149" b="-4"/>
          <a:stretch/>
        </p:blipFill>
        <p:spPr>
          <a:xfrm>
            <a:off x="372644" y="649024"/>
            <a:ext cx="3452667" cy="3217330"/>
          </a:xfrm>
          <a:prstGeom prst="rect">
            <a:avLst/>
          </a:prstGeom>
        </p:spPr>
      </p:pic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33FC4C9A-7760-08E3-AE1B-B5EBEC35F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4600311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1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стихотворение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«Песня о вежливости»</a:t>
            </a:r>
          </a:p>
        </p:txBody>
      </p:sp>
      <p:pic>
        <p:nvPicPr>
          <p:cNvPr id="3" name="Рисунок 2" descr="Изображение выглядит как в помещении, мебель, Образование, класс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3C555369-9929-49EF-500B-6C64B4F16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7350"/>
            <a:ext cx="4724400" cy="354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одежда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F5DE4C3-6B92-4FEE-C82F-A27A67D92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6775"/>
            <a:ext cx="5488133" cy="41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8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«Приветствия»</a:t>
            </a:r>
            <a:endParaRPr lang="en-US" sz="32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59DD20-8AC6-15EB-7C8A-C2F4871C8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20" r="16476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81D279-2B22-CD57-93DB-6B9759A18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45" r="1" b="5364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3A4189-EC1D-1B12-31F4-E2F2700DC8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45" r="1" b="13798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942A90-F21B-F459-DAF5-F455FFB442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93" r="13021" b="-3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3D3E07-76EA-A01B-ECB7-FADFAAF183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345" r="1" b="11013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4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76A55-8524-869B-35CF-1427E05F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23" b="15925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567AE-0E0C-E1AD-9539-88193F53B65E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Осеевой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6765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FDEFC-63BE-F2B9-BAFC-8F5FE6603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77" r="-4" b="-4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B306C0-3CC6-1373-42B2-12ABD3BC8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15" r="3" b="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A483A8-257D-8CB6-C6F6-CFA4912DE3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30" r="-1" b="7496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1476FF-D4C0-46CF-2F8A-D4ED036A72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988" r="-2" b="29925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2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«Волшебные слова»</a:t>
            </a:r>
            <a:endParaRPr lang="en-US" sz="32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3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Times New Roman</vt:lpstr>
      <vt:lpstr>Тема Office</vt:lpstr>
      <vt:lpstr>Презентация PowerPoint</vt:lpstr>
      <vt:lpstr>Цель: сформировать у детей представления о нравственных нормах отношений с окружающими людьми. </vt:lpstr>
      <vt:lpstr>Просмотр отрывка из мультфильма «Школа хороших манер». </vt:lpstr>
      <vt:lpstr>Библиотека Василисы Премудрой</vt:lpstr>
      <vt:lpstr>Читаем стихотворение С.Маршака  «Песня о вежливости»</vt:lpstr>
      <vt:lpstr>Игра «Приветствия»</vt:lpstr>
      <vt:lpstr>Презентация PowerPoint</vt:lpstr>
      <vt:lpstr>Игра «Волшебные слова»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Нина Викторовна Иванова</cp:lastModifiedBy>
  <cp:revision>13</cp:revision>
  <dcterms:created xsi:type="dcterms:W3CDTF">2023-11-18T09:40:00Z</dcterms:created>
  <dcterms:modified xsi:type="dcterms:W3CDTF">2023-11-28T08:47:36Z</dcterms:modified>
</cp:coreProperties>
</file>