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2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8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" y="0"/>
            <a:ext cx="9142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45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65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99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186"/>
            <a:ext cx="1763687" cy="229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98" y="23031"/>
            <a:ext cx="1751485" cy="227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031"/>
            <a:ext cx="1984251" cy="227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" y="4697760"/>
            <a:ext cx="169621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697760"/>
            <a:ext cx="162421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97760"/>
            <a:ext cx="166338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84" y="4698050"/>
            <a:ext cx="1600420" cy="21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39" y="4698050"/>
            <a:ext cx="1768060" cy="215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49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455" y="0"/>
            <a:ext cx="2088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0"/>
            <a:ext cx="204191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" y="4255740"/>
            <a:ext cx="2055393" cy="26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32" y="4255740"/>
            <a:ext cx="2051720" cy="24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55740"/>
            <a:ext cx="2016224" cy="24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55739"/>
            <a:ext cx="1656184" cy="249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94" y="4255740"/>
            <a:ext cx="1877193" cy="24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703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" y="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25" y="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015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46" y="501015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946" y="501015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71" y="5010150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71" y="5014666"/>
            <a:ext cx="1714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433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756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-\Desktop\картинки\25680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98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56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61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21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15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327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20" y="0"/>
            <a:ext cx="92208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291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-</cp:lastModifiedBy>
  <cp:revision>5</cp:revision>
  <dcterms:created xsi:type="dcterms:W3CDTF">2015-08-27T16:58:04Z</dcterms:created>
  <dcterms:modified xsi:type="dcterms:W3CDTF">2015-08-27T17:50:53Z</dcterms:modified>
</cp:coreProperties>
</file>