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0" r:id="rId3"/>
    <p:sldId id="281" r:id="rId4"/>
    <p:sldId id="275" r:id="rId5"/>
    <p:sldId id="277" r:id="rId6"/>
    <p:sldId id="274" r:id="rId7"/>
    <p:sldId id="264" r:id="rId8"/>
    <p:sldId id="284" r:id="rId9"/>
    <p:sldId id="263" r:id="rId10"/>
    <p:sldId id="265" r:id="rId11"/>
    <p:sldId id="283" r:id="rId12"/>
    <p:sldId id="278" r:id="rId13"/>
    <p:sldId id="285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kartinkin.net/uploads/posts/2021-03/1616033621_20-p-pisatelskii-fon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latin typeface="Bahnschrift SemiBold SemiConden" pitchFamily="34" charset="0"/>
              </a:rPr>
              <a:t>Урок литерат</a:t>
            </a:r>
            <a:r>
              <a:rPr lang="ru-RU" sz="4400" b="1" dirty="0" smtClean="0">
                <a:solidFill>
                  <a:srgbClr val="FF0000"/>
                </a:solidFill>
                <a:latin typeface="Bahnschrift SemiBold SemiConden" pitchFamily="34" charset="0"/>
              </a:rPr>
              <a:t>у</a:t>
            </a:r>
            <a:r>
              <a:rPr lang="ru-RU" sz="4400" b="1" dirty="0" smtClean="0">
                <a:latin typeface="Bahnschrift SemiBold SemiConden" pitchFamily="34" charset="0"/>
              </a:rPr>
              <a:t>ры </a:t>
            </a:r>
          </a:p>
          <a:p>
            <a:pPr algn="ctr">
              <a:buNone/>
            </a:pPr>
            <a:r>
              <a:rPr lang="ru-RU" sz="4400" b="1" dirty="0" smtClean="0">
                <a:latin typeface="Bahnschrift SemiBold SemiConden" pitchFamily="34" charset="0"/>
              </a:rPr>
              <a:t>в 8 «а» кл</a:t>
            </a:r>
            <a:r>
              <a:rPr lang="ru-RU" sz="4400" b="1" dirty="0" smtClean="0">
                <a:solidFill>
                  <a:srgbClr val="FF0000"/>
                </a:solidFill>
                <a:latin typeface="Bahnschrift SemiBold SemiConden" pitchFamily="34" charset="0"/>
              </a:rPr>
              <a:t>а</a:t>
            </a:r>
            <a:r>
              <a:rPr lang="ru-RU" sz="4400" b="1" dirty="0" smtClean="0">
                <a:latin typeface="Bahnschrift SemiBold SemiConden" pitchFamily="34" charset="0"/>
              </a:rPr>
              <a:t>ссе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08518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Подгот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solidFill>
                  <a:schemeClr val="tx2"/>
                </a:solidFill>
              </a:rPr>
              <a:t>вила и провел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chemeClr val="tx2"/>
                </a:solidFill>
              </a:rPr>
              <a:t>:    Ерш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>
                <a:solidFill>
                  <a:schemeClr val="tx2"/>
                </a:solidFill>
              </a:rPr>
              <a:t>ва С.Г.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cs2.livemaster.ru/storage/ed/df/7de02c165aff8248c94a4a8f06a7--svadebnyj-salon-priglashenie-svitok-na-svadbu-s-surguch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032448" cy="5434566"/>
          </a:xfrm>
          <a:prstGeom prst="rect">
            <a:avLst/>
          </a:prstGeom>
          <a:noFill/>
        </p:spPr>
      </p:pic>
      <p:pic>
        <p:nvPicPr>
          <p:cNvPr id="3076" name="Picture 4" descr="https://i.pinimg.com/originals/76/5f/4e/765f4e3231c2c1d74c3abffbf5c76f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3741817" cy="28083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1196752"/>
            <a:ext cx="3547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Сург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чная печ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i="1" dirty="0" smtClean="0"/>
              <a:t>Эл</a:t>
            </a:r>
            <a:r>
              <a:rPr lang="ru-RU" sz="5400" i="1" dirty="0" smtClean="0">
                <a:solidFill>
                  <a:srgbClr val="FF0000"/>
                </a:solidFill>
              </a:rPr>
              <a:t>е</a:t>
            </a:r>
            <a:r>
              <a:rPr lang="ru-RU" sz="5400" i="1" dirty="0" smtClean="0"/>
              <a:t>гия</a:t>
            </a:r>
            <a:r>
              <a:rPr lang="ru-RU" dirty="0" smtClean="0"/>
              <a:t> </a:t>
            </a:r>
            <a:r>
              <a:rPr lang="ru-RU" sz="3600" dirty="0" smtClean="0"/>
              <a:t>— стихотвор</a:t>
            </a:r>
            <a:r>
              <a:rPr lang="ru-RU" sz="36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ние  гр</a:t>
            </a:r>
            <a:r>
              <a:rPr lang="ru-RU" sz="3600" dirty="0" smtClean="0">
                <a:solidFill>
                  <a:srgbClr val="FF0000"/>
                </a:solidFill>
              </a:rPr>
              <a:t>у</a:t>
            </a:r>
            <a:r>
              <a:rPr lang="ru-RU" sz="3600" dirty="0" smtClean="0"/>
              <a:t>стного содерж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ния, переда</a:t>
            </a:r>
            <a:r>
              <a:rPr lang="ru-RU" sz="3600" dirty="0" smtClean="0">
                <a:solidFill>
                  <a:srgbClr val="FF0000"/>
                </a:solidFill>
              </a:rPr>
              <a:t>ю</a:t>
            </a:r>
            <a:r>
              <a:rPr lang="ru-RU" sz="3600" dirty="0" smtClean="0"/>
              <a:t>щее л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  <a:r>
              <a:rPr lang="ru-RU" sz="3600" dirty="0" smtClean="0"/>
              <a:t>чные пережив</a:t>
            </a:r>
            <a:r>
              <a:rPr lang="ru-RU" sz="3600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ния челов</a:t>
            </a:r>
            <a:r>
              <a:rPr lang="ru-RU" sz="36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ка.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32657"/>
            <a:ext cx="6264696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«Сожжённое письм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pic>
        <p:nvPicPr>
          <p:cNvPr id="1026" name="Picture 2" descr="https://stihi.ru/pics/2016/11/11/3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7074024" cy="471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« Я вас люб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л…»</a:t>
            </a:r>
            <a:endParaRPr lang="ru-RU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48464" cy="38778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мен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был интересным, 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чется больше узн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 о ж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зни и тв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рчестве А.С.П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шкина.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б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 немн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 сл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жно на ур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ке, но интер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сно.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ур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 для мен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жная, мне 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жно вр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мя, чт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 пон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 её.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.ytimg.com/vi/R7zdSB2I_YY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3841566" cy="2160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шнее зад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13247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Выучить 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стихотворение наизусть.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Дети мальчик и девочка читают книги иллюстраци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140968"/>
            <a:ext cx="4498747" cy="3192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/>
              <a:t>        ан                </a:t>
            </a:r>
            <a:r>
              <a:rPr lang="ru-RU" sz="6600" b="1" dirty="0" err="1" smtClean="0"/>
              <a:t>ам</a:t>
            </a:r>
            <a:endParaRPr lang="ru-RU" sz="6600" b="1" dirty="0" smtClean="0"/>
          </a:p>
          <a:p>
            <a:pPr>
              <a:buNone/>
            </a:pPr>
            <a:r>
              <a:rPr lang="ru-RU" dirty="0" smtClean="0"/>
              <a:t>         талисм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н                              по строк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м</a:t>
            </a:r>
          </a:p>
          <a:p>
            <a:pPr>
              <a:buNone/>
            </a:pPr>
            <a:r>
              <a:rPr lang="ru-RU" dirty="0" smtClean="0"/>
              <a:t>     мой талисм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н            по п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шкинским строк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м</a:t>
            </a:r>
          </a:p>
          <a:p>
            <a:pPr>
              <a:buNone/>
            </a:pPr>
            <a:r>
              <a:rPr lang="ru-RU" dirty="0" smtClean="0"/>
              <a:t>                </a:t>
            </a:r>
          </a:p>
          <a:p>
            <a:pPr>
              <a:buNone/>
            </a:pPr>
            <a:r>
              <a:rPr lang="ru-RU" sz="4000" dirty="0" smtClean="0"/>
              <a:t>Талисм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н прин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сит уд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чу. 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Путеш</a:t>
            </a:r>
            <a:r>
              <a:rPr lang="ru-RU" sz="4000" dirty="0" smtClean="0">
                <a:solidFill>
                  <a:srgbClr val="FF0000"/>
                </a:solidFill>
              </a:rPr>
              <a:t>е</a:t>
            </a:r>
            <a:r>
              <a:rPr lang="ru-RU" sz="4000" dirty="0" smtClean="0"/>
              <a:t>ствуем по п</a:t>
            </a:r>
            <a:r>
              <a:rPr lang="ru-RU" sz="4000" dirty="0" smtClean="0">
                <a:solidFill>
                  <a:srgbClr val="FF0000"/>
                </a:solidFill>
              </a:rPr>
              <a:t>у</a:t>
            </a:r>
            <a:r>
              <a:rPr lang="ru-RU" sz="4000" dirty="0" smtClean="0"/>
              <a:t>шкинским строк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  <a:r>
              <a:rPr lang="ru-RU" sz="4000" dirty="0" smtClean="0"/>
              <a:t>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sd.videouroki.net/html/2019/01/08/v_5c348c3036348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7067128" cy="2764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  «Любв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 все в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зрасты пок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рны,</a:t>
            </a:r>
          </a:p>
          <a:p>
            <a:pPr>
              <a:buNone/>
            </a:pPr>
            <a:r>
              <a:rPr lang="ru-RU" b="1" dirty="0" smtClean="0"/>
              <a:t>   Её пор</a:t>
            </a:r>
            <a:r>
              <a:rPr lang="ru-RU" b="1" dirty="0" smtClean="0">
                <a:solidFill>
                  <a:srgbClr val="FF0000"/>
                </a:solidFill>
              </a:rPr>
              <a:t>ы</a:t>
            </a:r>
            <a:r>
              <a:rPr lang="ru-RU" b="1" dirty="0" smtClean="0"/>
              <a:t>вы благотв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рны…»</a:t>
            </a:r>
          </a:p>
          <a:p>
            <a:pPr>
              <a:buNone/>
            </a:pPr>
            <a:r>
              <a:rPr lang="ru-RU" sz="2400" dirty="0" smtClean="0"/>
              <a:t>                 </a:t>
            </a:r>
          </a:p>
          <a:p>
            <a:pPr>
              <a:buNone/>
            </a:pPr>
            <a:r>
              <a:rPr lang="ru-RU" sz="2400" dirty="0" smtClean="0"/>
              <a:t>                        (А.С. Пушкин «Евгений Онегин»)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://www.pushkinmuseum.ru/sites/default/files/sudo/pictures/2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pushkinmuseum.ru/sites/default/files/sudo/pictures/2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2520280" cy="2664546"/>
          </a:xfrm>
          <a:prstGeom prst="rect">
            <a:avLst/>
          </a:prstGeom>
          <a:noFill/>
        </p:spPr>
      </p:pic>
      <p:pic>
        <p:nvPicPr>
          <p:cNvPr id="1030" name="Picture 6" descr="http://pushkin-lit.ru/images/bio-3018/3018-65_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4664"/>
            <a:ext cx="2107674" cy="2743177"/>
          </a:xfrm>
          <a:prstGeom prst="rect">
            <a:avLst/>
          </a:prstGeom>
          <a:noFill/>
        </p:spPr>
      </p:pic>
      <p:pic>
        <p:nvPicPr>
          <p:cNvPr id="1034" name="Picture 10" descr="https://i.pinimg.com/736x/21/60/93/2160930dbe67407e2ace35860c769657.jpg"/>
          <p:cNvPicPr>
            <a:picLocks noChangeAspect="1" noChangeArrowheads="1"/>
          </p:cNvPicPr>
          <p:nvPr/>
        </p:nvPicPr>
        <p:blipFill>
          <a:blip r:embed="rId5" cstate="print"/>
          <a:srcRect t="11018"/>
          <a:stretch>
            <a:fillRect/>
          </a:stretch>
        </p:blipFill>
        <p:spPr bwMode="auto">
          <a:xfrm>
            <a:off x="3563888" y="404664"/>
            <a:ext cx="2421976" cy="270854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332656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476672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476672"/>
            <a:ext cx="294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3861048"/>
            <a:ext cx="21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3861048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  <p:pic>
        <p:nvPicPr>
          <p:cNvPr id="23" name="Picture 2" descr="https://ds05.infourok.ru/uploads/ex/0c44/001862bb-920ac209/img1.jpg"/>
          <p:cNvPicPr>
            <a:picLocks noChangeAspect="1" noChangeArrowheads="1"/>
          </p:cNvPicPr>
          <p:nvPr/>
        </p:nvPicPr>
        <p:blipFill>
          <a:blip r:embed="rId6" cstate="print"/>
          <a:srcRect l="7798" t="8912" r="43183" b="7905"/>
          <a:stretch>
            <a:fillRect/>
          </a:stretch>
        </p:blipFill>
        <p:spPr bwMode="auto">
          <a:xfrm>
            <a:off x="4427984" y="3717032"/>
            <a:ext cx="2160240" cy="2749396"/>
          </a:xfrm>
          <a:prstGeom prst="rect">
            <a:avLst/>
          </a:prstGeom>
          <a:noFill/>
        </p:spPr>
      </p:pic>
      <p:pic>
        <p:nvPicPr>
          <p:cNvPr id="12290" name="Picture 2" descr="http://poetpushkin.ru/wp-content/uploads/2017/08/Portret-Pushhina-1024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667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://www.pushkinmuseum.ru/sites/default/files/sudo/pictures/2/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ww.pushkinmuseum.ru/sites/default/files/sudo/pictures/2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2304256" cy="2436156"/>
          </a:xfrm>
          <a:prstGeom prst="rect">
            <a:avLst/>
          </a:prstGeom>
          <a:noFill/>
        </p:spPr>
      </p:pic>
      <p:pic>
        <p:nvPicPr>
          <p:cNvPr id="1030" name="Picture 6" descr="http://pushkin-lit.ru/images/bio-3018/3018-65_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4240"/>
            <a:ext cx="2160240" cy="2811593"/>
          </a:xfrm>
          <a:prstGeom prst="rect">
            <a:avLst/>
          </a:prstGeom>
          <a:noFill/>
        </p:spPr>
      </p:pic>
      <p:pic>
        <p:nvPicPr>
          <p:cNvPr id="1034" name="Picture 10" descr="https://i.pinimg.com/736x/21/60/93/2160930dbe67407e2ace35860c769657.jpg"/>
          <p:cNvPicPr>
            <a:picLocks noChangeAspect="1" noChangeArrowheads="1"/>
          </p:cNvPicPr>
          <p:nvPr/>
        </p:nvPicPr>
        <p:blipFill>
          <a:blip r:embed="rId5" cstate="print"/>
          <a:srcRect t="11018"/>
          <a:stretch>
            <a:fillRect/>
          </a:stretch>
        </p:blipFill>
        <p:spPr bwMode="auto">
          <a:xfrm>
            <a:off x="3275856" y="260648"/>
            <a:ext cx="2421976" cy="270854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347864" y="299695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лья Гончар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314096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жда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сиповна, мать А.С. 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6237312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Серг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й Льв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вич, от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 по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5949280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Роди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новна,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ня 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3265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3326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260648"/>
            <a:ext cx="294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3861048"/>
            <a:ext cx="21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3861048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3068960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друг по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</a:t>
            </a:r>
            <a:endParaRPr lang="ru-RU" dirty="0"/>
          </a:p>
        </p:txBody>
      </p:sp>
      <p:pic>
        <p:nvPicPr>
          <p:cNvPr id="23" name="Picture 2" descr="https://ds05.infourok.ru/uploads/ex/0c44/001862bb-920ac209/img1.jpg"/>
          <p:cNvPicPr>
            <a:picLocks noChangeAspect="1" noChangeArrowheads="1"/>
          </p:cNvPicPr>
          <p:nvPr/>
        </p:nvPicPr>
        <p:blipFill>
          <a:blip r:embed="rId6" cstate="print"/>
          <a:srcRect l="7798" t="8912" r="43183" b="7905"/>
          <a:stretch>
            <a:fillRect/>
          </a:stretch>
        </p:blipFill>
        <p:spPr bwMode="auto">
          <a:xfrm>
            <a:off x="4211960" y="3861048"/>
            <a:ext cx="2160240" cy="2749396"/>
          </a:xfrm>
          <a:prstGeom prst="rect">
            <a:avLst/>
          </a:prstGeom>
          <a:noFill/>
        </p:spPr>
      </p:pic>
      <p:pic>
        <p:nvPicPr>
          <p:cNvPr id="12290" name="Picture 2" descr="http://poetpushkin.ru/wp-content/uploads/2017/08/Portret-Pushhina-1024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4664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Люб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вь – это прекр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сное ч</a:t>
            </a:r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r>
              <a:rPr lang="ru-RU" sz="3200" b="1" dirty="0" smtClean="0"/>
              <a:t>вство, </a:t>
            </a:r>
          </a:p>
          <a:p>
            <a:r>
              <a:rPr lang="ru-RU" sz="3200" b="1" dirty="0" smtClean="0"/>
              <a:t>о кот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ром х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чется расск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зывать стих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ми.</a:t>
            </a:r>
          </a:p>
          <a:p>
            <a:pPr algn="r"/>
            <a:endParaRPr lang="ru-RU" sz="3200" b="1" dirty="0" smtClean="0"/>
          </a:p>
          <a:p>
            <a:pPr algn="r"/>
            <a:r>
              <a:rPr lang="ru-RU" sz="3200" b="1" dirty="0" smtClean="0"/>
              <a:t>  </a:t>
            </a:r>
            <a:r>
              <a:rPr lang="ru-RU" sz="2800" b="1" dirty="0" smtClean="0"/>
              <a:t>(А.С. П</a:t>
            </a:r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r>
              <a:rPr lang="ru-RU" sz="2800" b="1" dirty="0" smtClean="0"/>
              <a:t>шкин)</a:t>
            </a:r>
            <a:endParaRPr lang="ru-RU" sz="2800" dirty="0"/>
          </a:p>
        </p:txBody>
      </p:sp>
      <p:pic>
        <p:nvPicPr>
          <p:cNvPr id="8194" name="Picture 2" descr="https://thepresentation.ru/img/tmb/3/281407/67d6d59cb4c2af9fad22fe95cc01ed8f-800x.jpg"/>
          <p:cNvPicPr>
            <a:picLocks noChangeAspect="1" noChangeArrowheads="1"/>
          </p:cNvPicPr>
          <p:nvPr/>
        </p:nvPicPr>
        <p:blipFill>
          <a:blip r:embed="rId3" cstate="print"/>
          <a:srcRect l="4526" t="14080" r="45691" b="5462"/>
          <a:stretch>
            <a:fillRect/>
          </a:stretch>
        </p:blipFill>
        <p:spPr bwMode="auto">
          <a:xfrm>
            <a:off x="1115616" y="2564904"/>
            <a:ext cx="3312368" cy="4014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i.yapx.cc/K9A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39"/>
            <a:ext cx="2664296" cy="3626579"/>
          </a:xfrm>
          <a:prstGeom prst="rect">
            <a:avLst/>
          </a:prstGeom>
          <a:noFill/>
        </p:spPr>
      </p:pic>
      <p:pic>
        <p:nvPicPr>
          <p:cNvPr id="10244" name="Picture 4" descr="https://cdn.culture.ru/c/176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3312368" cy="3312368"/>
          </a:xfrm>
          <a:prstGeom prst="rect">
            <a:avLst/>
          </a:prstGeom>
          <a:noFill/>
        </p:spPr>
      </p:pic>
      <p:pic>
        <p:nvPicPr>
          <p:cNvPr id="10246" name="Picture 6" descr="https://avatars.dzeninfra.ru/get-zen_doc/3964212/pub_61e7a8a0102c980f655effda_61e7a9cc8056a8698995bc08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492896"/>
            <a:ext cx="2827812" cy="34378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31840" y="5877272"/>
            <a:ext cx="2926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лья Гончар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«Мадонна»)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3501008"/>
            <a:ext cx="3213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Елизав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 Воронц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78904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нна Ол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(«Я вас любил…»)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4005064"/>
            <a:ext cx="2646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«Сожженное письмо», «Ангел»,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«Храни меня, мой Талисман»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i.mycdn.me/i?r=AyH4iRPQ2q0otWIFepML2LxRPhvgfCwdGe-nVLIQDFd9Ug&amp;fn=w_612"/>
          <p:cNvPicPr>
            <a:picLocks noChangeAspect="1" noChangeArrowheads="1"/>
          </p:cNvPicPr>
          <p:nvPr/>
        </p:nvPicPr>
        <p:blipFill>
          <a:blip r:embed="rId3" cstate="print"/>
          <a:srcRect b="6178"/>
          <a:stretch>
            <a:fillRect/>
          </a:stretch>
        </p:blipFill>
        <p:spPr bwMode="auto">
          <a:xfrm>
            <a:off x="323528" y="332656"/>
            <a:ext cx="4536504" cy="29139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356992"/>
            <a:ext cx="5350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Елизав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 Воронц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                 Миха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 Воронц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pic>
        <p:nvPicPr>
          <p:cNvPr id="1028" name="Picture 4" descr="https://ic.pics.livejournal.com/akbash41/24632957/495681/495681_original.jpg"/>
          <p:cNvPicPr>
            <a:picLocks noChangeAspect="1" noChangeArrowheads="1"/>
          </p:cNvPicPr>
          <p:nvPr/>
        </p:nvPicPr>
        <p:blipFill>
          <a:blip r:embed="rId4" cstate="print"/>
          <a:srcRect l="3539" t="8065" r="5622" b="9677"/>
          <a:stretch>
            <a:fillRect/>
          </a:stretch>
        </p:blipFill>
        <p:spPr bwMode="auto">
          <a:xfrm>
            <a:off x="5076056" y="404664"/>
            <a:ext cx="3891256" cy="25773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940152" y="3140968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сса</a:t>
            </a:r>
            <a:endParaRPr lang="ru-RU" sz="3200" dirty="0"/>
          </a:p>
        </p:txBody>
      </p:sp>
      <p:pic>
        <p:nvPicPr>
          <p:cNvPr id="1030" name="Picture 6" descr="https://papik.pro/izobr/uploads/posts/2023-03/1679375438_papik-pro-p-pushkin-v-mikhailovskom-kartina-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33056"/>
            <a:ext cx="4112947" cy="2773327"/>
          </a:xfrm>
          <a:prstGeom prst="rect">
            <a:avLst/>
          </a:prstGeom>
          <a:noFill/>
        </p:spPr>
      </p:pic>
      <p:sp>
        <p:nvSpPr>
          <p:cNvPr id="1032" name="AutoShape 8" descr="https://pastvu.com/_p/a/j/l/z/jlzdblztk18x6co1u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pastvu.com/_p/a/j/l/z/jlzdblztk18x6co1u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6237312"/>
            <a:ext cx="2894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шкин в Мих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йловском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375781_163-p-fon-dlya-prezentatsii-bezhevogo-tsveta-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рстень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s://densegodnya.ru/d/persten-pechatka_podarennyj_pushkinu_voroncov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6175276" cy="4028291"/>
          </a:xfrm>
          <a:prstGeom prst="rect">
            <a:avLst/>
          </a:prstGeom>
          <a:noFill/>
        </p:spPr>
      </p:pic>
      <p:pic>
        <p:nvPicPr>
          <p:cNvPr id="4100" name="Picture 4" descr="https://sun9-41.userapi.com/impf/c846218/v846218424/36b01/eEW94fKXiZg.jpg?size=807x538&amp;quality=96&amp;sign=fd73ae374b2ab321990e3a6718f4c268&amp;c_uniq_tag=hL6GMwZpe5vEuGEeJjXhfJSoQHFM5qhEmPiKtGfSjaI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3348371" cy="22322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95936" y="5589240"/>
            <a:ext cx="174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Сург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213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Светик</dc:creator>
  <cp:lastModifiedBy>Светик</cp:lastModifiedBy>
  <cp:revision>70</cp:revision>
  <dcterms:created xsi:type="dcterms:W3CDTF">2022-03-04T20:07:09Z</dcterms:created>
  <dcterms:modified xsi:type="dcterms:W3CDTF">2023-11-16T19:22:48Z</dcterms:modified>
</cp:coreProperties>
</file>