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371850"/>
            <a:ext cx="871296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«Доброе дело для Жени»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закрепление у детей старшего дошкольного возраста речевых навыков.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ОО «Речевое развитие»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память, мышления, речь при составлении небольшого по мнемотаблице. Закреплять знание гласных и согласных звуков, умение делить слово на слоги, находить место звука в слове. Упражнять в образовании существительных с уменьшительно-ласкательным значением. Формировать грамматический строй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ОО «Познавательное развитие»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у детей элементарные представления о химических свойствах веществ, интерес к окружающему миру. Закреплять навыки порядкового счета, умение ориентироваться в пространстве.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3.ОО «Физическое развитие»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мелкую моторику, умение соотносить слова с движением.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ОО «Социально-коммуникативное развитие»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Воспитывать социальные навыки: умение договариваться, учитывать мнение партнера, умение работать в парах, выслушивать вопрос до конца и давать ответ полным предложением.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ОО «Художественно-эстетическое развитие»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Закреплять приемы рисования различными изобразительными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материаломи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Способствовать снятию эмоционального напряжения через музыкальное сопровождение.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051720" y="188640"/>
            <a:ext cx="4684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Продуктивная деятельность «Листопад».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7107" name="Picture 3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713783" cy="3456385"/>
          </a:xfrm>
          <a:prstGeom prst="rect">
            <a:avLst/>
          </a:prstGeom>
          <a:noFill/>
        </p:spPr>
      </p:pic>
      <p:pic>
        <p:nvPicPr>
          <p:cNvPr id="47109" name="Picture 5" descr="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206" y="3284984"/>
            <a:ext cx="4555998" cy="328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691680" y="260648"/>
            <a:ext cx="6274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Экспериментальная деятельность «Секретное письмо».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8131" name="Picture 3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312618" cy="2567035"/>
          </a:xfrm>
          <a:prstGeom prst="rect">
            <a:avLst/>
          </a:prstGeom>
          <a:noFill/>
        </p:spPr>
      </p:pic>
      <p:pic>
        <p:nvPicPr>
          <p:cNvPr id="48133" name="Picture 5" descr="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860874" cy="2644950"/>
          </a:xfrm>
          <a:prstGeom prst="rect">
            <a:avLst/>
          </a:prstGeom>
          <a:noFill/>
        </p:spPr>
      </p:pic>
      <p:pic>
        <p:nvPicPr>
          <p:cNvPr id="48135" name="Picture 7" descr="screensh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56992"/>
            <a:ext cx="5744201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1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Женя подарила букварь. </a:t>
            </a:r>
          </a:p>
          <a:p>
            <a:pPr algn="ctr"/>
            <a:r>
              <a:rPr lang="ru-RU" sz="2000" i="1" dirty="0" smtClean="0"/>
              <a:t>Воспитатель вместе с детьми рассматривает букварь.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9156" name="Picture 4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45024"/>
            <a:ext cx="5047735" cy="3024336"/>
          </a:xfrm>
          <a:prstGeom prst="rect">
            <a:avLst/>
          </a:prstGeom>
          <a:noFill/>
        </p:spPr>
      </p:pic>
      <p:pic>
        <p:nvPicPr>
          <p:cNvPr id="49154" name="Picture 2" descr="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683297" cy="304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051720" y="260648"/>
            <a:ext cx="5960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вместе с детьми отдают голубю цветок.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438775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32656"/>
            <a:ext cx="3342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Наше настроение на занятии</a:t>
            </a:r>
            <a:endParaRPr lang="ru-RU" sz="2000" dirty="0"/>
          </a:p>
        </p:txBody>
      </p:sp>
      <p:pic>
        <p:nvPicPr>
          <p:cNvPr id="51202" name="Picture 2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638925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24800" cy="5019676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627784" y="33265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Раздается звук урчание голубя.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758084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332656"/>
            <a:ext cx="404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Голубь известие какое-то принес.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483768" y="260648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Дидактическая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игра «Что лишнее?»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63" name="Picture 3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71967" cy="373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59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Дидактическое упражнение «Место звука «К» </a:t>
            </a:r>
            <a:r>
              <a:rPr lang="ru-RU" smtClean="0"/>
              <a:t>в </a:t>
            </a:r>
            <a:r>
              <a:rPr lang="ru-RU" smtClean="0"/>
              <a:t>слове»</a:t>
            </a:r>
            <a:endParaRPr lang="ru-RU" dirty="0"/>
          </a:p>
        </p:txBody>
      </p:sp>
      <p:pic>
        <p:nvPicPr>
          <p:cNvPr id="41990" name="Picture 6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24736" cy="5438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627784" y="332656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Дидактическая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игра «Скажи ласково».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3011" name="Picture 3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60432" cy="5469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347864" y="188640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Игра «Магазин»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4035" name="Picture 3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92696"/>
            <a:ext cx="4547018" cy="4464496"/>
          </a:xfrm>
          <a:prstGeom prst="rect">
            <a:avLst/>
          </a:prstGeom>
          <a:noFill/>
        </p:spPr>
      </p:pic>
      <p:pic>
        <p:nvPicPr>
          <p:cNvPr id="44037" name="Picture 5" descr="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83844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Дидактическая игра «Осень какая?» Составление рассказа по мнемотаблице.</a:t>
            </a:r>
            <a:endParaRPr lang="ru-RU" sz="2000" dirty="0"/>
          </a:p>
        </p:txBody>
      </p:sp>
      <p:pic>
        <p:nvPicPr>
          <p:cNvPr id="45058" name="Picture 2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984776" cy="5777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907704" y="188640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Пальчиковая гимнастика в настольной песочнице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«Вышли пальчики гулять»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6083" name="Picture 3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55285" cy="555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264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Шапорев</dc:creator>
  <cp:lastModifiedBy>111</cp:lastModifiedBy>
  <cp:revision>15</cp:revision>
  <dcterms:created xsi:type="dcterms:W3CDTF">2023-11-11T23:50:36Z</dcterms:created>
  <dcterms:modified xsi:type="dcterms:W3CDTF">2023-11-12T01:34:00Z</dcterms:modified>
</cp:coreProperties>
</file>