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694" r:id="rId3"/>
    <p:sldMasterId id="2147483698" r:id="rId4"/>
  </p:sldMasterIdLst>
  <p:notesMasterIdLst>
    <p:notesMasterId r:id="rId22"/>
  </p:notesMasterIdLst>
  <p:sldIdLst>
    <p:sldId id="256" r:id="rId5"/>
    <p:sldId id="271" r:id="rId6"/>
    <p:sldId id="259" r:id="rId7"/>
    <p:sldId id="260" r:id="rId8"/>
    <p:sldId id="285" r:id="rId9"/>
    <p:sldId id="278" r:id="rId10"/>
    <p:sldId id="279" r:id="rId11"/>
    <p:sldId id="287" r:id="rId12"/>
    <p:sldId id="286" r:id="rId13"/>
    <p:sldId id="274" r:id="rId14"/>
    <p:sldId id="275" r:id="rId15"/>
    <p:sldId id="282" r:id="rId16"/>
    <p:sldId id="280" r:id="rId17"/>
    <p:sldId id="283" r:id="rId18"/>
    <p:sldId id="281" r:id="rId19"/>
    <p:sldId id="284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E0AE-42CC-4A8A-8797-392A7D3892F4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A979-54A8-4522-BF6F-0B9D775D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8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840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15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6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7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5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1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2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50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577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52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273469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775478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9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FE8FE1-190D-4E49-8BD5-3A82F0D379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98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696D9-30F3-4697-9424-35E7EAE5F3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95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B7A45-E519-4595-A923-AC541EFF29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96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40EDC-2303-446A-B63D-AD6E91C3D8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58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C84E7-CCDB-4493-AB7E-2DABF9AEA0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30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7B1AE-228B-4869-ADA6-1BD9E63C63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06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8D1F0-FA79-4C0C-9F6B-01316F7F272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43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65823-6EB0-4D24-B9FE-5C1A407F089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55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743FC-D148-4147-8D69-A4F2B7064A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30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36E4A-3B05-4863-93A4-B7711E0B14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7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17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EFF06-CAE5-4B3C-8EDC-6AC5849F3F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9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070AE-5F9B-4452-93BA-FDB6F10A0A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72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4397F-6B18-4704-9861-4B3C210B0A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1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9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3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25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9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3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14E426-FCF1-4213-9CB5-52501EA7C608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8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kern="0"/>
              <a:pPr/>
              <a:t>‹#›</a:t>
            </a:fld>
            <a:endParaRPr sz="140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350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kern="0"/>
              <a:pPr/>
              <a:t>‹#›</a:t>
            </a:fld>
            <a:endParaRPr sz="140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30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D9A4FE-E3F5-4998-8F7A-2FF5C5B38B0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8" y="32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8" y="17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7" y="88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7" y="13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1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35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gif"/><Relationship Id="rId7" Type="http://schemas.openxmlformats.org/officeDocument/2006/relationships/hyperlink" Target="&#1076;&#1086;&#1083;&#1080;_&#1079;&#1072;&#1076;&#1072;&#1085;&#1080;&#1103;.pp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;p3" descr="matematika_carica_nauk_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65" y="2086139"/>
            <a:ext cx="38195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23728" y="1340768"/>
            <a:ext cx="642095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dirty="0"/>
              <a:t> </a:t>
            </a:r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Ну, ребята, чур, молчок! </a:t>
            </a:r>
          </a:p>
          <a:p>
            <a:pPr algn="r"/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Начинается урок.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1" descr="matematika_carica_nauk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1"/>
          <p:cNvSpPr/>
          <p:nvPr/>
        </p:nvSpPr>
        <p:spPr>
          <a:xfrm>
            <a:off x="0" y="1337468"/>
            <a:ext cx="9144000" cy="53006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48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1" descr="SL3739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69116" y="1649005"/>
            <a:ext cx="3097212" cy="231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 descr="SL3739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750" y="4292600"/>
            <a:ext cx="2951162" cy="222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 txBox="1"/>
          <p:nvPr/>
        </p:nvSpPr>
        <p:spPr>
          <a:xfrm>
            <a:off x="3924300" y="1700212"/>
            <a:ext cx="4824412" cy="228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Яблоко разделили на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b="1" u="sng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две равные</a:t>
            </a: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 части  </a:t>
            </a:r>
            <a:r>
              <a:rPr lang="ru-RU" sz="2800" b="1" u="sng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(доли).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Одна часть (доля) яблока называется  </a:t>
            </a:r>
            <a:r>
              <a:rPr lang="ru-RU" sz="3200" b="1" kern="0" dirty="0">
                <a:solidFill>
                  <a:srgbClr val="FF3300"/>
                </a:solidFill>
                <a:ea typeface="Arial"/>
                <a:cs typeface="Arial"/>
                <a:sym typeface="Arial"/>
              </a:rPr>
              <a:t>половина.</a:t>
            </a:r>
            <a:endParaRPr sz="2800" kern="0" dirty="0">
              <a:solidFill>
                <a:srgbClr val="0000FF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		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0" y="0"/>
            <a:ext cx="9144000" cy="1557337"/>
          </a:xfrm>
          <a:prstGeom prst="rect">
            <a:avLst/>
          </a:prstGeom>
          <a:solidFill>
            <a:srgbClr val="33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48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 txBox="1">
            <a:spLocks noGrp="1"/>
          </p:cNvSpPr>
          <p:nvPr>
            <p:ph type="title" idx="4294967295"/>
          </p:nvPr>
        </p:nvSpPr>
        <p:spPr>
          <a:xfrm>
            <a:off x="269116" y="412045"/>
            <a:ext cx="8229600" cy="92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lang="ru-RU" sz="2800" b="1" i="0" u="none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Доля </a:t>
            </a:r>
            <a:r>
              <a:rPr lang="ru-RU" sz="2800" b="1" i="0" u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– каждая из равных частей единицы</a:t>
            </a:r>
            <a:br>
              <a:rPr lang="ru-RU" sz="2800" b="1" i="0" u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ПОЛОВИНА</a:t>
            </a:r>
            <a:r>
              <a:rPr lang="ru-RU" sz="5400" b="1" i="0" u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5400" b="1" i="0" u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grpSp>
        <p:nvGrpSpPr>
          <p:cNvPr id="139" name="Google Shape;139;p11"/>
          <p:cNvGrpSpPr/>
          <p:nvPr/>
        </p:nvGrpSpPr>
        <p:grpSpPr>
          <a:xfrm>
            <a:off x="3851275" y="4076700"/>
            <a:ext cx="5724525" cy="2230437"/>
            <a:chOff x="2426" y="2568"/>
            <a:chExt cx="3606" cy="1405"/>
          </a:xfrm>
        </p:grpSpPr>
        <p:sp>
          <p:nvSpPr>
            <p:cNvPr id="140" name="Google Shape;140;p11"/>
            <p:cNvSpPr txBox="1"/>
            <p:nvPr/>
          </p:nvSpPr>
          <p:spPr>
            <a:xfrm>
              <a:off x="2472" y="3339"/>
              <a:ext cx="2819" cy="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FF"/>
                </a:buClr>
                <a:buSzPts val="2800"/>
                <a:buFont typeface="Arial"/>
                <a:buNone/>
              </a:pPr>
              <a:r>
                <a:rPr lang="ru-RU" sz="2800" kern="0">
                  <a:solidFill>
                    <a:srgbClr val="0000FF"/>
                  </a:solidFill>
                  <a:ea typeface="Arial"/>
                  <a:cs typeface="Arial"/>
                  <a:sym typeface="Arial"/>
                </a:rPr>
                <a:t>Одна часть (доля) пирога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  <a:p>
              <a:pPr>
                <a:buClr>
                  <a:srgbClr val="0000FF"/>
                </a:buClr>
                <a:buSzPts val="2800"/>
                <a:buFont typeface="Arial"/>
                <a:buNone/>
              </a:pPr>
              <a:r>
                <a:rPr lang="ru-RU" sz="2800" kern="0">
                  <a:solidFill>
                    <a:srgbClr val="0000FF"/>
                  </a:solidFill>
                  <a:ea typeface="Arial"/>
                  <a:cs typeface="Arial"/>
                  <a:sym typeface="Arial"/>
                </a:rPr>
                <a:t> называется</a:t>
              </a:r>
              <a:r>
                <a:rPr lang="ru-RU" kern="0">
                  <a:solidFill>
                    <a:srgbClr val="0000FF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ru-RU" sz="3200" kern="0">
                  <a:solidFill>
                    <a:srgbClr val="0000FF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ru-RU" sz="3200" b="1" kern="0">
                  <a:solidFill>
                    <a:srgbClr val="FF3300"/>
                  </a:solidFill>
                  <a:ea typeface="Arial"/>
                  <a:cs typeface="Arial"/>
                  <a:sym typeface="Arial"/>
                </a:rPr>
                <a:t>половина.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11"/>
            <p:cNvGrpSpPr/>
            <p:nvPr/>
          </p:nvGrpSpPr>
          <p:grpSpPr>
            <a:xfrm>
              <a:off x="2426" y="2568"/>
              <a:ext cx="3606" cy="778"/>
              <a:chOff x="2426" y="2568"/>
              <a:chExt cx="3606" cy="778"/>
            </a:xfrm>
          </p:grpSpPr>
          <p:sp>
            <p:nvSpPr>
              <p:cNvPr id="142" name="Google Shape;142;p11"/>
              <p:cNvSpPr txBox="1"/>
              <p:nvPr/>
            </p:nvSpPr>
            <p:spPr>
              <a:xfrm>
                <a:off x="2426" y="2750"/>
                <a:ext cx="3606" cy="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FF"/>
                  </a:buClr>
                  <a:buSzPts val="2800"/>
                  <a:buFont typeface="Arial"/>
                  <a:buNone/>
                </a:pPr>
                <a:r>
                  <a:rPr lang="ru-RU" sz="2800" kern="0" dirty="0">
                    <a:solidFill>
                      <a:srgbClr val="0000FF"/>
                    </a:solidFill>
                    <a:ea typeface="Arial"/>
                    <a:cs typeface="Arial"/>
                    <a:sym typeface="Arial"/>
                  </a:rPr>
                  <a:t>Пирог разделили</a:t>
                </a:r>
                <a:r>
                  <a:rPr lang="ru-RU" sz="28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 </a:t>
                </a:r>
                <a:r>
                  <a:rPr lang="ru-RU" sz="2800" kern="0" dirty="0">
                    <a:solidFill>
                      <a:srgbClr val="0000FF"/>
                    </a:solidFill>
                    <a:ea typeface="Arial"/>
                    <a:cs typeface="Arial"/>
                    <a:sym typeface="Arial"/>
                  </a:rPr>
                  <a:t>на</a:t>
                </a:r>
                <a:r>
                  <a:rPr lang="ru-RU" sz="28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 </a:t>
                </a:r>
                <a:r>
                  <a:rPr lang="ru-RU" sz="2800" kern="0" dirty="0">
                    <a:solidFill>
                      <a:srgbClr val="0000FF"/>
                    </a:solidFill>
                    <a:ea typeface="Arial"/>
                    <a:cs typeface="Arial"/>
                    <a:sym typeface="Arial"/>
                  </a:rPr>
                  <a:t>…</a:t>
                </a:r>
                <a:r>
                  <a:rPr lang="ru-RU" sz="28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 </a:t>
                </a:r>
                <a:r>
                  <a:rPr lang="ru-RU" sz="2800" kern="0" dirty="0">
                    <a:solidFill>
                      <a:srgbClr val="0000FF"/>
                    </a:solidFill>
                    <a:ea typeface="Arial"/>
                    <a:cs typeface="Arial"/>
                    <a:sym typeface="Arial"/>
                  </a:rPr>
                  <a:t>равные части (доли).</a:t>
                </a:r>
                <a:endParaRPr sz="1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1"/>
              <p:cNvSpPr txBox="1"/>
              <p:nvPr/>
            </p:nvSpPr>
            <p:spPr>
              <a:xfrm>
                <a:off x="4377" y="2568"/>
                <a:ext cx="880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ru-RU" b="1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(сколько?)</a:t>
                </a: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4" name="Google Shape;154;p11"/>
          <p:cNvGrpSpPr/>
          <p:nvPr/>
        </p:nvGrpSpPr>
        <p:grpSpPr>
          <a:xfrm>
            <a:off x="870558" y="4869160"/>
            <a:ext cx="2355708" cy="1494494"/>
            <a:chOff x="1383" y="1344"/>
            <a:chExt cx="1430" cy="1426"/>
          </a:xfrm>
        </p:grpSpPr>
        <p:sp>
          <p:nvSpPr>
            <p:cNvPr id="157" name="Google Shape;157;p11"/>
            <p:cNvSpPr txBox="1"/>
            <p:nvPr/>
          </p:nvSpPr>
          <p:spPr>
            <a:xfrm>
              <a:off x="1730" y="2366"/>
              <a:ext cx="1083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b="1" kern="0" dirty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  половина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b="1" kern="0" dirty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 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11"/>
            <p:cNvSpPr txBox="1"/>
            <p:nvPr/>
          </p:nvSpPr>
          <p:spPr>
            <a:xfrm>
              <a:off x="1383" y="1344"/>
              <a:ext cx="149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b="1" u="sng" kern="0" dirty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1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b="1" kern="0" dirty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2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0352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2" descr="matematika_carica_nauk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/>
          <p:nvPr/>
        </p:nvSpPr>
        <p:spPr>
          <a:xfrm>
            <a:off x="0" y="1557337"/>
            <a:ext cx="9144000" cy="53006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48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2" descr="SL3739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162" y="4076700"/>
            <a:ext cx="3527425" cy="25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 txBox="1"/>
          <p:nvPr/>
        </p:nvSpPr>
        <p:spPr>
          <a:xfrm>
            <a:off x="0" y="0"/>
            <a:ext cx="9144000" cy="1557337"/>
          </a:xfrm>
          <a:prstGeom prst="rect">
            <a:avLst/>
          </a:prstGeom>
          <a:solidFill>
            <a:srgbClr val="33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48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 txBox="1">
            <a:spLocks noGrp="1"/>
          </p:cNvSpPr>
          <p:nvPr>
            <p:ph type="title" idx="4294967295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ru-RU" sz="44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Доли: треть и четверть</a:t>
            </a:r>
            <a:endParaRPr/>
          </a:p>
        </p:txBody>
      </p:sp>
      <p:sp>
        <p:nvSpPr>
          <p:cNvPr id="173" name="Google Shape;173;p12"/>
          <p:cNvSpPr txBox="1"/>
          <p:nvPr/>
        </p:nvSpPr>
        <p:spPr>
          <a:xfrm>
            <a:off x="3779837" y="1700212"/>
            <a:ext cx="5724525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Кусок арбуза разделили</a:t>
            </a:r>
            <a:r>
              <a:rPr lang="ru-RU" sz="2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на …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равные …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395287" y="4941887"/>
            <a:ext cx="18748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равные …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250825" y="5661025"/>
            <a:ext cx="5068887" cy="176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Одна часть (доля) апельсина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 называется</a:t>
            </a:r>
            <a:r>
              <a:rPr lang="ru-RU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3200" b="1" kern="0" dirty="0">
                <a:solidFill>
                  <a:srgbClr val="FF3300"/>
                </a:solidFill>
                <a:ea typeface="Arial"/>
                <a:cs typeface="Arial"/>
                <a:sym typeface="Arial"/>
              </a:rPr>
              <a:t>четверть.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kern="0" dirty="0">
              <a:solidFill>
                <a:srgbClr val="0000FF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FF"/>
              </a:buClr>
              <a:buSzPts val="3200"/>
              <a:buFont typeface="Arial"/>
              <a:buNone/>
            </a:pPr>
            <a:r>
              <a:rPr lang="ru-RU" sz="32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               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3779837" y="2708275"/>
            <a:ext cx="4552950" cy="149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 Одна часть (доля) арбуза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называется</a:t>
            </a:r>
            <a:r>
              <a:rPr lang="ru-RU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3200" b="1" kern="0" dirty="0">
                <a:solidFill>
                  <a:srgbClr val="FF3300"/>
                </a:solidFill>
                <a:ea typeface="Arial"/>
                <a:cs typeface="Arial"/>
                <a:sym typeface="Arial"/>
              </a:rPr>
              <a:t>треть.</a:t>
            </a:r>
            <a:endParaRPr kern="0" dirty="0">
              <a:solidFill>
                <a:srgbClr val="0000FF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FF"/>
              </a:buClr>
              <a:buSzPts val="3200"/>
              <a:buFont typeface="Arial"/>
              <a:buNone/>
            </a:pPr>
            <a:r>
              <a:rPr lang="ru-RU" sz="32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                     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250825" y="4365625"/>
            <a:ext cx="57245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Апельсин разделили</a:t>
            </a:r>
            <a:r>
              <a:rPr lang="ru-RU" sz="2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2800" kern="0" dirty="0">
                <a:solidFill>
                  <a:srgbClr val="0000FF"/>
                </a:solidFill>
                <a:ea typeface="Arial"/>
                <a:cs typeface="Arial"/>
                <a:sym typeface="Arial"/>
              </a:rPr>
              <a:t>на …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8" name="Google Shape;178;p12"/>
          <p:cNvGrpSpPr/>
          <p:nvPr/>
        </p:nvGrpSpPr>
        <p:grpSpPr>
          <a:xfrm>
            <a:off x="7235825" y="5876925"/>
            <a:ext cx="438150" cy="725487"/>
            <a:chOff x="1066" y="1616"/>
            <a:chExt cx="276" cy="457"/>
          </a:xfrm>
        </p:grpSpPr>
        <p:sp>
          <p:nvSpPr>
            <p:cNvPr id="179" name="Google Shape;179;p12"/>
            <p:cNvSpPr txBox="1"/>
            <p:nvPr/>
          </p:nvSpPr>
          <p:spPr>
            <a:xfrm>
              <a:off x="1111" y="1616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b="1" ker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1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0" name="Google Shape;180;p12"/>
            <p:cNvGrpSpPr/>
            <p:nvPr/>
          </p:nvGrpSpPr>
          <p:grpSpPr>
            <a:xfrm>
              <a:off x="1066" y="1661"/>
              <a:ext cx="276" cy="412"/>
              <a:chOff x="703" y="1525"/>
              <a:chExt cx="276" cy="412"/>
            </a:xfrm>
          </p:grpSpPr>
          <p:sp>
            <p:nvSpPr>
              <p:cNvPr id="181" name="Google Shape;181;p12"/>
              <p:cNvSpPr txBox="1"/>
              <p:nvPr/>
            </p:nvSpPr>
            <p:spPr>
              <a:xfrm>
                <a:off x="748" y="1706"/>
                <a:ext cx="19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ru-RU" b="1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4</a:t>
                </a: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2"/>
              <p:cNvSpPr txBox="1"/>
              <p:nvPr/>
            </p:nvSpPr>
            <p:spPr>
              <a:xfrm>
                <a:off x="703" y="1525"/>
                <a:ext cx="27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ru-RU" b="1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__</a:t>
                </a: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83" name="Google Shape;183;p12"/>
          <p:cNvSpPr txBox="1"/>
          <p:nvPr/>
        </p:nvSpPr>
        <p:spPr>
          <a:xfrm>
            <a:off x="4067175" y="4076700"/>
            <a:ext cx="1397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ru-RU" b="1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(сколько?)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84" name="Google Shape;184;p12" descr="0002-001-Dol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2276475"/>
            <a:ext cx="865187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 descr="0002-001-Dol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3712" y="2420937"/>
            <a:ext cx="865187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 descr="0002-001-Dol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8887" y="1628775"/>
            <a:ext cx="865187" cy="931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12"/>
          <p:cNvGrpSpPr/>
          <p:nvPr/>
        </p:nvGrpSpPr>
        <p:grpSpPr>
          <a:xfrm>
            <a:off x="827087" y="2997200"/>
            <a:ext cx="438150" cy="725487"/>
            <a:chOff x="1066" y="1616"/>
            <a:chExt cx="276" cy="457"/>
          </a:xfrm>
        </p:grpSpPr>
        <p:sp>
          <p:nvSpPr>
            <p:cNvPr id="188" name="Google Shape;188;p12"/>
            <p:cNvSpPr txBox="1"/>
            <p:nvPr/>
          </p:nvSpPr>
          <p:spPr>
            <a:xfrm>
              <a:off x="1111" y="1616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b="1" kern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1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9" name="Google Shape;189;p12"/>
            <p:cNvGrpSpPr/>
            <p:nvPr/>
          </p:nvGrpSpPr>
          <p:grpSpPr>
            <a:xfrm>
              <a:off x="1066" y="1661"/>
              <a:ext cx="276" cy="412"/>
              <a:chOff x="703" y="1525"/>
              <a:chExt cx="276" cy="412"/>
            </a:xfrm>
          </p:grpSpPr>
          <p:sp>
            <p:nvSpPr>
              <p:cNvPr id="190" name="Google Shape;190;p12"/>
              <p:cNvSpPr txBox="1"/>
              <p:nvPr/>
            </p:nvSpPr>
            <p:spPr>
              <a:xfrm>
                <a:off x="748" y="1706"/>
                <a:ext cx="19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ru-RU" b="1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3</a:t>
                </a: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2"/>
              <p:cNvSpPr txBox="1"/>
              <p:nvPr/>
            </p:nvSpPr>
            <p:spPr>
              <a:xfrm>
                <a:off x="703" y="1525"/>
                <a:ext cx="27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ru-RU" b="1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__</a:t>
                </a: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92" name="Google Shape;192;p12"/>
          <p:cNvSpPr txBox="1"/>
          <p:nvPr/>
        </p:nvSpPr>
        <p:spPr>
          <a:xfrm>
            <a:off x="7380287" y="1484312"/>
            <a:ext cx="1397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ru-RU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(сколько?)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7" name="Google Shape;184;p12" descr="0002-001-Dol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793" y="2325126"/>
            <a:ext cx="865187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85;p12" descr="0002-001-Dol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469588"/>
            <a:ext cx="865187" cy="93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86;p12" descr="0002-001-Dol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6855" y="1677426"/>
            <a:ext cx="865187" cy="931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6147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  <p:bldP spid="176" grpId="0"/>
      <p:bldP spid="1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заданий из учебника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45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46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99288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12983118"/>
                  </p:ext>
                </p:extLst>
              </p:nvPr>
            </p:nvGraphicFramePr>
            <p:xfrm>
              <a:off x="1176868" y="2852938"/>
              <a:ext cx="6707502" cy="203332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50141"/>
                    <a:gridCol w="399229"/>
                    <a:gridCol w="343802"/>
                    <a:gridCol w="426943"/>
                    <a:gridCol w="426943"/>
                    <a:gridCol w="426943"/>
                    <a:gridCol w="318335"/>
                    <a:gridCol w="318335"/>
                    <a:gridCol w="426943"/>
                    <a:gridCol w="426943"/>
                    <a:gridCol w="426943"/>
                    <a:gridCol w="1062115"/>
                    <a:gridCol w="853887"/>
                  </a:tblGrid>
                  <a:tr h="635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фигура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Выполнили верно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оценка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625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Закрашено	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5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Незакрашено	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12983118"/>
                  </p:ext>
                </p:extLst>
              </p:nvPr>
            </p:nvGraphicFramePr>
            <p:xfrm>
              <a:off x="1176868" y="2852938"/>
              <a:ext cx="6707502" cy="203332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50141"/>
                    <a:gridCol w="399229"/>
                    <a:gridCol w="343802"/>
                    <a:gridCol w="426943"/>
                    <a:gridCol w="426943"/>
                    <a:gridCol w="426943"/>
                    <a:gridCol w="318335"/>
                    <a:gridCol w="318335"/>
                    <a:gridCol w="426943"/>
                    <a:gridCol w="426943"/>
                    <a:gridCol w="426943"/>
                    <a:gridCol w="1062115"/>
                    <a:gridCol w="853887"/>
                  </a:tblGrid>
                  <a:tr h="635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фигура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Выполнили верно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оценка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625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Закрашено	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6923" t="-87302" r="-1381538" b="-84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61404" t="-87302" r="-1475439" b="-84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75714" t="-87302" r="-1101429" b="-84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75714" t="-87302" r="-1001429" b="-84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75714" t="-87302" r="-901429" b="-84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09615" t="-87302" r="-1113462" b="-84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9615" t="-87302" r="-1013462" b="-84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24286" t="-87302" r="-652857" b="-84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24286" t="-87302" r="-552857" b="-84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24286" t="-87302" r="-452857" b="-8412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5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Незакрашено	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6923" t="-226923" r="-1381538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61404" t="-226923" r="-1475439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75714" t="-226923" r="-1101429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75714" t="-226923" r="-1001429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75714" t="-226923" r="-901429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09615" t="-226923" r="-1113462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9615" t="-226923" r="-1013462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24286" t="-226923" r="-652857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24286" t="-226923" r="-552857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24286" t="-226923" r="-452857" b="-192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3779912" y="530120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«5» 9-10 верных ответов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«4»      - 8 ответов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«3» - 6-7- ответов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3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548680"/>
            <a:ext cx="7776864" cy="4524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этой странице словами записаны  доли, а вы их должны записать с помощью  цифр и черты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три шестых                     б) половина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в)одна треть                       г) семь десятых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одиннадцать сотых        е) три четверти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ж) одиннадцать сорок восьмых.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69753998"/>
                  </p:ext>
                </p:extLst>
              </p:nvPr>
            </p:nvGraphicFramePr>
            <p:xfrm>
              <a:off x="1331640" y="2636912"/>
              <a:ext cx="6077585" cy="11871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78815"/>
                    <a:gridCol w="680720"/>
                    <a:gridCol w="679450"/>
                    <a:gridCol w="676275"/>
                    <a:gridCol w="680720"/>
                    <a:gridCol w="678180"/>
                    <a:gridCol w="691515"/>
                    <a:gridCol w="655955"/>
                    <a:gridCol w="65595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б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в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г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д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ж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Выполнили верно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оценка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62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69753998"/>
                  </p:ext>
                </p:extLst>
              </p:nvPr>
            </p:nvGraphicFramePr>
            <p:xfrm>
              <a:off x="1331640" y="2636912"/>
              <a:ext cx="6077585" cy="11871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78815"/>
                    <a:gridCol w="680720"/>
                    <a:gridCol w="679450"/>
                    <a:gridCol w="676275"/>
                    <a:gridCol w="680720"/>
                    <a:gridCol w="678180"/>
                    <a:gridCol w="691515"/>
                    <a:gridCol w="655955"/>
                    <a:gridCol w="655955"/>
                  </a:tblGrid>
                  <a:tr h="6309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б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в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г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д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ж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Выполнили верно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оценка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6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01" t="-118478" r="-800901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118478" r="-69375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18478" r="-59375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2703" t="-118478" r="-499099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107" t="-118478" r="-394643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3604" t="-118478" r="-298198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87719" t="-118478" r="-190351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3851920" y="4509120"/>
            <a:ext cx="4572000" cy="12824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«5» -7 верных ответов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«4»  - 5-6  ответов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«3» - 3-4   ответов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2522544"/>
          </a:xfrm>
        </p:spPr>
        <p:txBody>
          <a:bodyPr>
            <a:noAutofit/>
          </a:bodyPr>
          <a:lstStyle/>
          <a:p>
            <a:r>
              <a:rPr lang="ru-RU" sz="3000" dirty="0" smtClean="0"/>
              <a:t>На уроке я узнал… </a:t>
            </a:r>
            <a:br>
              <a:rPr lang="ru-RU" sz="3000" dirty="0" smtClean="0"/>
            </a:br>
            <a:r>
              <a:rPr lang="ru-RU" sz="3000" dirty="0" smtClean="0"/>
              <a:t>Мне было легко…</a:t>
            </a:r>
            <a:br>
              <a:rPr lang="ru-RU" sz="3000" dirty="0" smtClean="0"/>
            </a:br>
            <a:r>
              <a:rPr lang="ru-RU" sz="3000" dirty="0" smtClean="0"/>
              <a:t>Я пока затрудняюсь…</a:t>
            </a:r>
            <a:br>
              <a:rPr lang="ru-RU" sz="3000" dirty="0" smtClean="0"/>
            </a:br>
            <a:r>
              <a:rPr lang="ru-RU" sz="3000" dirty="0" smtClean="0"/>
              <a:t>Я понял, мне необходимо поработать над темой…</a:t>
            </a:r>
            <a:endParaRPr lang="ru-RU" sz="3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7815" r="16863" b="66672"/>
          <a:stretch>
            <a:fillRect/>
          </a:stretch>
        </p:blipFill>
        <p:spPr bwMode="auto">
          <a:xfrm>
            <a:off x="5940152" y="2996952"/>
            <a:ext cx="2952328" cy="253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t="40960" r="71272" b="42879"/>
          <a:stretch>
            <a:fillRect/>
          </a:stretch>
        </p:blipFill>
        <p:spPr bwMode="auto">
          <a:xfrm>
            <a:off x="467544" y="2996952"/>
            <a:ext cx="2664296" cy="25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t="58080" r="71168" b="21269"/>
          <a:stretch>
            <a:fillRect/>
          </a:stretch>
        </p:blipFill>
        <p:spPr bwMode="auto">
          <a:xfrm>
            <a:off x="3419872" y="2708920"/>
            <a:ext cx="2590458" cy="312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73184"/>
          </a:xfrm>
        </p:spPr>
        <p:txBody>
          <a:bodyPr>
            <a:normAutofit/>
          </a:bodyPr>
          <a:lstStyle/>
          <a:p>
            <a:pPr lvl="0" algn="r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тогда знание, когда оно приобретено усилиями своей мысли, а не </a:t>
            </a:r>
            <a:r>
              <a:rPr 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памятью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мы делили апельсин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06" y="4530"/>
            <a:ext cx="9126894" cy="685347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751" b="2751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027" y="2531050"/>
            <a:ext cx="2168250" cy="25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92137" y="4293742"/>
            <a:ext cx="2665413" cy="2200275"/>
            <a:chOff x="1383" y="2296"/>
            <a:chExt cx="2254" cy="1858"/>
          </a:xfrm>
        </p:grpSpPr>
        <p:pic>
          <p:nvPicPr>
            <p:cNvPr id="7" name="Picture 14" descr="cat39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383" y="2523"/>
              <a:ext cx="1192" cy="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393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2" y="2296"/>
              <a:ext cx="1315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2" descr="29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1363" y="2179638"/>
            <a:ext cx="4394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ежик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652963"/>
            <a:ext cx="1476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076056" y="5013176"/>
            <a:ext cx="2195512" cy="1655762"/>
            <a:chOff x="2018" y="1355"/>
            <a:chExt cx="1858" cy="1133"/>
          </a:xfrm>
        </p:grpSpPr>
        <p:pic>
          <p:nvPicPr>
            <p:cNvPr id="12" name="Picture 8" descr="duck11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18" y="1355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duck11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99" y="1389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323528" y="397444"/>
            <a:ext cx="439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фрукт делили звери?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7955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он состоит?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2000" y="720487"/>
            <a:ext cx="3347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дольки в апельсине?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191683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доли?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5413" y="3598286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частей надо разделить апельсин,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все звери получили поровну?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4797152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часть получит каждый?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 поделили на одинаковые квадратики. Какую долю квадрата составляет один квадратик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338" y="2492896"/>
            <a:ext cx="6799262" cy="28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6" descr="Розовая тисненая бумага"/>
          <p:cNvSpPr>
            <a:spLocks noChangeArrowheads="1"/>
          </p:cNvSpPr>
          <p:nvPr/>
        </p:nvSpPr>
        <p:spPr bwMode="auto">
          <a:xfrm>
            <a:off x="250825" y="1773238"/>
            <a:ext cx="8496300" cy="2808287"/>
          </a:xfrm>
          <a:prstGeom prst="ellipse">
            <a:avLst/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7" name="Group 141"/>
          <p:cNvGrpSpPr>
            <a:grpSpLocks/>
          </p:cNvGrpSpPr>
          <p:nvPr/>
        </p:nvGrpSpPr>
        <p:grpSpPr bwMode="auto">
          <a:xfrm>
            <a:off x="4392613" y="1628775"/>
            <a:ext cx="1790700" cy="1476375"/>
            <a:chOff x="2895" y="663"/>
            <a:chExt cx="1128" cy="930"/>
          </a:xfrm>
        </p:grpSpPr>
        <p:sp>
          <p:nvSpPr>
            <p:cNvPr id="48" name="Freeform 142"/>
            <p:cNvSpPr>
              <a:spLocks/>
            </p:cNvSpPr>
            <p:nvPr/>
          </p:nvSpPr>
          <p:spPr bwMode="auto">
            <a:xfrm>
              <a:off x="2895" y="765"/>
              <a:ext cx="1122" cy="82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1122" y="0"/>
                </a:cxn>
                <a:cxn ang="0">
                  <a:pos x="1122" y="480"/>
                </a:cxn>
                <a:cxn ang="0">
                  <a:pos x="0" y="828"/>
                </a:cxn>
                <a:cxn ang="0">
                  <a:pos x="0" y="348"/>
                </a:cxn>
              </a:cxnLst>
              <a:rect l="0" t="0" r="r" b="b"/>
              <a:pathLst>
                <a:path w="1122" h="828">
                  <a:moveTo>
                    <a:pt x="0" y="348"/>
                  </a:moveTo>
                  <a:lnTo>
                    <a:pt x="1122" y="0"/>
                  </a:lnTo>
                  <a:lnTo>
                    <a:pt x="1122" y="480"/>
                  </a:lnTo>
                  <a:lnTo>
                    <a:pt x="0" y="828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Freeform 143"/>
            <p:cNvSpPr>
              <a:spLocks/>
            </p:cNvSpPr>
            <p:nvPr/>
          </p:nvSpPr>
          <p:spPr bwMode="auto">
            <a:xfrm>
              <a:off x="2895" y="663"/>
              <a:ext cx="1128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96" y="0"/>
                </a:cxn>
                <a:cxn ang="0">
                  <a:pos x="126" y="0"/>
                </a:cxn>
                <a:cxn ang="0">
                  <a:pos x="156" y="0"/>
                </a:cxn>
                <a:cxn ang="0">
                  <a:pos x="186" y="0"/>
                </a:cxn>
                <a:cxn ang="0">
                  <a:pos x="216" y="0"/>
                </a:cxn>
                <a:cxn ang="0">
                  <a:pos x="246" y="0"/>
                </a:cxn>
                <a:cxn ang="0">
                  <a:pos x="276" y="6"/>
                </a:cxn>
                <a:cxn ang="0">
                  <a:pos x="306" y="6"/>
                </a:cxn>
                <a:cxn ang="0">
                  <a:pos x="306" y="6"/>
                </a:cxn>
                <a:cxn ang="0">
                  <a:pos x="336" y="6"/>
                </a:cxn>
                <a:cxn ang="0">
                  <a:pos x="366" y="6"/>
                </a:cxn>
                <a:cxn ang="0">
                  <a:pos x="396" y="12"/>
                </a:cxn>
                <a:cxn ang="0">
                  <a:pos x="426" y="12"/>
                </a:cxn>
                <a:cxn ang="0">
                  <a:pos x="456" y="12"/>
                </a:cxn>
                <a:cxn ang="0">
                  <a:pos x="486" y="18"/>
                </a:cxn>
                <a:cxn ang="0">
                  <a:pos x="510" y="18"/>
                </a:cxn>
                <a:cxn ang="0">
                  <a:pos x="540" y="18"/>
                </a:cxn>
                <a:cxn ang="0">
                  <a:pos x="570" y="24"/>
                </a:cxn>
                <a:cxn ang="0">
                  <a:pos x="600" y="24"/>
                </a:cxn>
                <a:cxn ang="0">
                  <a:pos x="630" y="30"/>
                </a:cxn>
                <a:cxn ang="0">
                  <a:pos x="654" y="30"/>
                </a:cxn>
                <a:cxn ang="0">
                  <a:pos x="684" y="36"/>
                </a:cxn>
                <a:cxn ang="0">
                  <a:pos x="714" y="36"/>
                </a:cxn>
                <a:cxn ang="0">
                  <a:pos x="738" y="42"/>
                </a:cxn>
                <a:cxn ang="0">
                  <a:pos x="768" y="42"/>
                </a:cxn>
                <a:cxn ang="0">
                  <a:pos x="798" y="48"/>
                </a:cxn>
                <a:cxn ang="0">
                  <a:pos x="822" y="54"/>
                </a:cxn>
                <a:cxn ang="0">
                  <a:pos x="852" y="54"/>
                </a:cxn>
                <a:cxn ang="0">
                  <a:pos x="876" y="60"/>
                </a:cxn>
                <a:cxn ang="0">
                  <a:pos x="876" y="60"/>
                </a:cxn>
                <a:cxn ang="0">
                  <a:pos x="900" y="66"/>
                </a:cxn>
                <a:cxn ang="0">
                  <a:pos x="930" y="66"/>
                </a:cxn>
                <a:cxn ang="0">
                  <a:pos x="954" y="72"/>
                </a:cxn>
                <a:cxn ang="0">
                  <a:pos x="978" y="78"/>
                </a:cxn>
                <a:cxn ang="0">
                  <a:pos x="1002" y="78"/>
                </a:cxn>
                <a:cxn ang="0">
                  <a:pos x="1032" y="84"/>
                </a:cxn>
                <a:cxn ang="0">
                  <a:pos x="1056" y="90"/>
                </a:cxn>
                <a:cxn ang="0">
                  <a:pos x="1080" y="96"/>
                </a:cxn>
                <a:cxn ang="0">
                  <a:pos x="1104" y="102"/>
                </a:cxn>
                <a:cxn ang="0">
                  <a:pos x="1128" y="102"/>
                </a:cxn>
                <a:cxn ang="0">
                  <a:pos x="0" y="450"/>
                </a:cxn>
                <a:cxn ang="0">
                  <a:pos x="0" y="0"/>
                </a:cxn>
              </a:cxnLst>
              <a:rect l="0" t="0" r="r" b="b"/>
              <a:pathLst>
                <a:path w="1128" h="450">
                  <a:moveTo>
                    <a:pt x="0" y="0"/>
                  </a:moveTo>
                  <a:lnTo>
                    <a:pt x="30" y="0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26" y="0"/>
                  </a:lnTo>
                  <a:lnTo>
                    <a:pt x="156" y="0"/>
                  </a:lnTo>
                  <a:lnTo>
                    <a:pt x="186" y="0"/>
                  </a:lnTo>
                  <a:lnTo>
                    <a:pt x="216" y="0"/>
                  </a:lnTo>
                  <a:lnTo>
                    <a:pt x="246" y="0"/>
                  </a:lnTo>
                  <a:lnTo>
                    <a:pt x="276" y="6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336" y="6"/>
                  </a:lnTo>
                  <a:lnTo>
                    <a:pt x="366" y="6"/>
                  </a:lnTo>
                  <a:lnTo>
                    <a:pt x="396" y="12"/>
                  </a:lnTo>
                  <a:lnTo>
                    <a:pt x="426" y="12"/>
                  </a:lnTo>
                  <a:lnTo>
                    <a:pt x="456" y="12"/>
                  </a:lnTo>
                  <a:lnTo>
                    <a:pt x="486" y="18"/>
                  </a:lnTo>
                  <a:lnTo>
                    <a:pt x="510" y="18"/>
                  </a:lnTo>
                  <a:lnTo>
                    <a:pt x="540" y="18"/>
                  </a:lnTo>
                  <a:lnTo>
                    <a:pt x="570" y="24"/>
                  </a:lnTo>
                  <a:lnTo>
                    <a:pt x="600" y="24"/>
                  </a:lnTo>
                  <a:lnTo>
                    <a:pt x="630" y="30"/>
                  </a:lnTo>
                  <a:lnTo>
                    <a:pt x="654" y="30"/>
                  </a:lnTo>
                  <a:lnTo>
                    <a:pt x="684" y="36"/>
                  </a:lnTo>
                  <a:lnTo>
                    <a:pt x="714" y="36"/>
                  </a:lnTo>
                  <a:lnTo>
                    <a:pt x="738" y="42"/>
                  </a:lnTo>
                  <a:lnTo>
                    <a:pt x="768" y="42"/>
                  </a:lnTo>
                  <a:lnTo>
                    <a:pt x="798" y="48"/>
                  </a:lnTo>
                  <a:lnTo>
                    <a:pt x="822" y="54"/>
                  </a:lnTo>
                  <a:lnTo>
                    <a:pt x="852" y="54"/>
                  </a:lnTo>
                  <a:lnTo>
                    <a:pt x="876" y="60"/>
                  </a:lnTo>
                  <a:lnTo>
                    <a:pt x="876" y="60"/>
                  </a:lnTo>
                  <a:lnTo>
                    <a:pt x="900" y="66"/>
                  </a:lnTo>
                  <a:lnTo>
                    <a:pt x="930" y="66"/>
                  </a:lnTo>
                  <a:lnTo>
                    <a:pt x="954" y="72"/>
                  </a:lnTo>
                  <a:lnTo>
                    <a:pt x="978" y="78"/>
                  </a:lnTo>
                  <a:lnTo>
                    <a:pt x="1002" y="78"/>
                  </a:lnTo>
                  <a:lnTo>
                    <a:pt x="1032" y="84"/>
                  </a:lnTo>
                  <a:lnTo>
                    <a:pt x="1056" y="90"/>
                  </a:lnTo>
                  <a:lnTo>
                    <a:pt x="1080" y="96"/>
                  </a:lnTo>
                  <a:lnTo>
                    <a:pt x="1104" y="102"/>
                  </a:lnTo>
                  <a:lnTo>
                    <a:pt x="1128" y="102"/>
                  </a:lnTo>
                  <a:lnTo>
                    <a:pt x="0" y="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" name="Oval 381" descr="Розовая тисненая бумага"/>
          <p:cNvSpPr>
            <a:spLocks noChangeArrowheads="1"/>
          </p:cNvSpPr>
          <p:nvPr/>
        </p:nvSpPr>
        <p:spPr bwMode="auto">
          <a:xfrm>
            <a:off x="5362575" y="4797425"/>
            <a:ext cx="3313113" cy="1008063"/>
          </a:xfrm>
          <a:prstGeom prst="ellipse">
            <a:avLst/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1" name="Group 147"/>
          <p:cNvGrpSpPr>
            <a:grpSpLocks/>
          </p:cNvGrpSpPr>
          <p:nvPr/>
        </p:nvGrpSpPr>
        <p:grpSpPr bwMode="auto">
          <a:xfrm>
            <a:off x="4427538" y="1773238"/>
            <a:ext cx="2733675" cy="1314450"/>
            <a:chOff x="3696" y="346"/>
            <a:chExt cx="1722" cy="828"/>
          </a:xfrm>
        </p:grpSpPr>
        <p:sp>
          <p:nvSpPr>
            <p:cNvPr id="12" name="Freeform 148"/>
            <p:cNvSpPr>
              <a:spLocks/>
            </p:cNvSpPr>
            <p:nvPr/>
          </p:nvSpPr>
          <p:spPr bwMode="auto">
            <a:xfrm>
              <a:off x="3696" y="616"/>
              <a:ext cx="1722" cy="558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722" y="0"/>
                </a:cxn>
                <a:cxn ang="0">
                  <a:pos x="1722" y="480"/>
                </a:cxn>
                <a:cxn ang="0">
                  <a:pos x="0" y="558"/>
                </a:cxn>
                <a:cxn ang="0">
                  <a:pos x="0" y="78"/>
                </a:cxn>
              </a:cxnLst>
              <a:rect l="0" t="0" r="r" b="b"/>
              <a:pathLst>
                <a:path w="1722" h="558">
                  <a:moveTo>
                    <a:pt x="0" y="78"/>
                  </a:moveTo>
                  <a:lnTo>
                    <a:pt x="1722" y="0"/>
                  </a:lnTo>
                  <a:lnTo>
                    <a:pt x="1722" y="480"/>
                  </a:lnTo>
                  <a:lnTo>
                    <a:pt x="0" y="55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933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49"/>
            <p:cNvSpPr>
              <a:spLocks/>
            </p:cNvSpPr>
            <p:nvPr/>
          </p:nvSpPr>
          <p:spPr bwMode="auto">
            <a:xfrm>
              <a:off x="3696" y="346"/>
              <a:ext cx="1722" cy="348"/>
            </a:xfrm>
            <a:custGeom>
              <a:avLst/>
              <a:gdLst/>
              <a:ahLst/>
              <a:cxnLst>
                <a:cxn ang="0">
                  <a:pos x="1128" y="0"/>
                </a:cxn>
                <a:cxn ang="0">
                  <a:pos x="1146" y="6"/>
                </a:cxn>
                <a:cxn ang="0">
                  <a:pos x="1170" y="12"/>
                </a:cxn>
                <a:cxn ang="0">
                  <a:pos x="1194" y="18"/>
                </a:cxn>
                <a:cxn ang="0">
                  <a:pos x="1218" y="24"/>
                </a:cxn>
                <a:cxn ang="0">
                  <a:pos x="1236" y="30"/>
                </a:cxn>
                <a:cxn ang="0">
                  <a:pos x="1260" y="36"/>
                </a:cxn>
                <a:cxn ang="0">
                  <a:pos x="1278" y="42"/>
                </a:cxn>
                <a:cxn ang="0">
                  <a:pos x="1302" y="48"/>
                </a:cxn>
                <a:cxn ang="0">
                  <a:pos x="1320" y="54"/>
                </a:cxn>
                <a:cxn ang="0">
                  <a:pos x="1344" y="60"/>
                </a:cxn>
                <a:cxn ang="0">
                  <a:pos x="1344" y="60"/>
                </a:cxn>
                <a:cxn ang="0">
                  <a:pos x="1362" y="66"/>
                </a:cxn>
                <a:cxn ang="0">
                  <a:pos x="1380" y="72"/>
                </a:cxn>
                <a:cxn ang="0">
                  <a:pos x="1398" y="78"/>
                </a:cxn>
                <a:cxn ang="0">
                  <a:pos x="1416" y="84"/>
                </a:cxn>
                <a:cxn ang="0">
                  <a:pos x="1434" y="90"/>
                </a:cxn>
                <a:cxn ang="0">
                  <a:pos x="1452" y="96"/>
                </a:cxn>
                <a:cxn ang="0">
                  <a:pos x="1470" y="102"/>
                </a:cxn>
                <a:cxn ang="0">
                  <a:pos x="1482" y="108"/>
                </a:cxn>
                <a:cxn ang="0">
                  <a:pos x="1500" y="114"/>
                </a:cxn>
                <a:cxn ang="0">
                  <a:pos x="1518" y="120"/>
                </a:cxn>
                <a:cxn ang="0">
                  <a:pos x="1530" y="132"/>
                </a:cxn>
                <a:cxn ang="0">
                  <a:pos x="1548" y="138"/>
                </a:cxn>
                <a:cxn ang="0">
                  <a:pos x="1560" y="144"/>
                </a:cxn>
                <a:cxn ang="0">
                  <a:pos x="1572" y="150"/>
                </a:cxn>
                <a:cxn ang="0">
                  <a:pos x="1584" y="156"/>
                </a:cxn>
                <a:cxn ang="0">
                  <a:pos x="1602" y="168"/>
                </a:cxn>
                <a:cxn ang="0">
                  <a:pos x="1614" y="174"/>
                </a:cxn>
                <a:cxn ang="0">
                  <a:pos x="1626" y="180"/>
                </a:cxn>
                <a:cxn ang="0">
                  <a:pos x="1632" y="186"/>
                </a:cxn>
                <a:cxn ang="0">
                  <a:pos x="1644" y="192"/>
                </a:cxn>
                <a:cxn ang="0">
                  <a:pos x="1644" y="192"/>
                </a:cxn>
                <a:cxn ang="0">
                  <a:pos x="1656" y="204"/>
                </a:cxn>
                <a:cxn ang="0">
                  <a:pos x="1662" y="210"/>
                </a:cxn>
                <a:cxn ang="0">
                  <a:pos x="1674" y="216"/>
                </a:cxn>
                <a:cxn ang="0">
                  <a:pos x="1680" y="222"/>
                </a:cxn>
                <a:cxn ang="0">
                  <a:pos x="1692" y="234"/>
                </a:cxn>
                <a:cxn ang="0">
                  <a:pos x="1698" y="240"/>
                </a:cxn>
                <a:cxn ang="0">
                  <a:pos x="1704" y="246"/>
                </a:cxn>
                <a:cxn ang="0">
                  <a:pos x="1710" y="258"/>
                </a:cxn>
                <a:cxn ang="0">
                  <a:pos x="1716" y="264"/>
                </a:cxn>
                <a:cxn ang="0">
                  <a:pos x="1722" y="270"/>
                </a:cxn>
                <a:cxn ang="0">
                  <a:pos x="0" y="348"/>
                </a:cxn>
                <a:cxn ang="0">
                  <a:pos x="1128" y="0"/>
                </a:cxn>
              </a:cxnLst>
              <a:rect l="0" t="0" r="r" b="b"/>
              <a:pathLst>
                <a:path w="1722" h="348">
                  <a:moveTo>
                    <a:pt x="1128" y="0"/>
                  </a:moveTo>
                  <a:lnTo>
                    <a:pt x="1146" y="6"/>
                  </a:lnTo>
                  <a:lnTo>
                    <a:pt x="1170" y="12"/>
                  </a:lnTo>
                  <a:lnTo>
                    <a:pt x="1194" y="18"/>
                  </a:lnTo>
                  <a:lnTo>
                    <a:pt x="1218" y="24"/>
                  </a:lnTo>
                  <a:lnTo>
                    <a:pt x="1236" y="30"/>
                  </a:lnTo>
                  <a:lnTo>
                    <a:pt x="1260" y="36"/>
                  </a:lnTo>
                  <a:lnTo>
                    <a:pt x="1278" y="42"/>
                  </a:lnTo>
                  <a:lnTo>
                    <a:pt x="1302" y="48"/>
                  </a:lnTo>
                  <a:lnTo>
                    <a:pt x="1320" y="54"/>
                  </a:lnTo>
                  <a:lnTo>
                    <a:pt x="1344" y="60"/>
                  </a:lnTo>
                  <a:lnTo>
                    <a:pt x="1344" y="60"/>
                  </a:lnTo>
                  <a:lnTo>
                    <a:pt x="1362" y="66"/>
                  </a:lnTo>
                  <a:lnTo>
                    <a:pt x="1380" y="72"/>
                  </a:lnTo>
                  <a:lnTo>
                    <a:pt x="1398" y="78"/>
                  </a:lnTo>
                  <a:lnTo>
                    <a:pt x="1416" y="84"/>
                  </a:lnTo>
                  <a:lnTo>
                    <a:pt x="1434" y="90"/>
                  </a:lnTo>
                  <a:lnTo>
                    <a:pt x="1452" y="96"/>
                  </a:lnTo>
                  <a:lnTo>
                    <a:pt x="1470" y="102"/>
                  </a:lnTo>
                  <a:lnTo>
                    <a:pt x="1482" y="108"/>
                  </a:lnTo>
                  <a:lnTo>
                    <a:pt x="1500" y="114"/>
                  </a:lnTo>
                  <a:lnTo>
                    <a:pt x="1518" y="120"/>
                  </a:lnTo>
                  <a:lnTo>
                    <a:pt x="1530" y="132"/>
                  </a:lnTo>
                  <a:lnTo>
                    <a:pt x="1548" y="138"/>
                  </a:lnTo>
                  <a:lnTo>
                    <a:pt x="1560" y="144"/>
                  </a:lnTo>
                  <a:lnTo>
                    <a:pt x="1572" y="150"/>
                  </a:lnTo>
                  <a:lnTo>
                    <a:pt x="1584" y="156"/>
                  </a:lnTo>
                  <a:lnTo>
                    <a:pt x="1602" y="168"/>
                  </a:lnTo>
                  <a:lnTo>
                    <a:pt x="1614" y="174"/>
                  </a:lnTo>
                  <a:lnTo>
                    <a:pt x="1626" y="180"/>
                  </a:lnTo>
                  <a:lnTo>
                    <a:pt x="1632" y="186"/>
                  </a:lnTo>
                  <a:lnTo>
                    <a:pt x="1644" y="192"/>
                  </a:lnTo>
                  <a:lnTo>
                    <a:pt x="1644" y="192"/>
                  </a:lnTo>
                  <a:lnTo>
                    <a:pt x="1656" y="204"/>
                  </a:lnTo>
                  <a:lnTo>
                    <a:pt x="1662" y="210"/>
                  </a:lnTo>
                  <a:lnTo>
                    <a:pt x="1674" y="216"/>
                  </a:lnTo>
                  <a:lnTo>
                    <a:pt x="1680" y="222"/>
                  </a:lnTo>
                  <a:lnTo>
                    <a:pt x="1692" y="234"/>
                  </a:lnTo>
                  <a:lnTo>
                    <a:pt x="1698" y="240"/>
                  </a:lnTo>
                  <a:lnTo>
                    <a:pt x="1704" y="246"/>
                  </a:lnTo>
                  <a:lnTo>
                    <a:pt x="1710" y="258"/>
                  </a:lnTo>
                  <a:lnTo>
                    <a:pt x="1716" y="264"/>
                  </a:lnTo>
                  <a:lnTo>
                    <a:pt x="1722" y="270"/>
                  </a:lnTo>
                  <a:lnTo>
                    <a:pt x="0" y="348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4" name="AutoShape 161"/>
          <p:cNvSpPr>
            <a:spLocks noChangeArrowheads="1"/>
          </p:cNvSpPr>
          <p:nvPr/>
        </p:nvSpPr>
        <p:spPr bwMode="auto">
          <a:xfrm flipV="1">
            <a:off x="5219700" y="2416175"/>
            <a:ext cx="1943100" cy="76200"/>
          </a:xfrm>
          <a:prstGeom prst="doubleWave">
            <a:avLst>
              <a:gd name="adj1" fmla="val 10319"/>
              <a:gd name="adj2" fmla="val 9250"/>
            </a:avLst>
          </a:prstGeom>
          <a:solidFill>
            <a:srgbClr val="FFCC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162"/>
          <p:cNvSpPr>
            <a:spLocks noChangeArrowheads="1"/>
          </p:cNvSpPr>
          <p:nvPr/>
        </p:nvSpPr>
        <p:spPr bwMode="auto">
          <a:xfrm flipV="1">
            <a:off x="6804025" y="2705100"/>
            <a:ext cx="358775" cy="76200"/>
          </a:xfrm>
          <a:prstGeom prst="doubleWave">
            <a:avLst>
              <a:gd name="adj1" fmla="val 10319"/>
              <a:gd name="adj2" fmla="val 10000"/>
            </a:avLst>
          </a:prstGeom>
          <a:solidFill>
            <a:srgbClr val="FFCC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6" name="Group 195"/>
          <p:cNvGrpSpPr>
            <a:grpSpLocks/>
          </p:cNvGrpSpPr>
          <p:nvPr/>
        </p:nvGrpSpPr>
        <p:grpSpPr bwMode="auto">
          <a:xfrm>
            <a:off x="5786438" y="1849438"/>
            <a:ext cx="593725" cy="293687"/>
            <a:chOff x="873" y="2655"/>
            <a:chExt cx="499" cy="246"/>
          </a:xfrm>
        </p:grpSpPr>
        <p:sp>
          <p:nvSpPr>
            <p:cNvPr id="17" name="Freeform 19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64"/>
          <p:cNvGrpSpPr>
            <a:grpSpLocks/>
          </p:cNvGrpSpPr>
          <p:nvPr/>
        </p:nvGrpSpPr>
        <p:grpSpPr bwMode="auto">
          <a:xfrm>
            <a:off x="4427984" y="2204864"/>
            <a:ext cx="2809875" cy="1247775"/>
            <a:chOff x="1706" y="2756"/>
            <a:chExt cx="1770" cy="786"/>
          </a:xfrm>
        </p:grpSpPr>
        <p:grpSp>
          <p:nvGrpSpPr>
            <p:cNvPr id="22" name="Group 265"/>
            <p:cNvGrpSpPr>
              <a:grpSpLocks/>
            </p:cNvGrpSpPr>
            <p:nvPr/>
          </p:nvGrpSpPr>
          <p:grpSpPr bwMode="auto">
            <a:xfrm>
              <a:off x="1706" y="2756"/>
              <a:ext cx="1752" cy="786"/>
              <a:chOff x="3606" y="1767"/>
              <a:chExt cx="1752" cy="786"/>
            </a:xfrm>
          </p:grpSpPr>
          <p:grpSp>
            <p:nvGrpSpPr>
              <p:cNvPr id="36" name="Group 266"/>
              <p:cNvGrpSpPr>
                <a:grpSpLocks/>
              </p:cNvGrpSpPr>
              <p:nvPr/>
            </p:nvGrpSpPr>
            <p:grpSpPr bwMode="auto">
              <a:xfrm>
                <a:off x="3606" y="1767"/>
                <a:ext cx="1752" cy="786"/>
                <a:chOff x="3379" y="2750"/>
                <a:chExt cx="1752" cy="786"/>
              </a:xfrm>
            </p:grpSpPr>
            <p:sp>
              <p:nvSpPr>
                <p:cNvPr id="42" name="Freeform 267"/>
                <p:cNvSpPr>
                  <a:spLocks/>
                </p:cNvSpPr>
                <p:nvPr/>
              </p:nvSpPr>
              <p:spPr bwMode="auto">
                <a:xfrm>
                  <a:off x="4897" y="2828"/>
                  <a:ext cx="234" cy="708"/>
                </a:xfrm>
                <a:custGeom>
                  <a:avLst/>
                  <a:gdLst/>
                  <a:ahLst/>
                  <a:cxnLst>
                    <a:cxn ang="0">
                      <a:pos x="234" y="0"/>
                    </a:cxn>
                    <a:cxn ang="0">
                      <a:pos x="234" y="12"/>
                    </a:cxn>
                    <a:cxn ang="0">
                      <a:pos x="234" y="18"/>
                    </a:cxn>
                    <a:cxn ang="0">
                      <a:pos x="228" y="24"/>
                    </a:cxn>
                    <a:cxn ang="0">
                      <a:pos x="228" y="36"/>
                    </a:cxn>
                    <a:cxn ang="0">
                      <a:pos x="228" y="42"/>
                    </a:cxn>
                    <a:cxn ang="0">
                      <a:pos x="222" y="48"/>
                    </a:cxn>
                    <a:cxn ang="0">
                      <a:pos x="222" y="54"/>
                    </a:cxn>
                    <a:cxn ang="0">
                      <a:pos x="216" y="66"/>
                    </a:cxn>
                    <a:cxn ang="0">
                      <a:pos x="210" y="72"/>
                    </a:cxn>
                    <a:cxn ang="0">
                      <a:pos x="204" y="78"/>
                    </a:cxn>
                    <a:cxn ang="0">
                      <a:pos x="198" y="90"/>
                    </a:cxn>
                    <a:cxn ang="0">
                      <a:pos x="192" y="96"/>
                    </a:cxn>
                    <a:cxn ang="0">
                      <a:pos x="186" y="102"/>
                    </a:cxn>
                    <a:cxn ang="0">
                      <a:pos x="180" y="114"/>
                    </a:cxn>
                    <a:cxn ang="0">
                      <a:pos x="174" y="120"/>
                    </a:cxn>
                    <a:cxn ang="0">
                      <a:pos x="162" y="126"/>
                    </a:cxn>
                    <a:cxn ang="0">
                      <a:pos x="156" y="132"/>
                    </a:cxn>
                    <a:cxn ang="0">
                      <a:pos x="144" y="144"/>
                    </a:cxn>
                    <a:cxn ang="0">
                      <a:pos x="138" y="150"/>
                    </a:cxn>
                    <a:cxn ang="0">
                      <a:pos x="126" y="156"/>
                    </a:cxn>
                    <a:cxn ang="0">
                      <a:pos x="114" y="162"/>
                    </a:cxn>
                    <a:cxn ang="0">
                      <a:pos x="108" y="174"/>
                    </a:cxn>
                    <a:cxn ang="0">
                      <a:pos x="96" y="180"/>
                    </a:cxn>
                    <a:cxn ang="0">
                      <a:pos x="84" y="186"/>
                    </a:cxn>
                    <a:cxn ang="0">
                      <a:pos x="66" y="192"/>
                    </a:cxn>
                    <a:cxn ang="0">
                      <a:pos x="54" y="198"/>
                    </a:cxn>
                    <a:cxn ang="0">
                      <a:pos x="42" y="210"/>
                    </a:cxn>
                    <a:cxn ang="0">
                      <a:pos x="30" y="216"/>
                    </a:cxn>
                    <a:cxn ang="0">
                      <a:pos x="12" y="222"/>
                    </a:cxn>
                    <a:cxn ang="0">
                      <a:pos x="0" y="228"/>
                    </a:cxn>
                    <a:cxn ang="0">
                      <a:pos x="0" y="708"/>
                    </a:cxn>
                    <a:cxn ang="0">
                      <a:pos x="12" y="702"/>
                    </a:cxn>
                    <a:cxn ang="0">
                      <a:pos x="30" y="696"/>
                    </a:cxn>
                    <a:cxn ang="0">
                      <a:pos x="42" y="690"/>
                    </a:cxn>
                    <a:cxn ang="0">
                      <a:pos x="54" y="678"/>
                    </a:cxn>
                    <a:cxn ang="0">
                      <a:pos x="66" y="672"/>
                    </a:cxn>
                    <a:cxn ang="0">
                      <a:pos x="84" y="666"/>
                    </a:cxn>
                    <a:cxn ang="0">
                      <a:pos x="96" y="660"/>
                    </a:cxn>
                    <a:cxn ang="0">
                      <a:pos x="108" y="654"/>
                    </a:cxn>
                    <a:cxn ang="0">
                      <a:pos x="114" y="642"/>
                    </a:cxn>
                    <a:cxn ang="0">
                      <a:pos x="126" y="636"/>
                    </a:cxn>
                    <a:cxn ang="0">
                      <a:pos x="138" y="630"/>
                    </a:cxn>
                    <a:cxn ang="0">
                      <a:pos x="144" y="624"/>
                    </a:cxn>
                    <a:cxn ang="0">
                      <a:pos x="156" y="612"/>
                    </a:cxn>
                    <a:cxn ang="0">
                      <a:pos x="162" y="606"/>
                    </a:cxn>
                    <a:cxn ang="0">
                      <a:pos x="174" y="600"/>
                    </a:cxn>
                    <a:cxn ang="0">
                      <a:pos x="180" y="594"/>
                    </a:cxn>
                    <a:cxn ang="0">
                      <a:pos x="186" y="582"/>
                    </a:cxn>
                    <a:cxn ang="0">
                      <a:pos x="192" y="576"/>
                    </a:cxn>
                    <a:cxn ang="0">
                      <a:pos x="198" y="570"/>
                    </a:cxn>
                    <a:cxn ang="0">
                      <a:pos x="204" y="558"/>
                    </a:cxn>
                    <a:cxn ang="0">
                      <a:pos x="210" y="552"/>
                    </a:cxn>
                    <a:cxn ang="0">
                      <a:pos x="216" y="546"/>
                    </a:cxn>
                    <a:cxn ang="0">
                      <a:pos x="222" y="534"/>
                    </a:cxn>
                    <a:cxn ang="0">
                      <a:pos x="222" y="528"/>
                    </a:cxn>
                    <a:cxn ang="0">
                      <a:pos x="228" y="522"/>
                    </a:cxn>
                    <a:cxn ang="0">
                      <a:pos x="228" y="516"/>
                    </a:cxn>
                    <a:cxn ang="0">
                      <a:pos x="228" y="504"/>
                    </a:cxn>
                    <a:cxn ang="0">
                      <a:pos x="234" y="498"/>
                    </a:cxn>
                    <a:cxn ang="0">
                      <a:pos x="234" y="492"/>
                    </a:cxn>
                    <a:cxn ang="0">
                      <a:pos x="234" y="480"/>
                    </a:cxn>
                    <a:cxn ang="0">
                      <a:pos x="234" y="0"/>
                    </a:cxn>
                  </a:cxnLst>
                  <a:rect l="0" t="0" r="r" b="b"/>
                  <a:pathLst>
                    <a:path w="234" h="708">
                      <a:moveTo>
                        <a:pt x="234" y="0"/>
                      </a:moveTo>
                      <a:lnTo>
                        <a:pt x="234" y="12"/>
                      </a:lnTo>
                      <a:lnTo>
                        <a:pt x="234" y="18"/>
                      </a:lnTo>
                      <a:lnTo>
                        <a:pt x="228" y="24"/>
                      </a:lnTo>
                      <a:lnTo>
                        <a:pt x="228" y="36"/>
                      </a:lnTo>
                      <a:lnTo>
                        <a:pt x="228" y="42"/>
                      </a:lnTo>
                      <a:lnTo>
                        <a:pt x="222" y="48"/>
                      </a:lnTo>
                      <a:lnTo>
                        <a:pt x="222" y="54"/>
                      </a:lnTo>
                      <a:lnTo>
                        <a:pt x="216" y="66"/>
                      </a:lnTo>
                      <a:lnTo>
                        <a:pt x="210" y="72"/>
                      </a:lnTo>
                      <a:lnTo>
                        <a:pt x="204" y="78"/>
                      </a:lnTo>
                      <a:lnTo>
                        <a:pt x="198" y="90"/>
                      </a:lnTo>
                      <a:lnTo>
                        <a:pt x="192" y="96"/>
                      </a:lnTo>
                      <a:lnTo>
                        <a:pt x="186" y="102"/>
                      </a:lnTo>
                      <a:lnTo>
                        <a:pt x="180" y="114"/>
                      </a:lnTo>
                      <a:lnTo>
                        <a:pt x="174" y="120"/>
                      </a:lnTo>
                      <a:lnTo>
                        <a:pt x="162" y="126"/>
                      </a:lnTo>
                      <a:lnTo>
                        <a:pt x="156" y="132"/>
                      </a:lnTo>
                      <a:lnTo>
                        <a:pt x="144" y="144"/>
                      </a:lnTo>
                      <a:lnTo>
                        <a:pt x="138" y="150"/>
                      </a:lnTo>
                      <a:lnTo>
                        <a:pt x="126" y="156"/>
                      </a:lnTo>
                      <a:lnTo>
                        <a:pt x="114" y="162"/>
                      </a:lnTo>
                      <a:lnTo>
                        <a:pt x="108" y="174"/>
                      </a:lnTo>
                      <a:lnTo>
                        <a:pt x="96" y="180"/>
                      </a:lnTo>
                      <a:lnTo>
                        <a:pt x="84" y="186"/>
                      </a:lnTo>
                      <a:lnTo>
                        <a:pt x="66" y="192"/>
                      </a:lnTo>
                      <a:lnTo>
                        <a:pt x="54" y="198"/>
                      </a:lnTo>
                      <a:lnTo>
                        <a:pt x="42" y="210"/>
                      </a:lnTo>
                      <a:lnTo>
                        <a:pt x="30" y="216"/>
                      </a:lnTo>
                      <a:lnTo>
                        <a:pt x="12" y="222"/>
                      </a:lnTo>
                      <a:lnTo>
                        <a:pt x="0" y="228"/>
                      </a:lnTo>
                      <a:lnTo>
                        <a:pt x="0" y="708"/>
                      </a:lnTo>
                      <a:lnTo>
                        <a:pt x="12" y="702"/>
                      </a:lnTo>
                      <a:lnTo>
                        <a:pt x="30" y="696"/>
                      </a:lnTo>
                      <a:lnTo>
                        <a:pt x="42" y="690"/>
                      </a:lnTo>
                      <a:lnTo>
                        <a:pt x="54" y="678"/>
                      </a:lnTo>
                      <a:lnTo>
                        <a:pt x="66" y="672"/>
                      </a:lnTo>
                      <a:lnTo>
                        <a:pt x="84" y="666"/>
                      </a:lnTo>
                      <a:lnTo>
                        <a:pt x="96" y="660"/>
                      </a:lnTo>
                      <a:lnTo>
                        <a:pt x="108" y="654"/>
                      </a:lnTo>
                      <a:lnTo>
                        <a:pt x="114" y="642"/>
                      </a:lnTo>
                      <a:lnTo>
                        <a:pt x="126" y="636"/>
                      </a:lnTo>
                      <a:lnTo>
                        <a:pt x="138" y="630"/>
                      </a:lnTo>
                      <a:lnTo>
                        <a:pt x="144" y="624"/>
                      </a:lnTo>
                      <a:lnTo>
                        <a:pt x="156" y="612"/>
                      </a:lnTo>
                      <a:lnTo>
                        <a:pt x="162" y="606"/>
                      </a:lnTo>
                      <a:lnTo>
                        <a:pt x="174" y="600"/>
                      </a:lnTo>
                      <a:lnTo>
                        <a:pt x="180" y="594"/>
                      </a:lnTo>
                      <a:lnTo>
                        <a:pt x="186" y="582"/>
                      </a:lnTo>
                      <a:lnTo>
                        <a:pt x="192" y="576"/>
                      </a:lnTo>
                      <a:lnTo>
                        <a:pt x="198" y="570"/>
                      </a:lnTo>
                      <a:lnTo>
                        <a:pt x="204" y="558"/>
                      </a:lnTo>
                      <a:lnTo>
                        <a:pt x="210" y="552"/>
                      </a:lnTo>
                      <a:lnTo>
                        <a:pt x="216" y="546"/>
                      </a:lnTo>
                      <a:lnTo>
                        <a:pt x="222" y="534"/>
                      </a:lnTo>
                      <a:lnTo>
                        <a:pt x="222" y="528"/>
                      </a:lnTo>
                      <a:lnTo>
                        <a:pt x="228" y="522"/>
                      </a:lnTo>
                      <a:lnTo>
                        <a:pt x="228" y="516"/>
                      </a:lnTo>
                      <a:lnTo>
                        <a:pt x="228" y="504"/>
                      </a:lnTo>
                      <a:lnTo>
                        <a:pt x="234" y="498"/>
                      </a:lnTo>
                      <a:lnTo>
                        <a:pt x="234" y="492"/>
                      </a:lnTo>
                      <a:lnTo>
                        <a:pt x="234" y="480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4F0000"/>
                </a:solidFill>
                <a:ln w="12700" cap="flat" cmpd="sng">
                  <a:solidFill>
                    <a:srgbClr val="FFFF9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268"/>
                <p:cNvSpPr>
                  <a:spLocks/>
                </p:cNvSpPr>
                <p:nvPr/>
              </p:nvSpPr>
              <p:spPr bwMode="auto">
                <a:xfrm>
                  <a:off x="3379" y="2828"/>
                  <a:ext cx="1512" cy="7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12" y="228"/>
                    </a:cxn>
                    <a:cxn ang="0">
                      <a:pos x="1512" y="708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2" h="708">
                      <a:moveTo>
                        <a:pt x="0" y="0"/>
                      </a:moveTo>
                      <a:lnTo>
                        <a:pt x="1512" y="228"/>
                      </a:lnTo>
                      <a:lnTo>
                        <a:pt x="1512" y="708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50000">
                      <a:srgbClr val="923100"/>
                    </a:gs>
                    <a:gs pos="100000">
                      <a:srgbClr val="993300"/>
                    </a:gs>
                  </a:gsLst>
                  <a:lin ang="18900000" scaled="1"/>
                </a:gradFill>
                <a:ln w="28575" cap="flat" cmpd="sng">
                  <a:solidFill>
                    <a:srgbClr val="FFFF9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69"/>
                <p:cNvSpPr>
                  <a:spLocks/>
                </p:cNvSpPr>
                <p:nvPr/>
              </p:nvSpPr>
              <p:spPr bwMode="auto">
                <a:xfrm>
                  <a:off x="3379" y="2750"/>
                  <a:ext cx="1752" cy="306"/>
                </a:xfrm>
                <a:custGeom>
                  <a:avLst/>
                  <a:gdLst/>
                  <a:ahLst/>
                  <a:cxnLst>
                    <a:cxn ang="0">
                      <a:pos x="1722" y="0"/>
                    </a:cxn>
                    <a:cxn ang="0">
                      <a:pos x="1728" y="6"/>
                    </a:cxn>
                    <a:cxn ang="0">
                      <a:pos x="1734" y="18"/>
                    </a:cxn>
                    <a:cxn ang="0">
                      <a:pos x="1740" y="24"/>
                    </a:cxn>
                    <a:cxn ang="0">
                      <a:pos x="1740" y="30"/>
                    </a:cxn>
                    <a:cxn ang="0">
                      <a:pos x="1746" y="42"/>
                    </a:cxn>
                    <a:cxn ang="0">
                      <a:pos x="1746" y="48"/>
                    </a:cxn>
                    <a:cxn ang="0">
                      <a:pos x="1746" y="54"/>
                    </a:cxn>
                    <a:cxn ang="0">
                      <a:pos x="1752" y="66"/>
                    </a:cxn>
                    <a:cxn ang="0">
                      <a:pos x="1752" y="72"/>
                    </a:cxn>
                    <a:cxn ang="0">
                      <a:pos x="1752" y="78"/>
                    </a:cxn>
                    <a:cxn ang="0">
                      <a:pos x="1752" y="78"/>
                    </a:cxn>
                    <a:cxn ang="0">
                      <a:pos x="1752" y="90"/>
                    </a:cxn>
                    <a:cxn ang="0">
                      <a:pos x="1752" y="96"/>
                    </a:cxn>
                    <a:cxn ang="0">
                      <a:pos x="1746" y="102"/>
                    </a:cxn>
                    <a:cxn ang="0">
                      <a:pos x="1746" y="114"/>
                    </a:cxn>
                    <a:cxn ang="0">
                      <a:pos x="1746" y="120"/>
                    </a:cxn>
                    <a:cxn ang="0">
                      <a:pos x="1740" y="126"/>
                    </a:cxn>
                    <a:cxn ang="0">
                      <a:pos x="1740" y="132"/>
                    </a:cxn>
                    <a:cxn ang="0">
                      <a:pos x="1734" y="144"/>
                    </a:cxn>
                    <a:cxn ang="0">
                      <a:pos x="1728" y="150"/>
                    </a:cxn>
                    <a:cxn ang="0">
                      <a:pos x="1722" y="156"/>
                    </a:cxn>
                    <a:cxn ang="0">
                      <a:pos x="1716" y="168"/>
                    </a:cxn>
                    <a:cxn ang="0">
                      <a:pos x="1710" y="174"/>
                    </a:cxn>
                    <a:cxn ang="0">
                      <a:pos x="1704" y="180"/>
                    </a:cxn>
                    <a:cxn ang="0">
                      <a:pos x="1698" y="192"/>
                    </a:cxn>
                    <a:cxn ang="0">
                      <a:pos x="1692" y="198"/>
                    </a:cxn>
                    <a:cxn ang="0">
                      <a:pos x="1680" y="204"/>
                    </a:cxn>
                    <a:cxn ang="0">
                      <a:pos x="1674" y="210"/>
                    </a:cxn>
                    <a:cxn ang="0">
                      <a:pos x="1662" y="222"/>
                    </a:cxn>
                    <a:cxn ang="0">
                      <a:pos x="1656" y="228"/>
                    </a:cxn>
                    <a:cxn ang="0">
                      <a:pos x="1644" y="234"/>
                    </a:cxn>
                    <a:cxn ang="0">
                      <a:pos x="1644" y="234"/>
                    </a:cxn>
                    <a:cxn ang="0">
                      <a:pos x="1632" y="240"/>
                    </a:cxn>
                    <a:cxn ang="0">
                      <a:pos x="1626" y="252"/>
                    </a:cxn>
                    <a:cxn ang="0">
                      <a:pos x="1614" y="258"/>
                    </a:cxn>
                    <a:cxn ang="0">
                      <a:pos x="1602" y="264"/>
                    </a:cxn>
                    <a:cxn ang="0">
                      <a:pos x="1584" y="270"/>
                    </a:cxn>
                    <a:cxn ang="0">
                      <a:pos x="1572" y="276"/>
                    </a:cxn>
                    <a:cxn ang="0">
                      <a:pos x="1560" y="288"/>
                    </a:cxn>
                    <a:cxn ang="0">
                      <a:pos x="1548" y="294"/>
                    </a:cxn>
                    <a:cxn ang="0">
                      <a:pos x="1530" y="300"/>
                    </a:cxn>
                    <a:cxn ang="0">
                      <a:pos x="1518" y="306"/>
                    </a:cxn>
                    <a:cxn ang="0">
                      <a:pos x="0" y="78"/>
                    </a:cxn>
                    <a:cxn ang="0">
                      <a:pos x="1722" y="0"/>
                    </a:cxn>
                  </a:cxnLst>
                  <a:rect l="0" t="0" r="r" b="b"/>
                  <a:pathLst>
                    <a:path w="1752" h="306">
                      <a:moveTo>
                        <a:pt x="1722" y="0"/>
                      </a:moveTo>
                      <a:lnTo>
                        <a:pt x="1728" y="6"/>
                      </a:lnTo>
                      <a:lnTo>
                        <a:pt x="1734" y="18"/>
                      </a:lnTo>
                      <a:lnTo>
                        <a:pt x="1740" y="24"/>
                      </a:lnTo>
                      <a:lnTo>
                        <a:pt x="1740" y="30"/>
                      </a:lnTo>
                      <a:lnTo>
                        <a:pt x="1746" y="42"/>
                      </a:lnTo>
                      <a:lnTo>
                        <a:pt x="1746" y="48"/>
                      </a:lnTo>
                      <a:lnTo>
                        <a:pt x="1746" y="54"/>
                      </a:lnTo>
                      <a:lnTo>
                        <a:pt x="1752" y="66"/>
                      </a:lnTo>
                      <a:lnTo>
                        <a:pt x="1752" y="72"/>
                      </a:lnTo>
                      <a:lnTo>
                        <a:pt x="1752" y="78"/>
                      </a:lnTo>
                      <a:lnTo>
                        <a:pt x="1752" y="78"/>
                      </a:lnTo>
                      <a:lnTo>
                        <a:pt x="1752" y="90"/>
                      </a:lnTo>
                      <a:lnTo>
                        <a:pt x="1752" y="96"/>
                      </a:lnTo>
                      <a:lnTo>
                        <a:pt x="1746" y="102"/>
                      </a:lnTo>
                      <a:lnTo>
                        <a:pt x="1746" y="114"/>
                      </a:lnTo>
                      <a:lnTo>
                        <a:pt x="1746" y="120"/>
                      </a:lnTo>
                      <a:lnTo>
                        <a:pt x="1740" y="126"/>
                      </a:lnTo>
                      <a:lnTo>
                        <a:pt x="1740" y="132"/>
                      </a:lnTo>
                      <a:lnTo>
                        <a:pt x="1734" y="144"/>
                      </a:lnTo>
                      <a:lnTo>
                        <a:pt x="1728" y="150"/>
                      </a:lnTo>
                      <a:lnTo>
                        <a:pt x="1722" y="156"/>
                      </a:lnTo>
                      <a:lnTo>
                        <a:pt x="1716" y="168"/>
                      </a:lnTo>
                      <a:lnTo>
                        <a:pt x="1710" y="174"/>
                      </a:lnTo>
                      <a:lnTo>
                        <a:pt x="1704" y="180"/>
                      </a:lnTo>
                      <a:lnTo>
                        <a:pt x="1698" y="192"/>
                      </a:lnTo>
                      <a:lnTo>
                        <a:pt x="1692" y="198"/>
                      </a:lnTo>
                      <a:lnTo>
                        <a:pt x="1680" y="204"/>
                      </a:lnTo>
                      <a:lnTo>
                        <a:pt x="1674" y="210"/>
                      </a:lnTo>
                      <a:lnTo>
                        <a:pt x="1662" y="222"/>
                      </a:lnTo>
                      <a:lnTo>
                        <a:pt x="1656" y="228"/>
                      </a:lnTo>
                      <a:lnTo>
                        <a:pt x="1644" y="234"/>
                      </a:lnTo>
                      <a:lnTo>
                        <a:pt x="1644" y="234"/>
                      </a:lnTo>
                      <a:lnTo>
                        <a:pt x="1632" y="240"/>
                      </a:lnTo>
                      <a:lnTo>
                        <a:pt x="1626" y="252"/>
                      </a:lnTo>
                      <a:lnTo>
                        <a:pt x="1614" y="258"/>
                      </a:lnTo>
                      <a:lnTo>
                        <a:pt x="1602" y="264"/>
                      </a:lnTo>
                      <a:lnTo>
                        <a:pt x="1584" y="270"/>
                      </a:lnTo>
                      <a:lnTo>
                        <a:pt x="1572" y="276"/>
                      </a:lnTo>
                      <a:lnTo>
                        <a:pt x="1560" y="288"/>
                      </a:lnTo>
                      <a:lnTo>
                        <a:pt x="1548" y="294"/>
                      </a:lnTo>
                      <a:lnTo>
                        <a:pt x="1530" y="300"/>
                      </a:lnTo>
                      <a:lnTo>
                        <a:pt x="1518" y="306"/>
                      </a:lnTo>
                      <a:lnTo>
                        <a:pt x="0" y="78"/>
                      </a:lnTo>
                      <a:lnTo>
                        <a:pt x="1722" y="0"/>
                      </a:lnTo>
                      <a:close/>
                    </a:path>
                  </a:pathLst>
                </a:custGeom>
                <a:solidFill>
                  <a:srgbClr val="4F0000"/>
                </a:solidFill>
                <a:ln w="19050" cap="flat" cmpd="sng">
                  <a:solidFill>
                    <a:srgbClr val="FFFF9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AutoShape 270"/>
                <p:cNvSpPr>
                  <a:spLocks noChangeArrowheads="1"/>
                </p:cNvSpPr>
                <p:nvPr/>
              </p:nvSpPr>
              <p:spPr bwMode="auto">
                <a:xfrm rot="445885">
                  <a:off x="3379" y="3245"/>
                  <a:ext cx="1497" cy="46"/>
                </a:xfrm>
                <a:prstGeom prst="doubleWave">
                  <a:avLst>
                    <a:gd name="adj1" fmla="val 10319"/>
                    <a:gd name="adj2" fmla="val 0"/>
                  </a:avLst>
                </a:prstGeom>
                <a:solidFill>
                  <a:srgbClr val="FFCC66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AutoShape 271"/>
                <p:cNvSpPr>
                  <a:spLocks noChangeArrowheads="1"/>
                </p:cNvSpPr>
                <p:nvPr/>
              </p:nvSpPr>
              <p:spPr bwMode="auto">
                <a:xfrm rot="445885">
                  <a:off x="3379" y="3067"/>
                  <a:ext cx="1497" cy="46"/>
                </a:xfrm>
                <a:prstGeom prst="doubleWave">
                  <a:avLst>
                    <a:gd name="adj1" fmla="val 10319"/>
                    <a:gd name="adj2" fmla="val 0"/>
                  </a:avLst>
                </a:prstGeom>
                <a:solidFill>
                  <a:srgbClr val="FFCC66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" name="Group 272"/>
              <p:cNvGrpSpPr>
                <a:grpSpLocks/>
              </p:cNvGrpSpPr>
              <p:nvPr/>
            </p:nvGrpSpPr>
            <p:grpSpPr bwMode="auto">
              <a:xfrm>
                <a:off x="4830" y="1797"/>
                <a:ext cx="374" cy="185"/>
                <a:chOff x="873" y="2655"/>
                <a:chExt cx="499" cy="246"/>
              </a:xfrm>
            </p:grpSpPr>
            <p:sp>
              <p:nvSpPr>
                <p:cNvPr id="38" name="Freeform 273"/>
                <p:cNvSpPr>
                  <a:spLocks/>
                </p:cNvSpPr>
                <p:nvPr/>
              </p:nvSpPr>
              <p:spPr bwMode="auto">
                <a:xfrm>
                  <a:off x="884" y="2659"/>
                  <a:ext cx="481" cy="237"/>
                </a:xfrm>
                <a:custGeom>
                  <a:avLst/>
                  <a:gdLst/>
                  <a:ahLst/>
                  <a:cxnLst>
                    <a:cxn ang="0">
                      <a:pos x="527" y="4"/>
                    </a:cxn>
                    <a:cxn ang="0">
                      <a:pos x="455" y="34"/>
                    </a:cxn>
                    <a:cxn ang="0">
                      <a:pos x="398" y="88"/>
                    </a:cxn>
                    <a:cxn ang="0">
                      <a:pos x="268" y="63"/>
                    </a:cxn>
                    <a:cxn ang="0">
                      <a:pos x="213" y="66"/>
                    </a:cxn>
                    <a:cxn ang="0">
                      <a:pos x="109" y="123"/>
                    </a:cxn>
                    <a:cxn ang="0">
                      <a:pos x="89" y="153"/>
                    </a:cxn>
                    <a:cxn ang="0">
                      <a:pos x="84" y="218"/>
                    </a:cxn>
                    <a:cxn ang="0">
                      <a:pos x="37" y="252"/>
                    </a:cxn>
                    <a:cxn ang="0">
                      <a:pos x="46" y="313"/>
                    </a:cxn>
                    <a:cxn ang="0">
                      <a:pos x="0" y="362"/>
                    </a:cxn>
                    <a:cxn ang="0">
                      <a:pos x="25" y="399"/>
                    </a:cxn>
                    <a:cxn ang="0">
                      <a:pos x="123" y="437"/>
                    </a:cxn>
                    <a:cxn ang="0">
                      <a:pos x="272" y="442"/>
                    </a:cxn>
                    <a:cxn ang="0">
                      <a:pos x="354" y="469"/>
                    </a:cxn>
                    <a:cxn ang="0">
                      <a:pos x="485" y="473"/>
                    </a:cxn>
                    <a:cxn ang="0">
                      <a:pos x="616" y="414"/>
                    </a:cxn>
                    <a:cxn ang="0">
                      <a:pos x="657" y="437"/>
                    </a:cxn>
                    <a:cxn ang="0">
                      <a:pos x="789" y="437"/>
                    </a:cxn>
                    <a:cxn ang="0">
                      <a:pos x="892" y="348"/>
                    </a:cxn>
                    <a:cxn ang="0">
                      <a:pos x="961" y="324"/>
                    </a:cxn>
                    <a:cxn ang="0">
                      <a:pos x="961" y="274"/>
                    </a:cxn>
                    <a:cxn ang="0">
                      <a:pos x="893" y="230"/>
                    </a:cxn>
                    <a:cxn ang="0">
                      <a:pos x="865" y="113"/>
                    </a:cxn>
                    <a:cxn ang="0">
                      <a:pos x="756" y="56"/>
                    </a:cxn>
                    <a:cxn ang="0">
                      <a:pos x="691" y="43"/>
                    </a:cxn>
                    <a:cxn ang="0">
                      <a:pos x="627" y="9"/>
                    </a:cxn>
                    <a:cxn ang="0">
                      <a:pos x="570" y="0"/>
                    </a:cxn>
                    <a:cxn ang="0">
                      <a:pos x="527" y="4"/>
                    </a:cxn>
                    <a:cxn ang="0">
                      <a:pos x="527" y="4"/>
                    </a:cxn>
                  </a:cxnLst>
                  <a:rect l="0" t="0" r="r" b="b"/>
                  <a:pathLst>
                    <a:path w="961" h="473">
                      <a:moveTo>
                        <a:pt x="527" y="4"/>
                      </a:moveTo>
                      <a:lnTo>
                        <a:pt x="455" y="34"/>
                      </a:lnTo>
                      <a:lnTo>
                        <a:pt x="398" y="88"/>
                      </a:lnTo>
                      <a:lnTo>
                        <a:pt x="268" y="63"/>
                      </a:lnTo>
                      <a:lnTo>
                        <a:pt x="213" y="66"/>
                      </a:lnTo>
                      <a:lnTo>
                        <a:pt x="109" y="123"/>
                      </a:lnTo>
                      <a:lnTo>
                        <a:pt x="89" y="153"/>
                      </a:lnTo>
                      <a:lnTo>
                        <a:pt x="84" y="218"/>
                      </a:lnTo>
                      <a:lnTo>
                        <a:pt x="37" y="252"/>
                      </a:lnTo>
                      <a:lnTo>
                        <a:pt x="46" y="313"/>
                      </a:lnTo>
                      <a:lnTo>
                        <a:pt x="0" y="362"/>
                      </a:lnTo>
                      <a:lnTo>
                        <a:pt x="25" y="399"/>
                      </a:lnTo>
                      <a:lnTo>
                        <a:pt x="123" y="437"/>
                      </a:lnTo>
                      <a:lnTo>
                        <a:pt x="272" y="442"/>
                      </a:lnTo>
                      <a:lnTo>
                        <a:pt x="354" y="469"/>
                      </a:lnTo>
                      <a:lnTo>
                        <a:pt x="485" y="473"/>
                      </a:lnTo>
                      <a:lnTo>
                        <a:pt x="616" y="414"/>
                      </a:lnTo>
                      <a:lnTo>
                        <a:pt x="657" y="437"/>
                      </a:lnTo>
                      <a:lnTo>
                        <a:pt x="789" y="437"/>
                      </a:lnTo>
                      <a:lnTo>
                        <a:pt x="892" y="348"/>
                      </a:lnTo>
                      <a:lnTo>
                        <a:pt x="961" y="324"/>
                      </a:lnTo>
                      <a:lnTo>
                        <a:pt x="961" y="274"/>
                      </a:lnTo>
                      <a:lnTo>
                        <a:pt x="893" y="230"/>
                      </a:lnTo>
                      <a:lnTo>
                        <a:pt x="865" y="113"/>
                      </a:lnTo>
                      <a:lnTo>
                        <a:pt x="756" y="56"/>
                      </a:lnTo>
                      <a:lnTo>
                        <a:pt x="691" y="43"/>
                      </a:lnTo>
                      <a:lnTo>
                        <a:pt x="627" y="9"/>
                      </a:lnTo>
                      <a:lnTo>
                        <a:pt x="570" y="0"/>
                      </a:lnTo>
                      <a:lnTo>
                        <a:pt x="527" y="4"/>
                      </a:lnTo>
                      <a:lnTo>
                        <a:pt x="527" y="4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274"/>
                <p:cNvSpPr>
                  <a:spLocks/>
                </p:cNvSpPr>
                <p:nvPr/>
              </p:nvSpPr>
              <p:spPr bwMode="auto">
                <a:xfrm>
                  <a:off x="920" y="2687"/>
                  <a:ext cx="429" cy="174"/>
                </a:xfrm>
                <a:custGeom>
                  <a:avLst/>
                  <a:gdLst/>
                  <a:ahLst/>
                  <a:cxnLst>
                    <a:cxn ang="0">
                      <a:pos x="25" y="115"/>
                    </a:cxn>
                    <a:cxn ang="0">
                      <a:pos x="111" y="177"/>
                    </a:cxn>
                    <a:cxn ang="0">
                      <a:pos x="222" y="172"/>
                    </a:cxn>
                    <a:cxn ang="0">
                      <a:pos x="304" y="207"/>
                    </a:cxn>
                    <a:cxn ang="0">
                      <a:pos x="478" y="194"/>
                    </a:cxn>
                    <a:cxn ang="0">
                      <a:pos x="613" y="194"/>
                    </a:cxn>
                    <a:cxn ang="0">
                      <a:pos x="707" y="135"/>
                    </a:cxn>
                    <a:cxn ang="0">
                      <a:pos x="778" y="104"/>
                    </a:cxn>
                    <a:cxn ang="0">
                      <a:pos x="707" y="61"/>
                    </a:cxn>
                    <a:cxn ang="0">
                      <a:pos x="649" y="19"/>
                    </a:cxn>
                    <a:cxn ang="0">
                      <a:pos x="758" y="11"/>
                    </a:cxn>
                    <a:cxn ang="0">
                      <a:pos x="827" y="88"/>
                    </a:cxn>
                    <a:cxn ang="0">
                      <a:pos x="834" y="153"/>
                    </a:cxn>
                    <a:cxn ang="0">
                      <a:pos x="858" y="205"/>
                    </a:cxn>
                    <a:cxn ang="0">
                      <a:pos x="778" y="250"/>
                    </a:cxn>
                    <a:cxn ang="0">
                      <a:pos x="704" y="312"/>
                    </a:cxn>
                    <a:cxn ang="0">
                      <a:pos x="516" y="333"/>
                    </a:cxn>
                    <a:cxn ang="0">
                      <a:pos x="404" y="349"/>
                    </a:cxn>
                    <a:cxn ang="0">
                      <a:pos x="354" y="329"/>
                    </a:cxn>
                    <a:cxn ang="0">
                      <a:pos x="310" y="258"/>
                    </a:cxn>
                    <a:cxn ang="0">
                      <a:pos x="377" y="327"/>
                    </a:cxn>
                    <a:cxn ang="0">
                      <a:pos x="432" y="326"/>
                    </a:cxn>
                    <a:cxn ang="0">
                      <a:pos x="498" y="295"/>
                    </a:cxn>
                    <a:cxn ang="0">
                      <a:pos x="652" y="289"/>
                    </a:cxn>
                    <a:cxn ang="0">
                      <a:pos x="737" y="270"/>
                    </a:cxn>
                    <a:cxn ang="0">
                      <a:pos x="747" y="172"/>
                    </a:cxn>
                    <a:cxn ang="0">
                      <a:pos x="630" y="223"/>
                    </a:cxn>
                    <a:cxn ang="0">
                      <a:pos x="492" y="244"/>
                    </a:cxn>
                    <a:cxn ang="0">
                      <a:pos x="314" y="233"/>
                    </a:cxn>
                    <a:cxn ang="0">
                      <a:pos x="219" y="214"/>
                    </a:cxn>
                    <a:cxn ang="0">
                      <a:pos x="92" y="223"/>
                    </a:cxn>
                    <a:cxn ang="0">
                      <a:pos x="5" y="165"/>
                    </a:cxn>
                    <a:cxn ang="0">
                      <a:pos x="5" y="88"/>
                    </a:cxn>
                    <a:cxn ang="0">
                      <a:pos x="24" y="98"/>
                    </a:cxn>
                  </a:cxnLst>
                  <a:rect l="0" t="0" r="r" b="b"/>
                  <a:pathLst>
                    <a:path w="858" h="349">
                      <a:moveTo>
                        <a:pt x="24" y="98"/>
                      </a:moveTo>
                      <a:lnTo>
                        <a:pt x="25" y="115"/>
                      </a:lnTo>
                      <a:lnTo>
                        <a:pt x="61" y="126"/>
                      </a:lnTo>
                      <a:lnTo>
                        <a:pt x="111" y="177"/>
                      </a:lnTo>
                      <a:lnTo>
                        <a:pt x="202" y="167"/>
                      </a:lnTo>
                      <a:lnTo>
                        <a:pt x="222" y="172"/>
                      </a:lnTo>
                      <a:lnTo>
                        <a:pt x="253" y="188"/>
                      </a:lnTo>
                      <a:lnTo>
                        <a:pt x="304" y="207"/>
                      </a:lnTo>
                      <a:lnTo>
                        <a:pt x="411" y="135"/>
                      </a:lnTo>
                      <a:lnTo>
                        <a:pt x="478" y="194"/>
                      </a:lnTo>
                      <a:lnTo>
                        <a:pt x="524" y="199"/>
                      </a:lnTo>
                      <a:lnTo>
                        <a:pt x="613" y="194"/>
                      </a:lnTo>
                      <a:lnTo>
                        <a:pt x="676" y="157"/>
                      </a:lnTo>
                      <a:lnTo>
                        <a:pt x="707" y="135"/>
                      </a:lnTo>
                      <a:lnTo>
                        <a:pt x="751" y="120"/>
                      </a:lnTo>
                      <a:lnTo>
                        <a:pt x="778" y="104"/>
                      </a:lnTo>
                      <a:lnTo>
                        <a:pt x="767" y="75"/>
                      </a:lnTo>
                      <a:lnTo>
                        <a:pt x="707" y="61"/>
                      </a:lnTo>
                      <a:lnTo>
                        <a:pt x="642" y="34"/>
                      </a:lnTo>
                      <a:lnTo>
                        <a:pt x="649" y="19"/>
                      </a:lnTo>
                      <a:lnTo>
                        <a:pt x="683" y="0"/>
                      </a:lnTo>
                      <a:lnTo>
                        <a:pt x="758" y="11"/>
                      </a:lnTo>
                      <a:lnTo>
                        <a:pt x="804" y="46"/>
                      </a:lnTo>
                      <a:lnTo>
                        <a:pt x="827" y="88"/>
                      </a:lnTo>
                      <a:lnTo>
                        <a:pt x="828" y="129"/>
                      </a:lnTo>
                      <a:lnTo>
                        <a:pt x="834" y="153"/>
                      </a:lnTo>
                      <a:lnTo>
                        <a:pt x="844" y="179"/>
                      </a:lnTo>
                      <a:lnTo>
                        <a:pt x="858" y="205"/>
                      </a:lnTo>
                      <a:lnTo>
                        <a:pt x="808" y="228"/>
                      </a:lnTo>
                      <a:lnTo>
                        <a:pt x="778" y="250"/>
                      </a:lnTo>
                      <a:lnTo>
                        <a:pt x="739" y="300"/>
                      </a:lnTo>
                      <a:lnTo>
                        <a:pt x="704" y="312"/>
                      </a:lnTo>
                      <a:lnTo>
                        <a:pt x="620" y="323"/>
                      </a:lnTo>
                      <a:lnTo>
                        <a:pt x="516" y="333"/>
                      </a:lnTo>
                      <a:lnTo>
                        <a:pt x="454" y="341"/>
                      </a:lnTo>
                      <a:lnTo>
                        <a:pt x="404" y="349"/>
                      </a:lnTo>
                      <a:lnTo>
                        <a:pt x="377" y="342"/>
                      </a:lnTo>
                      <a:lnTo>
                        <a:pt x="354" y="329"/>
                      </a:lnTo>
                      <a:lnTo>
                        <a:pt x="337" y="310"/>
                      </a:lnTo>
                      <a:lnTo>
                        <a:pt x="310" y="258"/>
                      </a:lnTo>
                      <a:lnTo>
                        <a:pt x="347" y="309"/>
                      </a:lnTo>
                      <a:lnTo>
                        <a:pt x="377" y="327"/>
                      </a:lnTo>
                      <a:lnTo>
                        <a:pt x="400" y="329"/>
                      </a:lnTo>
                      <a:lnTo>
                        <a:pt x="432" y="326"/>
                      </a:lnTo>
                      <a:lnTo>
                        <a:pt x="469" y="309"/>
                      </a:lnTo>
                      <a:lnTo>
                        <a:pt x="498" y="295"/>
                      </a:lnTo>
                      <a:lnTo>
                        <a:pt x="518" y="289"/>
                      </a:lnTo>
                      <a:lnTo>
                        <a:pt x="652" y="289"/>
                      </a:lnTo>
                      <a:lnTo>
                        <a:pt x="716" y="283"/>
                      </a:lnTo>
                      <a:lnTo>
                        <a:pt x="737" y="270"/>
                      </a:lnTo>
                      <a:lnTo>
                        <a:pt x="747" y="239"/>
                      </a:lnTo>
                      <a:lnTo>
                        <a:pt x="747" y="172"/>
                      </a:lnTo>
                      <a:lnTo>
                        <a:pt x="713" y="188"/>
                      </a:lnTo>
                      <a:lnTo>
                        <a:pt x="630" y="223"/>
                      </a:lnTo>
                      <a:lnTo>
                        <a:pt x="541" y="250"/>
                      </a:lnTo>
                      <a:lnTo>
                        <a:pt x="492" y="244"/>
                      </a:lnTo>
                      <a:lnTo>
                        <a:pt x="411" y="168"/>
                      </a:lnTo>
                      <a:lnTo>
                        <a:pt x="314" y="233"/>
                      </a:lnTo>
                      <a:lnTo>
                        <a:pt x="287" y="233"/>
                      </a:lnTo>
                      <a:lnTo>
                        <a:pt x="219" y="214"/>
                      </a:lnTo>
                      <a:lnTo>
                        <a:pt x="118" y="225"/>
                      </a:lnTo>
                      <a:lnTo>
                        <a:pt x="92" y="223"/>
                      </a:lnTo>
                      <a:lnTo>
                        <a:pt x="30" y="194"/>
                      </a:lnTo>
                      <a:lnTo>
                        <a:pt x="5" y="165"/>
                      </a:lnTo>
                      <a:lnTo>
                        <a:pt x="0" y="141"/>
                      </a:lnTo>
                      <a:lnTo>
                        <a:pt x="5" y="88"/>
                      </a:lnTo>
                      <a:lnTo>
                        <a:pt x="28" y="83"/>
                      </a:lnTo>
                      <a:lnTo>
                        <a:pt x="24" y="98"/>
                      </a:lnTo>
                      <a:lnTo>
                        <a:pt x="24" y="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275"/>
                <p:cNvSpPr>
                  <a:spLocks/>
                </p:cNvSpPr>
                <p:nvPr/>
              </p:nvSpPr>
              <p:spPr bwMode="auto">
                <a:xfrm>
                  <a:off x="983" y="2655"/>
                  <a:ext cx="316" cy="82"/>
                </a:xfrm>
                <a:custGeom>
                  <a:avLst/>
                  <a:gdLst/>
                  <a:ahLst/>
                  <a:cxnLst>
                    <a:cxn ang="0">
                      <a:pos x="0" y="81"/>
                    </a:cxn>
                    <a:cxn ang="0">
                      <a:pos x="73" y="82"/>
                    </a:cxn>
                    <a:cxn ang="0">
                      <a:pos x="127" y="93"/>
                    </a:cxn>
                    <a:cxn ang="0">
                      <a:pos x="170" y="107"/>
                    </a:cxn>
                    <a:cxn ang="0">
                      <a:pos x="210" y="126"/>
                    </a:cxn>
                    <a:cxn ang="0">
                      <a:pos x="250" y="163"/>
                    </a:cxn>
                    <a:cxn ang="0">
                      <a:pos x="322" y="156"/>
                    </a:cxn>
                    <a:cxn ang="0">
                      <a:pos x="470" y="109"/>
                    </a:cxn>
                    <a:cxn ang="0">
                      <a:pos x="480" y="88"/>
                    </a:cxn>
                    <a:cxn ang="0">
                      <a:pos x="460" y="72"/>
                    </a:cxn>
                    <a:cxn ang="0">
                      <a:pos x="378" y="72"/>
                    </a:cxn>
                    <a:cxn ang="0">
                      <a:pos x="218" y="97"/>
                    </a:cxn>
                    <a:cxn ang="0">
                      <a:pos x="235" y="67"/>
                    </a:cxn>
                    <a:cxn ang="0">
                      <a:pos x="278" y="41"/>
                    </a:cxn>
                    <a:cxn ang="0">
                      <a:pos x="331" y="22"/>
                    </a:cxn>
                    <a:cxn ang="0">
                      <a:pos x="388" y="18"/>
                    </a:cxn>
                    <a:cxn ang="0">
                      <a:pos x="418" y="22"/>
                    </a:cxn>
                    <a:cxn ang="0">
                      <a:pos x="453" y="35"/>
                    </a:cxn>
                    <a:cxn ang="0">
                      <a:pos x="483" y="53"/>
                    </a:cxn>
                    <a:cxn ang="0">
                      <a:pos x="578" y="74"/>
                    </a:cxn>
                    <a:cxn ang="0">
                      <a:pos x="632" y="74"/>
                    </a:cxn>
                    <a:cxn ang="0">
                      <a:pos x="560" y="56"/>
                    </a:cxn>
                    <a:cxn ang="0">
                      <a:pos x="494" y="42"/>
                    </a:cxn>
                    <a:cxn ang="0">
                      <a:pos x="466" y="22"/>
                    </a:cxn>
                    <a:cxn ang="0">
                      <a:pos x="418" y="4"/>
                    </a:cxn>
                    <a:cxn ang="0">
                      <a:pos x="386" y="0"/>
                    </a:cxn>
                    <a:cxn ang="0">
                      <a:pos x="322" y="3"/>
                    </a:cxn>
                    <a:cxn ang="0">
                      <a:pos x="265" y="23"/>
                    </a:cxn>
                    <a:cxn ang="0">
                      <a:pos x="224" y="57"/>
                    </a:cxn>
                    <a:cxn ang="0">
                      <a:pos x="197" y="88"/>
                    </a:cxn>
                    <a:cxn ang="0">
                      <a:pos x="164" y="82"/>
                    </a:cxn>
                    <a:cxn ang="0">
                      <a:pos x="57" y="59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632" h="163">
                      <a:moveTo>
                        <a:pt x="0" y="81"/>
                      </a:moveTo>
                      <a:lnTo>
                        <a:pt x="73" y="82"/>
                      </a:lnTo>
                      <a:lnTo>
                        <a:pt x="127" y="93"/>
                      </a:lnTo>
                      <a:lnTo>
                        <a:pt x="170" y="107"/>
                      </a:lnTo>
                      <a:lnTo>
                        <a:pt x="210" y="126"/>
                      </a:lnTo>
                      <a:lnTo>
                        <a:pt x="250" y="163"/>
                      </a:lnTo>
                      <a:lnTo>
                        <a:pt x="322" y="156"/>
                      </a:lnTo>
                      <a:lnTo>
                        <a:pt x="470" y="109"/>
                      </a:lnTo>
                      <a:lnTo>
                        <a:pt x="480" y="88"/>
                      </a:lnTo>
                      <a:lnTo>
                        <a:pt x="460" y="72"/>
                      </a:lnTo>
                      <a:lnTo>
                        <a:pt x="378" y="72"/>
                      </a:lnTo>
                      <a:lnTo>
                        <a:pt x="218" y="97"/>
                      </a:lnTo>
                      <a:lnTo>
                        <a:pt x="235" y="67"/>
                      </a:lnTo>
                      <a:lnTo>
                        <a:pt x="278" y="41"/>
                      </a:lnTo>
                      <a:lnTo>
                        <a:pt x="331" y="22"/>
                      </a:lnTo>
                      <a:lnTo>
                        <a:pt x="388" y="18"/>
                      </a:lnTo>
                      <a:lnTo>
                        <a:pt x="418" y="22"/>
                      </a:lnTo>
                      <a:lnTo>
                        <a:pt x="453" y="35"/>
                      </a:lnTo>
                      <a:lnTo>
                        <a:pt x="483" y="53"/>
                      </a:lnTo>
                      <a:lnTo>
                        <a:pt x="578" y="74"/>
                      </a:lnTo>
                      <a:lnTo>
                        <a:pt x="632" y="74"/>
                      </a:lnTo>
                      <a:lnTo>
                        <a:pt x="560" y="56"/>
                      </a:lnTo>
                      <a:lnTo>
                        <a:pt x="494" y="42"/>
                      </a:lnTo>
                      <a:lnTo>
                        <a:pt x="466" y="22"/>
                      </a:lnTo>
                      <a:lnTo>
                        <a:pt x="418" y="4"/>
                      </a:lnTo>
                      <a:lnTo>
                        <a:pt x="386" y="0"/>
                      </a:lnTo>
                      <a:lnTo>
                        <a:pt x="322" y="3"/>
                      </a:lnTo>
                      <a:lnTo>
                        <a:pt x="265" y="23"/>
                      </a:lnTo>
                      <a:lnTo>
                        <a:pt x="224" y="57"/>
                      </a:lnTo>
                      <a:lnTo>
                        <a:pt x="197" y="88"/>
                      </a:lnTo>
                      <a:lnTo>
                        <a:pt x="164" y="82"/>
                      </a:lnTo>
                      <a:lnTo>
                        <a:pt x="57" y="59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276"/>
                <p:cNvSpPr>
                  <a:spLocks/>
                </p:cNvSpPr>
                <p:nvPr/>
              </p:nvSpPr>
              <p:spPr bwMode="auto">
                <a:xfrm>
                  <a:off x="873" y="2758"/>
                  <a:ext cx="499" cy="143"/>
                </a:xfrm>
                <a:custGeom>
                  <a:avLst/>
                  <a:gdLst/>
                  <a:ahLst/>
                  <a:cxnLst>
                    <a:cxn ang="0">
                      <a:pos x="89" y="44"/>
                    </a:cxn>
                    <a:cxn ang="0">
                      <a:pos x="75" y="78"/>
                    </a:cxn>
                    <a:cxn ang="0">
                      <a:pos x="118" y="106"/>
                    </a:cxn>
                    <a:cxn ang="0">
                      <a:pos x="152" y="145"/>
                    </a:cxn>
                    <a:cxn ang="0">
                      <a:pos x="216" y="123"/>
                    </a:cxn>
                    <a:cxn ang="0">
                      <a:pos x="266" y="129"/>
                    </a:cxn>
                    <a:cxn ang="0">
                      <a:pos x="229" y="145"/>
                    </a:cxn>
                    <a:cxn ang="0">
                      <a:pos x="175" y="172"/>
                    </a:cxn>
                    <a:cxn ang="0">
                      <a:pos x="81" y="143"/>
                    </a:cxn>
                    <a:cxn ang="0">
                      <a:pos x="47" y="161"/>
                    </a:cxn>
                    <a:cxn ang="0">
                      <a:pos x="165" y="227"/>
                    </a:cxn>
                    <a:cxn ang="0">
                      <a:pos x="306" y="210"/>
                    </a:cxn>
                    <a:cxn ang="0">
                      <a:pos x="386" y="257"/>
                    </a:cxn>
                    <a:cxn ang="0">
                      <a:pos x="499" y="259"/>
                    </a:cxn>
                    <a:cxn ang="0">
                      <a:pos x="592" y="213"/>
                    </a:cxn>
                    <a:cxn ang="0">
                      <a:pos x="676" y="173"/>
                    </a:cxn>
                    <a:cxn ang="0">
                      <a:pos x="663" y="215"/>
                    </a:cxn>
                    <a:cxn ang="0">
                      <a:pos x="761" y="233"/>
                    </a:cxn>
                    <a:cxn ang="0">
                      <a:pos x="835" y="190"/>
                    </a:cxn>
                    <a:cxn ang="0">
                      <a:pos x="904" y="136"/>
                    </a:cxn>
                    <a:cxn ang="0">
                      <a:pos x="974" y="110"/>
                    </a:cxn>
                    <a:cxn ang="0">
                      <a:pos x="901" y="45"/>
                    </a:cxn>
                    <a:cxn ang="0">
                      <a:pos x="985" y="66"/>
                    </a:cxn>
                    <a:cxn ang="0">
                      <a:pos x="998" y="119"/>
                    </a:cxn>
                    <a:cxn ang="0">
                      <a:pos x="949" y="155"/>
                    </a:cxn>
                    <a:cxn ang="0">
                      <a:pos x="894" y="192"/>
                    </a:cxn>
                    <a:cxn ang="0">
                      <a:pos x="823" y="249"/>
                    </a:cxn>
                    <a:cxn ang="0">
                      <a:pos x="659" y="252"/>
                    </a:cxn>
                    <a:cxn ang="0">
                      <a:pos x="632" y="227"/>
                    </a:cxn>
                    <a:cxn ang="0">
                      <a:pos x="542" y="278"/>
                    </a:cxn>
                    <a:cxn ang="0">
                      <a:pos x="398" y="284"/>
                    </a:cxn>
                    <a:cxn ang="0">
                      <a:pos x="276" y="252"/>
                    </a:cxn>
                    <a:cxn ang="0">
                      <a:pos x="99" y="254"/>
                    </a:cxn>
                    <a:cxn ang="0">
                      <a:pos x="12" y="204"/>
                    </a:cxn>
                    <a:cxn ang="0">
                      <a:pos x="3" y="139"/>
                    </a:cxn>
                    <a:cxn ang="0">
                      <a:pos x="47" y="98"/>
                    </a:cxn>
                    <a:cxn ang="0">
                      <a:pos x="44" y="35"/>
                    </a:cxn>
                    <a:cxn ang="0">
                      <a:pos x="128" y="0"/>
                    </a:cxn>
                    <a:cxn ang="0">
                      <a:pos x="118" y="28"/>
                    </a:cxn>
                  </a:cxnLst>
                  <a:rect l="0" t="0" r="r" b="b"/>
                  <a:pathLst>
                    <a:path w="998" h="284">
                      <a:moveTo>
                        <a:pt x="118" y="28"/>
                      </a:moveTo>
                      <a:lnTo>
                        <a:pt x="89" y="44"/>
                      </a:lnTo>
                      <a:lnTo>
                        <a:pt x="79" y="60"/>
                      </a:lnTo>
                      <a:lnTo>
                        <a:pt x="75" y="78"/>
                      </a:lnTo>
                      <a:lnTo>
                        <a:pt x="82" y="95"/>
                      </a:lnTo>
                      <a:lnTo>
                        <a:pt x="118" y="106"/>
                      </a:lnTo>
                      <a:lnTo>
                        <a:pt x="119" y="130"/>
                      </a:lnTo>
                      <a:lnTo>
                        <a:pt x="152" y="145"/>
                      </a:lnTo>
                      <a:lnTo>
                        <a:pt x="182" y="129"/>
                      </a:lnTo>
                      <a:lnTo>
                        <a:pt x="216" y="123"/>
                      </a:lnTo>
                      <a:lnTo>
                        <a:pt x="245" y="123"/>
                      </a:lnTo>
                      <a:lnTo>
                        <a:pt x="266" y="129"/>
                      </a:lnTo>
                      <a:lnTo>
                        <a:pt x="269" y="143"/>
                      </a:lnTo>
                      <a:lnTo>
                        <a:pt x="229" y="145"/>
                      </a:lnTo>
                      <a:lnTo>
                        <a:pt x="206" y="151"/>
                      </a:lnTo>
                      <a:lnTo>
                        <a:pt x="175" y="172"/>
                      </a:lnTo>
                      <a:lnTo>
                        <a:pt x="141" y="175"/>
                      </a:lnTo>
                      <a:lnTo>
                        <a:pt x="81" y="143"/>
                      </a:lnTo>
                      <a:lnTo>
                        <a:pt x="59" y="145"/>
                      </a:lnTo>
                      <a:lnTo>
                        <a:pt x="47" y="161"/>
                      </a:lnTo>
                      <a:lnTo>
                        <a:pt x="81" y="183"/>
                      </a:lnTo>
                      <a:lnTo>
                        <a:pt x="165" y="227"/>
                      </a:lnTo>
                      <a:lnTo>
                        <a:pt x="210" y="227"/>
                      </a:lnTo>
                      <a:lnTo>
                        <a:pt x="306" y="210"/>
                      </a:lnTo>
                      <a:lnTo>
                        <a:pt x="323" y="240"/>
                      </a:lnTo>
                      <a:lnTo>
                        <a:pt x="386" y="257"/>
                      </a:lnTo>
                      <a:lnTo>
                        <a:pt x="438" y="262"/>
                      </a:lnTo>
                      <a:lnTo>
                        <a:pt x="499" y="259"/>
                      </a:lnTo>
                      <a:lnTo>
                        <a:pt x="555" y="244"/>
                      </a:lnTo>
                      <a:lnTo>
                        <a:pt x="592" y="213"/>
                      </a:lnTo>
                      <a:lnTo>
                        <a:pt x="619" y="183"/>
                      </a:lnTo>
                      <a:lnTo>
                        <a:pt x="676" y="173"/>
                      </a:lnTo>
                      <a:lnTo>
                        <a:pt x="663" y="195"/>
                      </a:lnTo>
                      <a:lnTo>
                        <a:pt x="663" y="215"/>
                      </a:lnTo>
                      <a:lnTo>
                        <a:pt x="676" y="229"/>
                      </a:lnTo>
                      <a:lnTo>
                        <a:pt x="761" y="233"/>
                      </a:lnTo>
                      <a:lnTo>
                        <a:pt x="804" y="220"/>
                      </a:lnTo>
                      <a:lnTo>
                        <a:pt x="835" y="190"/>
                      </a:lnTo>
                      <a:lnTo>
                        <a:pt x="872" y="154"/>
                      </a:lnTo>
                      <a:lnTo>
                        <a:pt x="904" y="136"/>
                      </a:lnTo>
                      <a:lnTo>
                        <a:pt x="938" y="126"/>
                      </a:lnTo>
                      <a:lnTo>
                        <a:pt x="974" y="110"/>
                      </a:lnTo>
                      <a:lnTo>
                        <a:pt x="972" y="86"/>
                      </a:lnTo>
                      <a:lnTo>
                        <a:pt x="901" y="45"/>
                      </a:lnTo>
                      <a:lnTo>
                        <a:pt x="918" y="0"/>
                      </a:lnTo>
                      <a:lnTo>
                        <a:pt x="985" y="66"/>
                      </a:lnTo>
                      <a:lnTo>
                        <a:pt x="998" y="89"/>
                      </a:lnTo>
                      <a:lnTo>
                        <a:pt x="998" y="119"/>
                      </a:lnTo>
                      <a:lnTo>
                        <a:pt x="992" y="148"/>
                      </a:lnTo>
                      <a:lnTo>
                        <a:pt x="949" y="155"/>
                      </a:lnTo>
                      <a:lnTo>
                        <a:pt x="918" y="170"/>
                      </a:lnTo>
                      <a:lnTo>
                        <a:pt x="894" y="192"/>
                      </a:lnTo>
                      <a:lnTo>
                        <a:pt x="852" y="233"/>
                      </a:lnTo>
                      <a:lnTo>
                        <a:pt x="823" y="249"/>
                      </a:lnTo>
                      <a:lnTo>
                        <a:pt x="764" y="252"/>
                      </a:lnTo>
                      <a:lnTo>
                        <a:pt x="659" y="252"/>
                      </a:lnTo>
                      <a:lnTo>
                        <a:pt x="639" y="240"/>
                      </a:lnTo>
                      <a:lnTo>
                        <a:pt x="632" y="227"/>
                      </a:lnTo>
                      <a:lnTo>
                        <a:pt x="585" y="258"/>
                      </a:lnTo>
                      <a:lnTo>
                        <a:pt x="542" y="278"/>
                      </a:lnTo>
                      <a:lnTo>
                        <a:pt x="491" y="283"/>
                      </a:lnTo>
                      <a:lnTo>
                        <a:pt x="398" y="284"/>
                      </a:lnTo>
                      <a:lnTo>
                        <a:pt x="319" y="269"/>
                      </a:lnTo>
                      <a:lnTo>
                        <a:pt x="276" y="252"/>
                      </a:lnTo>
                      <a:lnTo>
                        <a:pt x="200" y="257"/>
                      </a:lnTo>
                      <a:lnTo>
                        <a:pt x="99" y="254"/>
                      </a:lnTo>
                      <a:lnTo>
                        <a:pt x="44" y="229"/>
                      </a:lnTo>
                      <a:lnTo>
                        <a:pt x="12" y="204"/>
                      </a:lnTo>
                      <a:lnTo>
                        <a:pt x="0" y="175"/>
                      </a:lnTo>
                      <a:lnTo>
                        <a:pt x="3" y="139"/>
                      </a:lnTo>
                      <a:lnTo>
                        <a:pt x="25" y="119"/>
                      </a:lnTo>
                      <a:lnTo>
                        <a:pt x="47" y="98"/>
                      </a:lnTo>
                      <a:lnTo>
                        <a:pt x="44" y="56"/>
                      </a:lnTo>
                      <a:lnTo>
                        <a:pt x="44" y="35"/>
                      </a:lnTo>
                      <a:lnTo>
                        <a:pt x="74" y="13"/>
                      </a:lnTo>
                      <a:lnTo>
                        <a:pt x="128" y="0"/>
                      </a:lnTo>
                      <a:lnTo>
                        <a:pt x="118" y="28"/>
                      </a:lnTo>
                      <a:lnTo>
                        <a:pt x="118" y="2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3" name="Group 277"/>
            <p:cNvGrpSpPr>
              <a:grpSpLocks/>
            </p:cNvGrpSpPr>
            <p:nvPr/>
          </p:nvGrpSpPr>
          <p:grpSpPr bwMode="auto">
            <a:xfrm rot="690960">
              <a:off x="3288" y="3022"/>
              <a:ext cx="188" cy="367"/>
              <a:chOff x="4891" y="2952"/>
              <a:chExt cx="156" cy="377"/>
            </a:xfrm>
          </p:grpSpPr>
          <p:sp>
            <p:nvSpPr>
              <p:cNvPr id="24" name="Freeform 278"/>
              <p:cNvSpPr>
                <a:spLocks/>
              </p:cNvSpPr>
              <p:nvPr/>
            </p:nvSpPr>
            <p:spPr bwMode="auto">
              <a:xfrm rot="-2049816">
                <a:off x="4891" y="3258"/>
                <a:ext cx="59" cy="71"/>
              </a:xfrm>
              <a:custGeom>
                <a:avLst/>
                <a:gdLst/>
                <a:ahLst/>
                <a:cxnLst>
                  <a:cxn ang="0">
                    <a:pos x="17" y="33"/>
                  </a:cxn>
                  <a:cxn ang="0">
                    <a:pos x="24" y="31"/>
                  </a:cxn>
                  <a:cxn ang="0">
                    <a:pos x="28" y="27"/>
                  </a:cxn>
                  <a:cxn ang="0">
                    <a:pos x="31" y="23"/>
                  </a:cxn>
                  <a:cxn ang="0">
                    <a:pos x="33" y="16"/>
                  </a:cxn>
                  <a:cxn ang="0">
                    <a:pos x="31" y="9"/>
                  </a:cxn>
                  <a:cxn ang="0">
                    <a:pos x="28" y="5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2" y="23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7" y="33"/>
                  </a:cxn>
                </a:cxnLst>
                <a:rect l="0" t="0" r="r" b="b"/>
                <a:pathLst>
                  <a:path w="33" h="33">
                    <a:moveTo>
                      <a:pt x="17" y="33"/>
                    </a:moveTo>
                    <a:lnTo>
                      <a:pt x="24" y="31"/>
                    </a:lnTo>
                    <a:lnTo>
                      <a:pt x="28" y="27"/>
                    </a:lnTo>
                    <a:lnTo>
                      <a:pt x="31" y="23"/>
                    </a:lnTo>
                    <a:lnTo>
                      <a:pt x="33" y="16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79"/>
              <p:cNvSpPr>
                <a:spLocks/>
              </p:cNvSpPr>
              <p:nvPr/>
            </p:nvSpPr>
            <p:spPr bwMode="auto">
              <a:xfrm rot="-2049816">
                <a:off x="4897" y="3263"/>
                <a:ext cx="47" cy="5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8" y="25"/>
                  </a:cxn>
                  <a:cxn ang="0">
                    <a:pos x="22" y="23"/>
                  </a:cxn>
                  <a:cxn ang="0">
                    <a:pos x="24" y="20"/>
                  </a:cxn>
                  <a:cxn ang="0">
                    <a:pos x="26" y="14"/>
                  </a:cxn>
                  <a:cxn ang="0">
                    <a:pos x="24" y="9"/>
                  </a:cxn>
                  <a:cxn ang="0">
                    <a:pos x="22" y="3"/>
                  </a:cxn>
                  <a:cxn ang="0">
                    <a:pos x="18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4" y="23"/>
                  </a:cxn>
                  <a:cxn ang="0">
                    <a:pos x="7" y="25"/>
                  </a:cxn>
                  <a:cxn ang="0">
                    <a:pos x="13" y="27"/>
                  </a:cxn>
                </a:cxnLst>
                <a:rect l="0" t="0" r="r" b="b"/>
                <a:pathLst>
                  <a:path w="26" h="27">
                    <a:moveTo>
                      <a:pt x="13" y="27"/>
                    </a:moveTo>
                    <a:lnTo>
                      <a:pt x="18" y="25"/>
                    </a:lnTo>
                    <a:lnTo>
                      <a:pt x="22" y="23"/>
                    </a:lnTo>
                    <a:lnTo>
                      <a:pt x="24" y="20"/>
                    </a:lnTo>
                    <a:lnTo>
                      <a:pt x="26" y="14"/>
                    </a:lnTo>
                    <a:lnTo>
                      <a:pt x="24" y="9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80"/>
              <p:cNvSpPr>
                <a:spLocks/>
              </p:cNvSpPr>
              <p:nvPr/>
            </p:nvSpPr>
            <p:spPr bwMode="auto">
              <a:xfrm rot="-2049816">
                <a:off x="4936" y="3212"/>
                <a:ext cx="59" cy="75"/>
              </a:xfrm>
              <a:custGeom>
                <a:avLst/>
                <a:gdLst/>
                <a:ahLst/>
                <a:cxnLst>
                  <a:cxn ang="0">
                    <a:pos x="17" y="35"/>
                  </a:cxn>
                  <a:cxn ang="0">
                    <a:pos x="24" y="33"/>
                  </a:cxn>
                  <a:cxn ang="0">
                    <a:pos x="27" y="30"/>
                  </a:cxn>
                  <a:cxn ang="0">
                    <a:pos x="31" y="24"/>
                  </a:cxn>
                  <a:cxn ang="0">
                    <a:pos x="33" y="17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2" y="24"/>
                  </a:cxn>
                  <a:cxn ang="0">
                    <a:pos x="6" y="30"/>
                  </a:cxn>
                  <a:cxn ang="0">
                    <a:pos x="9" y="33"/>
                  </a:cxn>
                  <a:cxn ang="0">
                    <a:pos x="17" y="35"/>
                  </a:cxn>
                </a:cxnLst>
                <a:rect l="0" t="0" r="r" b="b"/>
                <a:pathLst>
                  <a:path w="33" h="35">
                    <a:moveTo>
                      <a:pt x="17" y="35"/>
                    </a:moveTo>
                    <a:lnTo>
                      <a:pt x="24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3" y="17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9" y="33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81"/>
              <p:cNvSpPr>
                <a:spLocks/>
              </p:cNvSpPr>
              <p:nvPr/>
            </p:nvSpPr>
            <p:spPr bwMode="auto">
              <a:xfrm rot="-2049816">
                <a:off x="4942" y="3219"/>
                <a:ext cx="49" cy="5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8" y="26"/>
                  </a:cxn>
                  <a:cxn ang="0">
                    <a:pos x="23" y="24"/>
                  </a:cxn>
                  <a:cxn ang="0">
                    <a:pos x="25" y="18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3" y="4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3" y="24"/>
                  </a:cxn>
                  <a:cxn ang="0">
                    <a:pos x="7" y="26"/>
                  </a:cxn>
                  <a:cxn ang="0">
                    <a:pos x="13" y="27"/>
                  </a:cxn>
                </a:cxnLst>
                <a:rect l="0" t="0" r="r" b="b"/>
                <a:pathLst>
                  <a:path w="27" h="27">
                    <a:moveTo>
                      <a:pt x="13" y="27"/>
                    </a:moveTo>
                    <a:lnTo>
                      <a:pt x="18" y="26"/>
                    </a:lnTo>
                    <a:lnTo>
                      <a:pt x="23" y="24"/>
                    </a:lnTo>
                    <a:lnTo>
                      <a:pt x="25" y="18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7" y="2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82"/>
              <p:cNvSpPr>
                <a:spLocks/>
              </p:cNvSpPr>
              <p:nvPr/>
            </p:nvSpPr>
            <p:spPr bwMode="auto">
              <a:xfrm rot="-2049816">
                <a:off x="4972" y="3166"/>
                <a:ext cx="63" cy="69"/>
              </a:xfrm>
              <a:custGeom>
                <a:avLst/>
                <a:gdLst/>
                <a:ahLst/>
                <a:cxnLst>
                  <a:cxn ang="0">
                    <a:pos x="17" y="33"/>
                  </a:cxn>
                  <a:cxn ang="0">
                    <a:pos x="24" y="31"/>
                  </a:cxn>
                  <a:cxn ang="0">
                    <a:pos x="29" y="28"/>
                  </a:cxn>
                  <a:cxn ang="0">
                    <a:pos x="33" y="24"/>
                  </a:cxn>
                  <a:cxn ang="0">
                    <a:pos x="35" y="17"/>
                  </a:cxn>
                  <a:cxn ang="0">
                    <a:pos x="33" y="9"/>
                  </a:cxn>
                  <a:cxn ang="0">
                    <a:pos x="29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6" y="6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4"/>
                  </a:cxn>
                  <a:cxn ang="0">
                    <a:pos x="6" y="28"/>
                  </a:cxn>
                  <a:cxn ang="0">
                    <a:pos x="9" y="31"/>
                  </a:cxn>
                  <a:cxn ang="0">
                    <a:pos x="17" y="33"/>
                  </a:cxn>
                </a:cxnLst>
                <a:rect l="0" t="0" r="r" b="b"/>
                <a:pathLst>
                  <a:path w="35" h="33">
                    <a:moveTo>
                      <a:pt x="17" y="33"/>
                    </a:moveTo>
                    <a:lnTo>
                      <a:pt x="24" y="31"/>
                    </a:lnTo>
                    <a:lnTo>
                      <a:pt x="29" y="28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9"/>
                    </a:ln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6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9" y="31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3"/>
              <p:cNvSpPr>
                <a:spLocks/>
              </p:cNvSpPr>
              <p:nvPr/>
            </p:nvSpPr>
            <p:spPr bwMode="auto">
              <a:xfrm rot="-2049816">
                <a:off x="4980" y="3175"/>
                <a:ext cx="48" cy="5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8" y="26"/>
                  </a:cxn>
                  <a:cxn ang="0">
                    <a:pos x="23" y="22"/>
                  </a:cxn>
                  <a:cxn ang="0">
                    <a:pos x="25" y="18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3" y="4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3" y="22"/>
                  </a:cxn>
                  <a:cxn ang="0">
                    <a:pos x="7" y="26"/>
                  </a:cxn>
                  <a:cxn ang="0">
                    <a:pos x="13" y="27"/>
                  </a:cxn>
                </a:cxnLst>
                <a:rect l="0" t="0" r="r" b="b"/>
                <a:pathLst>
                  <a:path w="27" h="27">
                    <a:moveTo>
                      <a:pt x="13" y="27"/>
                    </a:moveTo>
                    <a:lnTo>
                      <a:pt x="18" y="26"/>
                    </a:lnTo>
                    <a:lnTo>
                      <a:pt x="23" y="22"/>
                    </a:lnTo>
                    <a:lnTo>
                      <a:pt x="25" y="18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7" y="2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4"/>
              <p:cNvSpPr>
                <a:spLocks/>
              </p:cNvSpPr>
              <p:nvPr/>
            </p:nvSpPr>
            <p:spPr bwMode="auto">
              <a:xfrm rot="-2049816">
                <a:off x="4986" y="3098"/>
                <a:ext cx="60" cy="72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24" y="33"/>
                  </a:cxn>
                  <a:cxn ang="0">
                    <a:pos x="28" y="29"/>
                  </a:cxn>
                  <a:cxn ang="0">
                    <a:pos x="31" y="24"/>
                  </a:cxn>
                  <a:cxn ang="0">
                    <a:pos x="33" y="16"/>
                  </a:cxn>
                  <a:cxn ang="0">
                    <a:pos x="31" y="9"/>
                  </a:cxn>
                  <a:cxn ang="0">
                    <a:pos x="28" y="5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2" y="24"/>
                  </a:cxn>
                  <a:cxn ang="0">
                    <a:pos x="6" y="29"/>
                  </a:cxn>
                  <a:cxn ang="0">
                    <a:pos x="9" y="33"/>
                  </a:cxn>
                  <a:cxn ang="0">
                    <a:pos x="17" y="34"/>
                  </a:cxn>
                </a:cxnLst>
                <a:rect l="0" t="0" r="r" b="b"/>
                <a:pathLst>
                  <a:path w="33" h="34">
                    <a:moveTo>
                      <a:pt x="17" y="34"/>
                    </a:moveTo>
                    <a:lnTo>
                      <a:pt x="24" y="33"/>
                    </a:lnTo>
                    <a:lnTo>
                      <a:pt x="28" y="29"/>
                    </a:lnTo>
                    <a:lnTo>
                      <a:pt x="31" y="24"/>
                    </a:lnTo>
                    <a:lnTo>
                      <a:pt x="33" y="16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9" y="33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5"/>
              <p:cNvSpPr>
                <a:spLocks/>
              </p:cNvSpPr>
              <p:nvPr/>
            </p:nvSpPr>
            <p:spPr bwMode="auto">
              <a:xfrm rot="-2049816">
                <a:off x="4993" y="3103"/>
                <a:ext cx="48" cy="60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8" y="26"/>
                  </a:cxn>
                  <a:cxn ang="0">
                    <a:pos x="24" y="22"/>
                  </a:cxn>
                  <a:cxn ang="0">
                    <a:pos x="25" y="19"/>
                  </a:cxn>
                  <a:cxn ang="0">
                    <a:pos x="27" y="13"/>
                  </a:cxn>
                  <a:cxn ang="0">
                    <a:pos x="25" y="8"/>
                  </a:cxn>
                  <a:cxn ang="0">
                    <a:pos x="24" y="4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4" y="22"/>
                  </a:cxn>
                  <a:cxn ang="0">
                    <a:pos x="7" y="26"/>
                  </a:cxn>
                  <a:cxn ang="0">
                    <a:pos x="13" y="28"/>
                  </a:cxn>
                </a:cxnLst>
                <a:rect l="0" t="0" r="r" b="b"/>
                <a:pathLst>
                  <a:path w="27" h="28">
                    <a:moveTo>
                      <a:pt x="13" y="28"/>
                    </a:moveTo>
                    <a:lnTo>
                      <a:pt x="18" y="26"/>
                    </a:lnTo>
                    <a:lnTo>
                      <a:pt x="24" y="22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8"/>
                    </a:lnTo>
                    <a:lnTo>
                      <a:pt x="24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4" y="22"/>
                    </a:lnTo>
                    <a:lnTo>
                      <a:pt x="7" y="2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86"/>
              <p:cNvSpPr>
                <a:spLocks/>
              </p:cNvSpPr>
              <p:nvPr/>
            </p:nvSpPr>
            <p:spPr bwMode="auto">
              <a:xfrm rot="-2049816">
                <a:off x="4984" y="3021"/>
                <a:ext cx="63" cy="72"/>
              </a:xfrm>
              <a:custGeom>
                <a:avLst/>
                <a:gdLst/>
                <a:ahLst/>
                <a:cxnLst>
                  <a:cxn ang="0">
                    <a:pos x="16" y="34"/>
                  </a:cxn>
                  <a:cxn ang="0">
                    <a:pos x="24" y="33"/>
                  </a:cxn>
                  <a:cxn ang="0">
                    <a:pos x="29" y="29"/>
                  </a:cxn>
                  <a:cxn ang="0">
                    <a:pos x="33" y="24"/>
                  </a:cxn>
                  <a:cxn ang="0">
                    <a:pos x="35" y="16"/>
                  </a:cxn>
                  <a:cxn ang="0">
                    <a:pos x="33" y="9"/>
                  </a:cxn>
                  <a:cxn ang="0">
                    <a:pos x="29" y="5"/>
                  </a:cxn>
                  <a:cxn ang="0">
                    <a:pos x="24" y="2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5" y="5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2" y="24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16" y="34"/>
                  </a:cxn>
                </a:cxnLst>
                <a:rect l="0" t="0" r="r" b="b"/>
                <a:pathLst>
                  <a:path w="35" h="34">
                    <a:moveTo>
                      <a:pt x="16" y="34"/>
                    </a:moveTo>
                    <a:lnTo>
                      <a:pt x="24" y="33"/>
                    </a:lnTo>
                    <a:lnTo>
                      <a:pt x="29" y="29"/>
                    </a:lnTo>
                    <a:lnTo>
                      <a:pt x="33" y="24"/>
                    </a:lnTo>
                    <a:lnTo>
                      <a:pt x="35" y="16"/>
                    </a:lnTo>
                    <a:lnTo>
                      <a:pt x="33" y="9"/>
                    </a:lnTo>
                    <a:lnTo>
                      <a:pt x="29" y="5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87"/>
              <p:cNvSpPr>
                <a:spLocks/>
              </p:cNvSpPr>
              <p:nvPr/>
            </p:nvSpPr>
            <p:spPr bwMode="auto">
              <a:xfrm rot="-2049816">
                <a:off x="4992" y="3029"/>
                <a:ext cx="49" cy="58"/>
              </a:xfrm>
              <a:custGeom>
                <a:avLst/>
                <a:gdLst/>
                <a:ahLst/>
                <a:cxnLst>
                  <a:cxn ang="0">
                    <a:pos x="12" y="27"/>
                  </a:cxn>
                  <a:cxn ang="0">
                    <a:pos x="18" y="25"/>
                  </a:cxn>
                  <a:cxn ang="0">
                    <a:pos x="23" y="23"/>
                  </a:cxn>
                  <a:cxn ang="0">
                    <a:pos x="25" y="18"/>
                  </a:cxn>
                  <a:cxn ang="0">
                    <a:pos x="27" y="12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8" y="1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1" y="18"/>
                  </a:cxn>
                  <a:cxn ang="0">
                    <a:pos x="3" y="23"/>
                  </a:cxn>
                  <a:cxn ang="0">
                    <a:pos x="7" y="25"/>
                  </a:cxn>
                  <a:cxn ang="0">
                    <a:pos x="12" y="27"/>
                  </a:cxn>
                </a:cxnLst>
                <a:rect l="0" t="0" r="r" b="b"/>
                <a:pathLst>
                  <a:path w="27" h="27">
                    <a:moveTo>
                      <a:pt x="12" y="27"/>
                    </a:moveTo>
                    <a:lnTo>
                      <a:pt x="18" y="25"/>
                    </a:lnTo>
                    <a:lnTo>
                      <a:pt x="23" y="23"/>
                    </a:lnTo>
                    <a:lnTo>
                      <a:pt x="25" y="18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88"/>
              <p:cNvSpPr>
                <a:spLocks/>
              </p:cNvSpPr>
              <p:nvPr/>
            </p:nvSpPr>
            <p:spPr bwMode="auto">
              <a:xfrm rot="-2049816">
                <a:off x="4967" y="2952"/>
                <a:ext cx="57" cy="74"/>
              </a:xfrm>
              <a:custGeom>
                <a:avLst/>
                <a:gdLst/>
                <a:ahLst/>
                <a:cxnLst>
                  <a:cxn ang="0">
                    <a:pos x="16" y="35"/>
                  </a:cxn>
                  <a:cxn ang="0">
                    <a:pos x="23" y="33"/>
                  </a:cxn>
                  <a:cxn ang="0">
                    <a:pos x="27" y="29"/>
                  </a:cxn>
                  <a:cxn ang="0">
                    <a:pos x="31" y="26"/>
                  </a:cxn>
                  <a:cxn ang="0">
                    <a:pos x="32" y="18"/>
                  </a:cxn>
                  <a:cxn ang="0">
                    <a:pos x="31" y="11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5" y="6"/>
                  </a:cxn>
                  <a:cxn ang="0">
                    <a:pos x="1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16" y="35"/>
                  </a:cxn>
                </a:cxnLst>
                <a:rect l="0" t="0" r="r" b="b"/>
                <a:pathLst>
                  <a:path w="32" h="35">
                    <a:moveTo>
                      <a:pt x="16" y="35"/>
                    </a:moveTo>
                    <a:lnTo>
                      <a:pt x="23" y="33"/>
                    </a:lnTo>
                    <a:lnTo>
                      <a:pt x="27" y="29"/>
                    </a:lnTo>
                    <a:lnTo>
                      <a:pt x="31" y="26"/>
                    </a:lnTo>
                    <a:lnTo>
                      <a:pt x="32" y="18"/>
                    </a:lnTo>
                    <a:lnTo>
                      <a:pt x="31" y="11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16" y="35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89"/>
              <p:cNvSpPr>
                <a:spLocks/>
              </p:cNvSpPr>
              <p:nvPr/>
            </p:nvSpPr>
            <p:spPr bwMode="auto">
              <a:xfrm rot="-2049816">
                <a:off x="4968" y="2960"/>
                <a:ext cx="51" cy="58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20" y="25"/>
                  </a:cxn>
                  <a:cxn ang="0">
                    <a:pos x="24" y="23"/>
                  </a:cxn>
                  <a:cxn ang="0">
                    <a:pos x="26" y="20"/>
                  </a:cxn>
                  <a:cxn ang="0">
                    <a:pos x="28" y="14"/>
                  </a:cxn>
                  <a:cxn ang="0">
                    <a:pos x="26" y="9"/>
                  </a:cxn>
                  <a:cxn ang="0">
                    <a:pos x="24" y="3"/>
                  </a:cxn>
                  <a:cxn ang="0">
                    <a:pos x="20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6" y="23"/>
                  </a:cxn>
                  <a:cxn ang="0">
                    <a:pos x="10" y="25"/>
                  </a:cxn>
                  <a:cxn ang="0">
                    <a:pos x="15" y="27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lnTo>
                      <a:pt x="20" y="25"/>
                    </a:lnTo>
                    <a:lnTo>
                      <a:pt x="24" y="23"/>
                    </a:lnTo>
                    <a:lnTo>
                      <a:pt x="26" y="20"/>
                    </a:lnTo>
                    <a:lnTo>
                      <a:pt x="28" y="14"/>
                    </a:lnTo>
                    <a:lnTo>
                      <a:pt x="26" y="9"/>
                    </a:lnTo>
                    <a:lnTo>
                      <a:pt x="24" y="3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6" y="23"/>
                    </a:lnTo>
                    <a:lnTo>
                      <a:pt x="10" y="25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Group 144"/>
          <p:cNvGrpSpPr>
            <a:grpSpLocks/>
          </p:cNvGrpSpPr>
          <p:nvPr/>
        </p:nvGrpSpPr>
        <p:grpSpPr bwMode="auto">
          <a:xfrm>
            <a:off x="2592388" y="1628775"/>
            <a:ext cx="1782762" cy="1476375"/>
            <a:chOff x="1473" y="663"/>
            <a:chExt cx="1123" cy="930"/>
          </a:xfrm>
        </p:grpSpPr>
        <p:sp>
          <p:nvSpPr>
            <p:cNvPr id="51" name="Freeform 145"/>
            <p:cNvSpPr>
              <a:spLocks/>
            </p:cNvSpPr>
            <p:nvPr/>
          </p:nvSpPr>
          <p:spPr bwMode="auto">
            <a:xfrm>
              <a:off x="1473" y="765"/>
              <a:ext cx="1122" cy="828"/>
            </a:xfrm>
            <a:custGeom>
              <a:avLst/>
              <a:gdLst/>
              <a:ahLst/>
              <a:cxnLst>
                <a:cxn ang="0">
                  <a:pos x="1122" y="348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1122" y="828"/>
                </a:cxn>
                <a:cxn ang="0">
                  <a:pos x="1122" y="348"/>
                </a:cxn>
              </a:cxnLst>
              <a:rect l="0" t="0" r="r" b="b"/>
              <a:pathLst>
                <a:path w="1122" h="828">
                  <a:moveTo>
                    <a:pt x="1122" y="348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1122" y="828"/>
                  </a:lnTo>
                  <a:lnTo>
                    <a:pt x="1122" y="34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2" name="Freeform 146"/>
            <p:cNvSpPr>
              <a:spLocks/>
            </p:cNvSpPr>
            <p:nvPr/>
          </p:nvSpPr>
          <p:spPr bwMode="auto">
            <a:xfrm>
              <a:off x="1474" y="663"/>
              <a:ext cx="1122" cy="45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24" y="102"/>
                </a:cxn>
                <a:cxn ang="0">
                  <a:pos x="48" y="96"/>
                </a:cxn>
                <a:cxn ang="0">
                  <a:pos x="72" y="90"/>
                </a:cxn>
                <a:cxn ang="0">
                  <a:pos x="96" y="84"/>
                </a:cxn>
                <a:cxn ang="0">
                  <a:pos x="120" y="78"/>
                </a:cxn>
                <a:cxn ang="0">
                  <a:pos x="144" y="78"/>
                </a:cxn>
                <a:cxn ang="0">
                  <a:pos x="168" y="72"/>
                </a:cxn>
                <a:cxn ang="0">
                  <a:pos x="198" y="66"/>
                </a:cxn>
                <a:cxn ang="0">
                  <a:pos x="222" y="66"/>
                </a:cxn>
                <a:cxn ang="0">
                  <a:pos x="246" y="60"/>
                </a:cxn>
                <a:cxn ang="0">
                  <a:pos x="246" y="60"/>
                </a:cxn>
                <a:cxn ang="0">
                  <a:pos x="276" y="54"/>
                </a:cxn>
                <a:cxn ang="0">
                  <a:pos x="300" y="54"/>
                </a:cxn>
                <a:cxn ang="0">
                  <a:pos x="330" y="48"/>
                </a:cxn>
                <a:cxn ang="0">
                  <a:pos x="354" y="42"/>
                </a:cxn>
                <a:cxn ang="0">
                  <a:pos x="384" y="42"/>
                </a:cxn>
                <a:cxn ang="0">
                  <a:pos x="414" y="36"/>
                </a:cxn>
                <a:cxn ang="0">
                  <a:pos x="438" y="36"/>
                </a:cxn>
                <a:cxn ang="0">
                  <a:pos x="468" y="30"/>
                </a:cxn>
                <a:cxn ang="0">
                  <a:pos x="498" y="30"/>
                </a:cxn>
                <a:cxn ang="0">
                  <a:pos x="528" y="24"/>
                </a:cxn>
                <a:cxn ang="0">
                  <a:pos x="552" y="24"/>
                </a:cxn>
                <a:cxn ang="0">
                  <a:pos x="582" y="18"/>
                </a:cxn>
                <a:cxn ang="0">
                  <a:pos x="612" y="18"/>
                </a:cxn>
                <a:cxn ang="0">
                  <a:pos x="642" y="18"/>
                </a:cxn>
                <a:cxn ang="0">
                  <a:pos x="672" y="12"/>
                </a:cxn>
                <a:cxn ang="0">
                  <a:pos x="702" y="12"/>
                </a:cxn>
                <a:cxn ang="0">
                  <a:pos x="732" y="12"/>
                </a:cxn>
                <a:cxn ang="0">
                  <a:pos x="762" y="6"/>
                </a:cxn>
                <a:cxn ang="0">
                  <a:pos x="792" y="6"/>
                </a:cxn>
                <a:cxn ang="0">
                  <a:pos x="822" y="6"/>
                </a:cxn>
                <a:cxn ang="0">
                  <a:pos x="822" y="6"/>
                </a:cxn>
                <a:cxn ang="0">
                  <a:pos x="852" y="6"/>
                </a:cxn>
                <a:cxn ang="0">
                  <a:pos x="882" y="0"/>
                </a:cxn>
                <a:cxn ang="0">
                  <a:pos x="912" y="0"/>
                </a:cxn>
                <a:cxn ang="0">
                  <a:pos x="942" y="0"/>
                </a:cxn>
                <a:cxn ang="0">
                  <a:pos x="972" y="0"/>
                </a:cxn>
                <a:cxn ang="0">
                  <a:pos x="1002" y="0"/>
                </a:cxn>
                <a:cxn ang="0">
                  <a:pos x="1032" y="0"/>
                </a:cxn>
                <a:cxn ang="0">
                  <a:pos x="1062" y="0"/>
                </a:cxn>
                <a:cxn ang="0">
                  <a:pos x="1092" y="0"/>
                </a:cxn>
                <a:cxn ang="0">
                  <a:pos x="1122" y="0"/>
                </a:cxn>
                <a:cxn ang="0">
                  <a:pos x="1122" y="450"/>
                </a:cxn>
                <a:cxn ang="0">
                  <a:pos x="0" y="102"/>
                </a:cxn>
              </a:cxnLst>
              <a:rect l="0" t="0" r="r" b="b"/>
              <a:pathLst>
                <a:path w="1122" h="450">
                  <a:moveTo>
                    <a:pt x="0" y="102"/>
                  </a:moveTo>
                  <a:lnTo>
                    <a:pt x="24" y="102"/>
                  </a:lnTo>
                  <a:lnTo>
                    <a:pt x="48" y="96"/>
                  </a:lnTo>
                  <a:lnTo>
                    <a:pt x="72" y="90"/>
                  </a:lnTo>
                  <a:lnTo>
                    <a:pt x="96" y="84"/>
                  </a:lnTo>
                  <a:lnTo>
                    <a:pt x="120" y="78"/>
                  </a:lnTo>
                  <a:lnTo>
                    <a:pt x="144" y="78"/>
                  </a:lnTo>
                  <a:lnTo>
                    <a:pt x="168" y="72"/>
                  </a:lnTo>
                  <a:lnTo>
                    <a:pt x="198" y="66"/>
                  </a:lnTo>
                  <a:lnTo>
                    <a:pt x="222" y="66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76" y="54"/>
                  </a:lnTo>
                  <a:lnTo>
                    <a:pt x="300" y="54"/>
                  </a:lnTo>
                  <a:lnTo>
                    <a:pt x="330" y="48"/>
                  </a:lnTo>
                  <a:lnTo>
                    <a:pt x="354" y="42"/>
                  </a:lnTo>
                  <a:lnTo>
                    <a:pt x="384" y="42"/>
                  </a:lnTo>
                  <a:lnTo>
                    <a:pt x="414" y="36"/>
                  </a:lnTo>
                  <a:lnTo>
                    <a:pt x="438" y="36"/>
                  </a:lnTo>
                  <a:lnTo>
                    <a:pt x="468" y="30"/>
                  </a:lnTo>
                  <a:lnTo>
                    <a:pt x="498" y="30"/>
                  </a:lnTo>
                  <a:lnTo>
                    <a:pt x="528" y="24"/>
                  </a:lnTo>
                  <a:lnTo>
                    <a:pt x="552" y="24"/>
                  </a:lnTo>
                  <a:lnTo>
                    <a:pt x="582" y="18"/>
                  </a:lnTo>
                  <a:lnTo>
                    <a:pt x="612" y="18"/>
                  </a:lnTo>
                  <a:lnTo>
                    <a:pt x="642" y="18"/>
                  </a:lnTo>
                  <a:lnTo>
                    <a:pt x="672" y="12"/>
                  </a:lnTo>
                  <a:lnTo>
                    <a:pt x="702" y="12"/>
                  </a:lnTo>
                  <a:lnTo>
                    <a:pt x="732" y="12"/>
                  </a:lnTo>
                  <a:lnTo>
                    <a:pt x="762" y="6"/>
                  </a:lnTo>
                  <a:lnTo>
                    <a:pt x="792" y="6"/>
                  </a:lnTo>
                  <a:lnTo>
                    <a:pt x="822" y="6"/>
                  </a:lnTo>
                  <a:lnTo>
                    <a:pt x="822" y="6"/>
                  </a:lnTo>
                  <a:lnTo>
                    <a:pt x="852" y="6"/>
                  </a:lnTo>
                  <a:lnTo>
                    <a:pt x="882" y="0"/>
                  </a:lnTo>
                  <a:lnTo>
                    <a:pt x="912" y="0"/>
                  </a:lnTo>
                  <a:lnTo>
                    <a:pt x="942" y="0"/>
                  </a:lnTo>
                  <a:lnTo>
                    <a:pt x="972" y="0"/>
                  </a:lnTo>
                  <a:lnTo>
                    <a:pt x="1002" y="0"/>
                  </a:lnTo>
                  <a:lnTo>
                    <a:pt x="1032" y="0"/>
                  </a:lnTo>
                  <a:lnTo>
                    <a:pt x="1062" y="0"/>
                  </a:lnTo>
                  <a:lnTo>
                    <a:pt x="1092" y="0"/>
                  </a:lnTo>
                  <a:lnTo>
                    <a:pt x="1122" y="0"/>
                  </a:lnTo>
                  <a:lnTo>
                    <a:pt x="1122" y="45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Group 150"/>
          <p:cNvGrpSpPr>
            <a:grpSpLocks/>
          </p:cNvGrpSpPr>
          <p:nvPr/>
        </p:nvGrpSpPr>
        <p:grpSpPr bwMode="auto">
          <a:xfrm>
            <a:off x="1655763" y="1773238"/>
            <a:ext cx="2733675" cy="1314450"/>
            <a:chOff x="645" y="813"/>
            <a:chExt cx="1722" cy="828"/>
          </a:xfrm>
        </p:grpSpPr>
        <p:sp>
          <p:nvSpPr>
            <p:cNvPr id="54" name="Freeform 151"/>
            <p:cNvSpPr>
              <a:spLocks/>
            </p:cNvSpPr>
            <p:nvPr/>
          </p:nvSpPr>
          <p:spPr bwMode="auto">
            <a:xfrm>
              <a:off x="645" y="1083"/>
              <a:ext cx="1722" cy="558"/>
            </a:xfrm>
            <a:custGeom>
              <a:avLst/>
              <a:gdLst/>
              <a:ahLst/>
              <a:cxnLst>
                <a:cxn ang="0">
                  <a:pos x="1722" y="78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1722" y="558"/>
                </a:cxn>
                <a:cxn ang="0">
                  <a:pos x="1722" y="78"/>
                </a:cxn>
              </a:cxnLst>
              <a:rect l="0" t="0" r="r" b="b"/>
              <a:pathLst>
                <a:path w="1722" h="558">
                  <a:moveTo>
                    <a:pt x="1722" y="78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1722" y="558"/>
                  </a:lnTo>
                  <a:lnTo>
                    <a:pt x="1722" y="7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645" y="813"/>
              <a:ext cx="1722" cy="348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6" y="264"/>
                </a:cxn>
                <a:cxn ang="0">
                  <a:pos x="12" y="258"/>
                </a:cxn>
                <a:cxn ang="0">
                  <a:pos x="18" y="246"/>
                </a:cxn>
                <a:cxn ang="0">
                  <a:pos x="24" y="240"/>
                </a:cxn>
                <a:cxn ang="0">
                  <a:pos x="36" y="234"/>
                </a:cxn>
                <a:cxn ang="0">
                  <a:pos x="42" y="222"/>
                </a:cxn>
                <a:cxn ang="0">
                  <a:pos x="48" y="216"/>
                </a:cxn>
                <a:cxn ang="0">
                  <a:pos x="60" y="210"/>
                </a:cxn>
                <a:cxn ang="0">
                  <a:pos x="72" y="204"/>
                </a:cxn>
                <a:cxn ang="0">
                  <a:pos x="78" y="192"/>
                </a:cxn>
                <a:cxn ang="0">
                  <a:pos x="78" y="192"/>
                </a:cxn>
                <a:cxn ang="0">
                  <a:pos x="90" y="186"/>
                </a:cxn>
                <a:cxn ang="0">
                  <a:pos x="102" y="180"/>
                </a:cxn>
                <a:cxn ang="0">
                  <a:pos x="114" y="174"/>
                </a:cxn>
                <a:cxn ang="0">
                  <a:pos x="126" y="168"/>
                </a:cxn>
                <a:cxn ang="0">
                  <a:pos x="138" y="156"/>
                </a:cxn>
                <a:cxn ang="0">
                  <a:pos x="150" y="150"/>
                </a:cxn>
                <a:cxn ang="0">
                  <a:pos x="168" y="144"/>
                </a:cxn>
                <a:cxn ang="0">
                  <a:pos x="180" y="138"/>
                </a:cxn>
                <a:cxn ang="0">
                  <a:pos x="192" y="132"/>
                </a:cxn>
                <a:cxn ang="0">
                  <a:pos x="210" y="120"/>
                </a:cxn>
                <a:cxn ang="0">
                  <a:pos x="222" y="114"/>
                </a:cxn>
                <a:cxn ang="0">
                  <a:pos x="240" y="108"/>
                </a:cxn>
                <a:cxn ang="0">
                  <a:pos x="258" y="102"/>
                </a:cxn>
                <a:cxn ang="0">
                  <a:pos x="276" y="96"/>
                </a:cxn>
                <a:cxn ang="0">
                  <a:pos x="288" y="90"/>
                </a:cxn>
                <a:cxn ang="0">
                  <a:pos x="306" y="84"/>
                </a:cxn>
                <a:cxn ang="0">
                  <a:pos x="324" y="78"/>
                </a:cxn>
                <a:cxn ang="0">
                  <a:pos x="348" y="72"/>
                </a:cxn>
                <a:cxn ang="0">
                  <a:pos x="366" y="66"/>
                </a:cxn>
                <a:cxn ang="0">
                  <a:pos x="384" y="60"/>
                </a:cxn>
                <a:cxn ang="0">
                  <a:pos x="384" y="60"/>
                </a:cxn>
                <a:cxn ang="0">
                  <a:pos x="402" y="54"/>
                </a:cxn>
                <a:cxn ang="0">
                  <a:pos x="426" y="48"/>
                </a:cxn>
                <a:cxn ang="0">
                  <a:pos x="444" y="42"/>
                </a:cxn>
                <a:cxn ang="0">
                  <a:pos x="468" y="36"/>
                </a:cxn>
                <a:cxn ang="0">
                  <a:pos x="486" y="30"/>
                </a:cxn>
                <a:cxn ang="0">
                  <a:pos x="510" y="24"/>
                </a:cxn>
                <a:cxn ang="0">
                  <a:pos x="528" y="18"/>
                </a:cxn>
                <a:cxn ang="0">
                  <a:pos x="552" y="12"/>
                </a:cxn>
                <a:cxn ang="0">
                  <a:pos x="576" y="6"/>
                </a:cxn>
                <a:cxn ang="0">
                  <a:pos x="600" y="0"/>
                </a:cxn>
                <a:cxn ang="0">
                  <a:pos x="1722" y="348"/>
                </a:cxn>
                <a:cxn ang="0">
                  <a:pos x="0" y="270"/>
                </a:cxn>
              </a:cxnLst>
              <a:rect l="0" t="0" r="r" b="b"/>
              <a:pathLst>
                <a:path w="1722" h="348">
                  <a:moveTo>
                    <a:pt x="0" y="270"/>
                  </a:moveTo>
                  <a:lnTo>
                    <a:pt x="6" y="264"/>
                  </a:lnTo>
                  <a:lnTo>
                    <a:pt x="12" y="258"/>
                  </a:lnTo>
                  <a:lnTo>
                    <a:pt x="18" y="246"/>
                  </a:lnTo>
                  <a:lnTo>
                    <a:pt x="24" y="240"/>
                  </a:lnTo>
                  <a:lnTo>
                    <a:pt x="36" y="234"/>
                  </a:lnTo>
                  <a:lnTo>
                    <a:pt x="42" y="222"/>
                  </a:lnTo>
                  <a:lnTo>
                    <a:pt x="48" y="216"/>
                  </a:lnTo>
                  <a:lnTo>
                    <a:pt x="60" y="210"/>
                  </a:lnTo>
                  <a:lnTo>
                    <a:pt x="72" y="20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90" y="186"/>
                  </a:lnTo>
                  <a:lnTo>
                    <a:pt x="102" y="180"/>
                  </a:lnTo>
                  <a:lnTo>
                    <a:pt x="114" y="174"/>
                  </a:lnTo>
                  <a:lnTo>
                    <a:pt x="126" y="168"/>
                  </a:lnTo>
                  <a:lnTo>
                    <a:pt x="138" y="156"/>
                  </a:lnTo>
                  <a:lnTo>
                    <a:pt x="150" y="150"/>
                  </a:lnTo>
                  <a:lnTo>
                    <a:pt x="168" y="144"/>
                  </a:lnTo>
                  <a:lnTo>
                    <a:pt x="180" y="138"/>
                  </a:lnTo>
                  <a:lnTo>
                    <a:pt x="192" y="132"/>
                  </a:lnTo>
                  <a:lnTo>
                    <a:pt x="210" y="120"/>
                  </a:lnTo>
                  <a:lnTo>
                    <a:pt x="222" y="114"/>
                  </a:lnTo>
                  <a:lnTo>
                    <a:pt x="240" y="108"/>
                  </a:lnTo>
                  <a:lnTo>
                    <a:pt x="258" y="102"/>
                  </a:lnTo>
                  <a:lnTo>
                    <a:pt x="276" y="96"/>
                  </a:lnTo>
                  <a:lnTo>
                    <a:pt x="288" y="90"/>
                  </a:lnTo>
                  <a:lnTo>
                    <a:pt x="306" y="84"/>
                  </a:lnTo>
                  <a:lnTo>
                    <a:pt x="324" y="78"/>
                  </a:lnTo>
                  <a:lnTo>
                    <a:pt x="348" y="72"/>
                  </a:lnTo>
                  <a:lnTo>
                    <a:pt x="366" y="66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402" y="54"/>
                  </a:lnTo>
                  <a:lnTo>
                    <a:pt x="426" y="48"/>
                  </a:lnTo>
                  <a:lnTo>
                    <a:pt x="444" y="42"/>
                  </a:lnTo>
                  <a:lnTo>
                    <a:pt x="468" y="36"/>
                  </a:lnTo>
                  <a:lnTo>
                    <a:pt x="486" y="30"/>
                  </a:lnTo>
                  <a:lnTo>
                    <a:pt x="510" y="24"/>
                  </a:lnTo>
                  <a:lnTo>
                    <a:pt x="528" y="18"/>
                  </a:lnTo>
                  <a:lnTo>
                    <a:pt x="552" y="12"/>
                  </a:lnTo>
                  <a:lnTo>
                    <a:pt x="576" y="6"/>
                  </a:lnTo>
                  <a:lnTo>
                    <a:pt x="600" y="0"/>
                  </a:lnTo>
                  <a:lnTo>
                    <a:pt x="1722" y="34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oup 153"/>
          <p:cNvGrpSpPr>
            <a:grpSpLocks/>
          </p:cNvGrpSpPr>
          <p:nvPr/>
        </p:nvGrpSpPr>
        <p:grpSpPr bwMode="auto">
          <a:xfrm>
            <a:off x="1655763" y="2205038"/>
            <a:ext cx="2771775" cy="1247775"/>
            <a:chOff x="567" y="1161"/>
            <a:chExt cx="1746" cy="786"/>
          </a:xfrm>
        </p:grpSpPr>
        <p:sp>
          <p:nvSpPr>
            <p:cNvPr id="57" name="Freeform 154"/>
            <p:cNvSpPr>
              <a:spLocks/>
            </p:cNvSpPr>
            <p:nvPr/>
          </p:nvSpPr>
          <p:spPr bwMode="auto">
            <a:xfrm>
              <a:off x="567" y="1239"/>
              <a:ext cx="234" cy="708"/>
            </a:xfrm>
            <a:custGeom>
              <a:avLst/>
              <a:gdLst/>
              <a:ahLst/>
              <a:cxnLst>
                <a:cxn ang="0">
                  <a:pos x="234" y="228"/>
                </a:cxn>
                <a:cxn ang="0">
                  <a:pos x="216" y="222"/>
                </a:cxn>
                <a:cxn ang="0">
                  <a:pos x="204" y="216"/>
                </a:cxn>
                <a:cxn ang="0">
                  <a:pos x="192" y="210"/>
                </a:cxn>
                <a:cxn ang="0">
                  <a:pos x="174" y="198"/>
                </a:cxn>
                <a:cxn ang="0">
                  <a:pos x="162" y="192"/>
                </a:cxn>
                <a:cxn ang="0">
                  <a:pos x="150" y="186"/>
                </a:cxn>
                <a:cxn ang="0">
                  <a:pos x="138" y="180"/>
                </a:cxn>
                <a:cxn ang="0">
                  <a:pos x="126" y="174"/>
                </a:cxn>
                <a:cxn ang="0">
                  <a:pos x="114" y="162"/>
                </a:cxn>
                <a:cxn ang="0">
                  <a:pos x="102" y="156"/>
                </a:cxn>
                <a:cxn ang="0">
                  <a:pos x="96" y="150"/>
                </a:cxn>
                <a:cxn ang="0">
                  <a:pos x="84" y="144"/>
                </a:cxn>
                <a:cxn ang="0">
                  <a:pos x="72" y="132"/>
                </a:cxn>
                <a:cxn ang="0">
                  <a:pos x="66" y="126"/>
                </a:cxn>
                <a:cxn ang="0">
                  <a:pos x="60" y="120"/>
                </a:cxn>
                <a:cxn ang="0">
                  <a:pos x="48" y="114"/>
                </a:cxn>
                <a:cxn ang="0">
                  <a:pos x="42" y="102"/>
                </a:cxn>
                <a:cxn ang="0">
                  <a:pos x="36" y="96"/>
                </a:cxn>
                <a:cxn ang="0">
                  <a:pos x="30" y="90"/>
                </a:cxn>
                <a:cxn ang="0">
                  <a:pos x="24" y="78"/>
                </a:cxn>
                <a:cxn ang="0">
                  <a:pos x="18" y="72"/>
                </a:cxn>
                <a:cxn ang="0">
                  <a:pos x="18" y="66"/>
                </a:cxn>
                <a:cxn ang="0">
                  <a:pos x="12" y="54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0" y="492"/>
                </a:cxn>
                <a:cxn ang="0">
                  <a:pos x="0" y="498"/>
                </a:cxn>
                <a:cxn ang="0">
                  <a:pos x="0" y="504"/>
                </a:cxn>
                <a:cxn ang="0">
                  <a:pos x="0" y="516"/>
                </a:cxn>
                <a:cxn ang="0">
                  <a:pos x="6" y="522"/>
                </a:cxn>
                <a:cxn ang="0">
                  <a:pos x="6" y="528"/>
                </a:cxn>
                <a:cxn ang="0">
                  <a:pos x="12" y="534"/>
                </a:cxn>
                <a:cxn ang="0">
                  <a:pos x="18" y="546"/>
                </a:cxn>
                <a:cxn ang="0">
                  <a:pos x="18" y="552"/>
                </a:cxn>
                <a:cxn ang="0">
                  <a:pos x="24" y="558"/>
                </a:cxn>
                <a:cxn ang="0">
                  <a:pos x="30" y="570"/>
                </a:cxn>
                <a:cxn ang="0">
                  <a:pos x="36" y="576"/>
                </a:cxn>
                <a:cxn ang="0">
                  <a:pos x="42" y="582"/>
                </a:cxn>
                <a:cxn ang="0">
                  <a:pos x="48" y="594"/>
                </a:cxn>
                <a:cxn ang="0">
                  <a:pos x="60" y="600"/>
                </a:cxn>
                <a:cxn ang="0">
                  <a:pos x="66" y="606"/>
                </a:cxn>
                <a:cxn ang="0">
                  <a:pos x="72" y="612"/>
                </a:cxn>
                <a:cxn ang="0">
                  <a:pos x="84" y="624"/>
                </a:cxn>
                <a:cxn ang="0">
                  <a:pos x="96" y="630"/>
                </a:cxn>
                <a:cxn ang="0">
                  <a:pos x="102" y="636"/>
                </a:cxn>
                <a:cxn ang="0">
                  <a:pos x="114" y="642"/>
                </a:cxn>
                <a:cxn ang="0">
                  <a:pos x="126" y="654"/>
                </a:cxn>
                <a:cxn ang="0">
                  <a:pos x="138" y="660"/>
                </a:cxn>
                <a:cxn ang="0">
                  <a:pos x="150" y="666"/>
                </a:cxn>
                <a:cxn ang="0">
                  <a:pos x="162" y="672"/>
                </a:cxn>
                <a:cxn ang="0">
                  <a:pos x="174" y="678"/>
                </a:cxn>
                <a:cxn ang="0">
                  <a:pos x="192" y="690"/>
                </a:cxn>
                <a:cxn ang="0">
                  <a:pos x="204" y="696"/>
                </a:cxn>
                <a:cxn ang="0">
                  <a:pos x="216" y="702"/>
                </a:cxn>
                <a:cxn ang="0">
                  <a:pos x="234" y="708"/>
                </a:cxn>
                <a:cxn ang="0">
                  <a:pos x="234" y="228"/>
                </a:cxn>
              </a:cxnLst>
              <a:rect l="0" t="0" r="r" b="b"/>
              <a:pathLst>
                <a:path w="234" h="708">
                  <a:moveTo>
                    <a:pt x="234" y="228"/>
                  </a:moveTo>
                  <a:lnTo>
                    <a:pt x="216" y="222"/>
                  </a:lnTo>
                  <a:lnTo>
                    <a:pt x="204" y="216"/>
                  </a:lnTo>
                  <a:lnTo>
                    <a:pt x="192" y="210"/>
                  </a:lnTo>
                  <a:lnTo>
                    <a:pt x="174" y="198"/>
                  </a:lnTo>
                  <a:lnTo>
                    <a:pt x="162" y="192"/>
                  </a:lnTo>
                  <a:lnTo>
                    <a:pt x="150" y="186"/>
                  </a:lnTo>
                  <a:lnTo>
                    <a:pt x="138" y="180"/>
                  </a:lnTo>
                  <a:lnTo>
                    <a:pt x="126" y="174"/>
                  </a:lnTo>
                  <a:lnTo>
                    <a:pt x="114" y="162"/>
                  </a:lnTo>
                  <a:lnTo>
                    <a:pt x="102" y="156"/>
                  </a:lnTo>
                  <a:lnTo>
                    <a:pt x="96" y="150"/>
                  </a:lnTo>
                  <a:lnTo>
                    <a:pt x="84" y="144"/>
                  </a:lnTo>
                  <a:lnTo>
                    <a:pt x="72" y="132"/>
                  </a:lnTo>
                  <a:lnTo>
                    <a:pt x="66" y="126"/>
                  </a:lnTo>
                  <a:lnTo>
                    <a:pt x="60" y="120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24" y="78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0" y="492"/>
                  </a:lnTo>
                  <a:lnTo>
                    <a:pt x="0" y="498"/>
                  </a:lnTo>
                  <a:lnTo>
                    <a:pt x="0" y="504"/>
                  </a:lnTo>
                  <a:lnTo>
                    <a:pt x="0" y="516"/>
                  </a:lnTo>
                  <a:lnTo>
                    <a:pt x="6" y="522"/>
                  </a:lnTo>
                  <a:lnTo>
                    <a:pt x="6" y="528"/>
                  </a:lnTo>
                  <a:lnTo>
                    <a:pt x="12" y="534"/>
                  </a:lnTo>
                  <a:lnTo>
                    <a:pt x="18" y="546"/>
                  </a:lnTo>
                  <a:lnTo>
                    <a:pt x="18" y="552"/>
                  </a:lnTo>
                  <a:lnTo>
                    <a:pt x="24" y="558"/>
                  </a:lnTo>
                  <a:lnTo>
                    <a:pt x="30" y="570"/>
                  </a:lnTo>
                  <a:lnTo>
                    <a:pt x="36" y="576"/>
                  </a:lnTo>
                  <a:lnTo>
                    <a:pt x="42" y="582"/>
                  </a:lnTo>
                  <a:lnTo>
                    <a:pt x="48" y="594"/>
                  </a:lnTo>
                  <a:lnTo>
                    <a:pt x="60" y="600"/>
                  </a:lnTo>
                  <a:lnTo>
                    <a:pt x="66" y="606"/>
                  </a:lnTo>
                  <a:lnTo>
                    <a:pt x="72" y="612"/>
                  </a:lnTo>
                  <a:lnTo>
                    <a:pt x="84" y="624"/>
                  </a:lnTo>
                  <a:lnTo>
                    <a:pt x="96" y="630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6" y="654"/>
                  </a:lnTo>
                  <a:lnTo>
                    <a:pt x="138" y="660"/>
                  </a:lnTo>
                  <a:lnTo>
                    <a:pt x="150" y="666"/>
                  </a:lnTo>
                  <a:lnTo>
                    <a:pt x="162" y="672"/>
                  </a:lnTo>
                  <a:lnTo>
                    <a:pt x="174" y="678"/>
                  </a:lnTo>
                  <a:lnTo>
                    <a:pt x="192" y="690"/>
                  </a:lnTo>
                  <a:lnTo>
                    <a:pt x="204" y="696"/>
                  </a:lnTo>
                  <a:lnTo>
                    <a:pt x="216" y="702"/>
                  </a:lnTo>
                  <a:lnTo>
                    <a:pt x="234" y="708"/>
                  </a:lnTo>
                  <a:lnTo>
                    <a:pt x="234" y="22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Freeform 155"/>
            <p:cNvSpPr>
              <a:spLocks/>
            </p:cNvSpPr>
            <p:nvPr/>
          </p:nvSpPr>
          <p:spPr bwMode="auto">
            <a:xfrm>
              <a:off x="801" y="1239"/>
              <a:ext cx="1512" cy="708"/>
            </a:xfrm>
            <a:custGeom>
              <a:avLst/>
              <a:gdLst/>
              <a:ahLst/>
              <a:cxnLst>
                <a:cxn ang="0">
                  <a:pos x="1512" y="0"/>
                </a:cxn>
                <a:cxn ang="0">
                  <a:pos x="0" y="228"/>
                </a:cxn>
                <a:cxn ang="0">
                  <a:pos x="0" y="708"/>
                </a:cxn>
                <a:cxn ang="0">
                  <a:pos x="1512" y="480"/>
                </a:cxn>
                <a:cxn ang="0">
                  <a:pos x="1512" y="0"/>
                </a:cxn>
              </a:cxnLst>
              <a:rect l="0" t="0" r="r" b="b"/>
              <a:pathLst>
                <a:path w="1512" h="708">
                  <a:moveTo>
                    <a:pt x="1512" y="0"/>
                  </a:moveTo>
                  <a:lnTo>
                    <a:pt x="0" y="228"/>
                  </a:lnTo>
                  <a:lnTo>
                    <a:pt x="0" y="708"/>
                  </a:lnTo>
                  <a:lnTo>
                    <a:pt x="1512" y="480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Freeform 156"/>
            <p:cNvSpPr>
              <a:spLocks/>
            </p:cNvSpPr>
            <p:nvPr/>
          </p:nvSpPr>
          <p:spPr bwMode="auto">
            <a:xfrm>
              <a:off x="567" y="1161"/>
              <a:ext cx="1746" cy="306"/>
            </a:xfrm>
            <a:custGeom>
              <a:avLst/>
              <a:gdLst/>
              <a:ahLst/>
              <a:cxnLst>
                <a:cxn ang="0">
                  <a:pos x="234" y="306"/>
                </a:cxn>
                <a:cxn ang="0">
                  <a:pos x="216" y="300"/>
                </a:cxn>
                <a:cxn ang="0">
                  <a:pos x="204" y="294"/>
                </a:cxn>
                <a:cxn ang="0">
                  <a:pos x="192" y="288"/>
                </a:cxn>
                <a:cxn ang="0">
                  <a:pos x="174" y="276"/>
                </a:cxn>
                <a:cxn ang="0">
                  <a:pos x="162" y="270"/>
                </a:cxn>
                <a:cxn ang="0">
                  <a:pos x="150" y="264"/>
                </a:cxn>
                <a:cxn ang="0">
                  <a:pos x="138" y="258"/>
                </a:cxn>
                <a:cxn ang="0">
                  <a:pos x="126" y="252"/>
                </a:cxn>
                <a:cxn ang="0">
                  <a:pos x="114" y="240"/>
                </a:cxn>
                <a:cxn ang="0">
                  <a:pos x="102" y="234"/>
                </a:cxn>
                <a:cxn ang="0">
                  <a:pos x="102" y="234"/>
                </a:cxn>
                <a:cxn ang="0">
                  <a:pos x="96" y="228"/>
                </a:cxn>
                <a:cxn ang="0">
                  <a:pos x="84" y="222"/>
                </a:cxn>
                <a:cxn ang="0">
                  <a:pos x="72" y="210"/>
                </a:cxn>
                <a:cxn ang="0">
                  <a:pos x="66" y="204"/>
                </a:cxn>
                <a:cxn ang="0">
                  <a:pos x="60" y="198"/>
                </a:cxn>
                <a:cxn ang="0">
                  <a:pos x="48" y="192"/>
                </a:cxn>
                <a:cxn ang="0">
                  <a:pos x="42" y="180"/>
                </a:cxn>
                <a:cxn ang="0">
                  <a:pos x="36" y="174"/>
                </a:cxn>
                <a:cxn ang="0">
                  <a:pos x="30" y="168"/>
                </a:cxn>
                <a:cxn ang="0">
                  <a:pos x="24" y="156"/>
                </a:cxn>
                <a:cxn ang="0">
                  <a:pos x="18" y="150"/>
                </a:cxn>
                <a:cxn ang="0">
                  <a:pos x="18" y="144"/>
                </a:cxn>
                <a:cxn ang="0">
                  <a:pos x="12" y="132"/>
                </a:cxn>
                <a:cxn ang="0">
                  <a:pos x="6" y="126"/>
                </a:cxn>
                <a:cxn ang="0">
                  <a:pos x="6" y="120"/>
                </a:cxn>
                <a:cxn ang="0">
                  <a:pos x="0" y="114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0" y="66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2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8" y="18"/>
                </a:cxn>
                <a:cxn ang="0">
                  <a:pos x="18" y="6"/>
                </a:cxn>
                <a:cxn ang="0">
                  <a:pos x="24" y="0"/>
                </a:cxn>
                <a:cxn ang="0">
                  <a:pos x="1746" y="78"/>
                </a:cxn>
                <a:cxn ang="0">
                  <a:pos x="234" y="306"/>
                </a:cxn>
              </a:cxnLst>
              <a:rect l="0" t="0" r="r" b="b"/>
              <a:pathLst>
                <a:path w="1746" h="306">
                  <a:moveTo>
                    <a:pt x="234" y="306"/>
                  </a:moveTo>
                  <a:lnTo>
                    <a:pt x="216" y="300"/>
                  </a:lnTo>
                  <a:lnTo>
                    <a:pt x="204" y="294"/>
                  </a:lnTo>
                  <a:lnTo>
                    <a:pt x="192" y="288"/>
                  </a:lnTo>
                  <a:lnTo>
                    <a:pt x="174" y="276"/>
                  </a:lnTo>
                  <a:lnTo>
                    <a:pt x="162" y="270"/>
                  </a:lnTo>
                  <a:lnTo>
                    <a:pt x="150" y="264"/>
                  </a:lnTo>
                  <a:lnTo>
                    <a:pt x="138" y="258"/>
                  </a:lnTo>
                  <a:lnTo>
                    <a:pt x="126" y="252"/>
                  </a:lnTo>
                  <a:lnTo>
                    <a:pt x="114" y="240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84" y="222"/>
                  </a:lnTo>
                  <a:lnTo>
                    <a:pt x="72" y="210"/>
                  </a:lnTo>
                  <a:lnTo>
                    <a:pt x="66" y="204"/>
                  </a:lnTo>
                  <a:lnTo>
                    <a:pt x="60" y="198"/>
                  </a:lnTo>
                  <a:lnTo>
                    <a:pt x="48" y="192"/>
                  </a:lnTo>
                  <a:lnTo>
                    <a:pt x="42" y="180"/>
                  </a:lnTo>
                  <a:lnTo>
                    <a:pt x="36" y="174"/>
                  </a:lnTo>
                  <a:lnTo>
                    <a:pt x="30" y="168"/>
                  </a:lnTo>
                  <a:lnTo>
                    <a:pt x="24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1746" y="78"/>
                  </a:lnTo>
                  <a:lnTo>
                    <a:pt x="234" y="306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oup 157"/>
          <p:cNvGrpSpPr>
            <a:grpSpLocks/>
          </p:cNvGrpSpPr>
          <p:nvPr/>
        </p:nvGrpSpPr>
        <p:grpSpPr bwMode="auto">
          <a:xfrm>
            <a:off x="2016125" y="2349500"/>
            <a:ext cx="2400300" cy="1438275"/>
            <a:chOff x="1087" y="1941"/>
            <a:chExt cx="1512" cy="906"/>
          </a:xfrm>
        </p:grpSpPr>
        <p:sp>
          <p:nvSpPr>
            <p:cNvPr id="61" name="Freeform 158"/>
            <p:cNvSpPr>
              <a:spLocks/>
            </p:cNvSpPr>
            <p:nvPr/>
          </p:nvSpPr>
          <p:spPr bwMode="auto">
            <a:xfrm>
              <a:off x="1087" y="2169"/>
              <a:ext cx="918" cy="678"/>
            </a:xfrm>
            <a:custGeom>
              <a:avLst/>
              <a:gdLst/>
              <a:ahLst/>
              <a:cxnLst>
                <a:cxn ang="0">
                  <a:pos x="888" y="198"/>
                </a:cxn>
                <a:cxn ang="0">
                  <a:pos x="828" y="192"/>
                </a:cxn>
                <a:cxn ang="0">
                  <a:pos x="774" y="186"/>
                </a:cxn>
                <a:cxn ang="0">
                  <a:pos x="720" y="180"/>
                </a:cxn>
                <a:cxn ang="0">
                  <a:pos x="666" y="168"/>
                </a:cxn>
                <a:cxn ang="0">
                  <a:pos x="636" y="168"/>
                </a:cxn>
                <a:cxn ang="0">
                  <a:pos x="588" y="156"/>
                </a:cxn>
                <a:cxn ang="0">
                  <a:pos x="534" y="150"/>
                </a:cxn>
                <a:cxn ang="0">
                  <a:pos x="486" y="138"/>
                </a:cxn>
                <a:cxn ang="0">
                  <a:pos x="438" y="132"/>
                </a:cxn>
                <a:cxn ang="0">
                  <a:pos x="390" y="120"/>
                </a:cxn>
                <a:cxn ang="0">
                  <a:pos x="342" y="108"/>
                </a:cxn>
                <a:cxn ang="0">
                  <a:pos x="300" y="102"/>
                </a:cxn>
                <a:cxn ang="0">
                  <a:pos x="258" y="90"/>
                </a:cxn>
                <a:cxn ang="0">
                  <a:pos x="216" y="78"/>
                </a:cxn>
                <a:cxn ang="0">
                  <a:pos x="174" y="66"/>
                </a:cxn>
                <a:cxn ang="0">
                  <a:pos x="156" y="60"/>
                </a:cxn>
                <a:cxn ang="0">
                  <a:pos x="114" y="48"/>
                </a:cxn>
                <a:cxn ang="0">
                  <a:pos x="78" y="36"/>
                </a:cxn>
                <a:cxn ang="0">
                  <a:pos x="48" y="18"/>
                </a:cxn>
                <a:cxn ang="0">
                  <a:pos x="12" y="6"/>
                </a:cxn>
                <a:cxn ang="0">
                  <a:pos x="0" y="480"/>
                </a:cxn>
                <a:cxn ang="0">
                  <a:pos x="30" y="492"/>
                </a:cxn>
                <a:cxn ang="0">
                  <a:pos x="66" y="504"/>
                </a:cxn>
                <a:cxn ang="0">
                  <a:pos x="96" y="522"/>
                </a:cxn>
                <a:cxn ang="0">
                  <a:pos x="138" y="534"/>
                </a:cxn>
                <a:cxn ang="0">
                  <a:pos x="174" y="546"/>
                </a:cxn>
                <a:cxn ang="0">
                  <a:pos x="192" y="552"/>
                </a:cxn>
                <a:cxn ang="0">
                  <a:pos x="234" y="564"/>
                </a:cxn>
                <a:cxn ang="0">
                  <a:pos x="276" y="576"/>
                </a:cxn>
                <a:cxn ang="0">
                  <a:pos x="318" y="582"/>
                </a:cxn>
                <a:cxn ang="0">
                  <a:pos x="366" y="594"/>
                </a:cxn>
                <a:cxn ang="0">
                  <a:pos x="414" y="606"/>
                </a:cxn>
                <a:cxn ang="0">
                  <a:pos x="462" y="618"/>
                </a:cxn>
                <a:cxn ang="0">
                  <a:pos x="510" y="624"/>
                </a:cxn>
                <a:cxn ang="0">
                  <a:pos x="558" y="636"/>
                </a:cxn>
                <a:cxn ang="0">
                  <a:pos x="612" y="642"/>
                </a:cxn>
                <a:cxn ang="0">
                  <a:pos x="636" y="648"/>
                </a:cxn>
                <a:cxn ang="0">
                  <a:pos x="690" y="654"/>
                </a:cxn>
                <a:cxn ang="0">
                  <a:pos x="744" y="660"/>
                </a:cxn>
                <a:cxn ang="0">
                  <a:pos x="804" y="666"/>
                </a:cxn>
                <a:cxn ang="0">
                  <a:pos x="858" y="672"/>
                </a:cxn>
                <a:cxn ang="0">
                  <a:pos x="918" y="678"/>
                </a:cxn>
              </a:cxnLst>
              <a:rect l="0" t="0" r="r" b="b"/>
              <a:pathLst>
                <a:path w="918" h="678">
                  <a:moveTo>
                    <a:pt x="918" y="198"/>
                  </a:moveTo>
                  <a:lnTo>
                    <a:pt x="888" y="198"/>
                  </a:lnTo>
                  <a:lnTo>
                    <a:pt x="858" y="192"/>
                  </a:lnTo>
                  <a:lnTo>
                    <a:pt x="828" y="192"/>
                  </a:lnTo>
                  <a:lnTo>
                    <a:pt x="804" y="186"/>
                  </a:lnTo>
                  <a:lnTo>
                    <a:pt x="774" y="186"/>
                  </a:lnTo>
                  <a:lnTo>
                    <a:pt x="744" y="180"/>
                  </a:lnTo>
                  <a:lnTo>
                    <a:pt x="720" y="180"/>
                  </a:lnTo>
                  <a:lnTo>
                    <a:pt x="690" y="174"/>
                  </a:lnTo>
                  <a:lnTo>
                    <a:pt x="666" y="168"/>
                  </a:lnTo>
                  <a:lnTo>
                    <a:pt x="636" y="168"/>
                  </a:lnTo>
                  <a:lnTo>
                    <a:pt x="636" y="168"/>
                  </a:lnTo>
                  <a:lnTo>
                    <a:pt x="612" y="162"/>
                  </a:lnTo>
                  <a:lnTo>
                    <a:pt x="588" y="156"/>
                  </a:lnTo>
                  <a:lnTo>
                    <a:pt x="558" y="156"/>
                  </a:lnTo>
                  <a:lnTo>
                    <a:pt x="534" y="150"/>
                  </a:lnTo>
                  <a:lnTo>
                    <a:pt x="510" y="144"/>
                  </a:lnTo>
                  <a:lnTo>
                    <a:pt x="486" y="138"/>
                  </a:lnTo>
                  <a:lnTo>
                    <a:pt x="462" y="138"/>
                  </a:lnTo>
                  <a:lnTo>
                    <a:pt x="438" y="132"/>
                  </a:lnTo>
                  <a:lnTo>
                    <a:pt x="414" y="126"/>
                  </a:lnTo>
                  <a:lnTo>
                    <a:pt x="390" y="120"/>
                  </a:lnTo>
                  <a:lnTo>
                    <a:pt x="366" y="114"/>
                  </a:lnTo>
                  <a:lnTo>
                    <a:pt x="342" y="108"/>
                  </a:lnTo>
                  <a:lnTo>
                    <a:pt x="318" y="102"/>
                  </a:lnTo>
                  <a:lnTo>
                    <a:pt x="300" y="102"/>
                  </a:lnTo>
                  <a:lnTo>
                    <a:pt x="276" y="96"/>
                  </a:lnTo>
                  <a:lnTo>
                    <a:pt x="258" y="90"/>
                  </a:lnTo>
                  <a:lnTo>
                    <a:pt x="234" y="84"/>
                  </a:lnTo>
                  <a:lnTo>
                    <a:pt x="216" y="78"/>
                  </a:lnTo>
                  <a:lnTo>
                    <a:pt x="192" y="72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56" y="60"/>
                  </a:lnTo>
                  <a:lnTo>
                    <a:pt x="138" y="54"/>
                  </a:lnTo>
                  <a:lnTo>
                    <a:pt x="114" y="48"/>
                  </a:lnTo>
                  <a:lnTo>
                    <a:pt x="96" y="42"/>
                  </a:lnTo>
                  <a:lnTo>
                    <a:pt x="78" y="36"/>
                  </a:lnTo>
                  <a:lnTo>
                    <a:pt x="66" y="24"/>
                  </a:lnTo>
                  <a:lnTo>
                    <a:pt x="48" y="18"/>
                  </a:lnTo>
                  <a:lnTo>
                    <a:pt x="30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12" y="486"/>
                  </a:lnTo>
                  <a:lnTo>
                    <a:pt x="30" y="492"/>
                  </a:lnTo>
                  <a:lnTo>
                    <a:pt x="48" y="498"/>
                  </a:lnTo>
                  <a:lnTo>
                    <a:pt x="66" y="504"/>
                  </a:lnTo>
                  <a:lnTo>
                    <a:pt x="78" y="516"/>
                  </a:lnTo>
                  <a:lnTo>
                    <a:pt x="96" y="522"/>
                  </a:lnTo>
                  <a:lnTo>
                    <a:pt x="114" y="528"/>
                  </a:lnTo>
                  <a:lnTo>
                    <a:pt x="138" y="534"/>
                  </a:lnTo>
                  <a:lnTo>
                    <a:pt x="156" y="540"/>
                  </a:lnTo>
                  <a:lnTo>
                    <a:pt x="174" y="546"/>
                  </a:lnTo>
                  <a:lnTo>
                    <a:pt x="174" y="546"/>
                  </a:lnTo>
                  <a:lnTo>
                    <a:pt x="192" y="552"/>
                  </a:lnTo>
                  <a:lnTo>
                    <a:pt x="216" y="558"/>
                  </a:lnTo>
                  <a:lnTo>
                    <a:pt x="234" y="564"/>
                  </a:lnTo>
                  <a:lnTo>
                    <a:pt x="258" y="570"/>
                  </a:lnTo>
                  <a:lnTo>
                    <a:pt x="276" y="576"/>
                  </a:lnTo>
                  <a:lnTo>
                    <a:pt x="300" y="582"/>
                  </a:lnTo>
                  <a:lnTo>
                    <a:pt x="318" y="582"/>
                  </a:lnTo>
                  <a:lnTo>
                    <a:pt x="342" y="588"/>
                  </a:lnTo>
                  <a:lnTo>
                    <a:pt x="366" y="594"/>
                  </a:lnTo>
                  <a:lnTo>
                    <a:pt x="390" y="600"/>
                  </a:lnTo>
                  <a:lnTo>
                    <a:pt x="414" y="606"/>
                  </a:lnTo>
                  <a:lnTo>
                    <a:pt x="438" y="612"/>
                  </a:lnTo>
                  <a:lnTo>
                    <a:pt x="462" y="618"/>
                  </a:lnTo>
                  <a:lnTo>
                    <a:pt x="486" y="618"/>
                  </a:lnTo>
                  <a:lnTo>
                    <a:pt x="510" y="624"/>
                  </a:lnTo>
                  <a:lnTo>
                    <a:pt x="534" y="630"/>
                  </a:lnTo>
                  <a:lnTo>
                    <a:pt x="558" y="636"/>
                  </a:lnTo>
                  <a:lnTo>
                    <a:pt x="588" y="636"/>
                  </a:lnTo>
                  <a:lnTo>
                    <a:pt x="612" y="642"/>
                  </a:lnTo>
                  <a:lnTo>
                    <a:pt x="636" y="648"/>
                  </a:lnTo>
                  <a:lnTo>
                    <a:pt x="636" y="648"/>
                  </a:lnTo>
                  <a:lnTo>
                    <a:pt x="666" y="648"/>
                  </a:lnTo>
                  <a:lnTo>
                    <a:pt x="690" y="654"/>
                  </a:lnTo>
                  <a:lnTo>
                    <a:pt x="720" y="660"/>
                  </a:lnTo>
                  <a:lnTo>
                    <a:pt x="744" y="660"/>
                  </a:lnTo>
                  <a:lnTo>
                    <a:pt x="774" y="666"/>
                  </a:lnTo>
                  <a:lnTo>
                    <a:pt x="804" y="666"/>
                  </a:lnTo>
                  <a:lnTo>
                    <a:pt x="828" y="672"/>
                  </a:lnTo>
                  <a:lnTo>
                    <a:pt x="858" y="672"/>
                  </a:lnTo>
                  <a:lnTo>
                    <a:pt x="888" y="678"/>
                  </a:lnTo>
                  <a:lnTo>
                    <a:pt x="918" y="678"/>
                  </a:lnTo>
                  <a:lnTo>
                    <a:pt x="918" y="19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2" name="Freeform 159"/>
            <p:cNvSpPr>
              <a:spLocks/>
            </p:cNvSpPr>
            <p:nvPr/>
          </p:nvSpPr>
          <p:spPr bwMode="auto">
            <a:xfrm>
              <a:off x="2005" y="1941"/>
              <a:ext cx="594" cy="906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0" y="426"/>
                </a:cxn>
                <a:cxn ang="0">
                  <a:pos x="0" y="906"/>
                </a:cxn>
                <a:cxn ang="0">
                  <a:pos x="594" y="480"/>
                </a:cxn>
                <a:cxn ang="0">
                  <a:pos x="594" y="0"/>
                </a:cxn>
              </a:cxnLst>
              <a:rect l="0" t="0" r="r" b="b"/>
              <a:pathLst>
                <a:path w="594" h="906">
                  <a:moveTo>
                    <a:pt x="594" y="0"/>
                  </a:moveTo>
                  <a:lnTo>
                    <a:pt x="0" y="426"/>
                  </a:lnTo>
                  <a:lnTo>
                    <a:pt x="0" y="906"/>
                  </a:lnTo>
                  <a:lnTo>
                    <a:pt x="594" y="48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3" name="Freeform 160"/>
            <p:cNvSpPr>
              <a:spLocks/>
            </p:cNvSpPr>
            <p:nvPr/>
          </p:nvSpPr>
          <p:spPr bwMode="auto">
            <a:xfrm>
              <a:off x="1087" y="1941"/>
              <a:ext cx="1512" cy="426"/>
            </a:xfrm>
            <a:custGeom>
              <a:avLst/>
              <a:gdLst/>
              <a:ahLst/>
              <a:cxnLst>
                <a:cxn ang="0">
                  <a:pos x="918" y="426"/>
                </a:cxn>
                <a:cxn ang="0">
                  <a:pos x="888" y="426"/>
                </a:cxn>
                <a:cxn ang="0">
                  <a:pos x="858" y="420"/>
                </a:cxn>
                <a:cxn ang="0">
                  <a:pos x="828" y="420"/>
                </a:cxn>
                <a:cxn ang="0">
                  <a:pos x="804" y="414"/>
                </a:cxn>
                <a:cxn ang="0">
                  <a:pos x="774" y="414"/>
                </a:cxn>
                <a:cxn ang="0">
                  <a:pos x="744" y="408"/>
                </a:cxn>
                <a:cxn ang="0">
                  <a:pos x="720" y="408"/>
                </a:cxn>
                <a:cxn ang="0">
                  <a:pos x="690" y="402"/>
                </a:cxn>
                <a:cxn ang="0">
                  <a:pos x="666" y="396"/>
                </a:cxn>
                <a:cxn ang="0">
                  <a:pos x="636" y="396"/>
                </a:cxn>
                <a:cxn ang="0">
                  <a:pos x="636" y="396"/>
                </a:cxn>
                <a:cxn ang="0">
                  <a:pos x="612" y="390"/>
                </a:cxn>
                <a:cxn ang="0">
                  <a:pos x="588" y="384"/>
                </a:cxn>
                <a:cxn ang="0">
                  <a:pos x="558" y="384"/>
                </a:cxn>
                <a:cxn ang="0">
                  <a:pos x="534" y="378"/>
                </a:cxn>
                <a:cxn ang="0">
                  <a:pos x="510" y="372"/>
                </a:cxn>
                <a:cxn ang="0">
                  <a:pos x="486" y="366"/>
                </a:cxn>
                <a:cxn ang="0">
                  <a:pos x="462" y="366"/>
                </a:cxn>
                <a:cxn ang="0">
                  <a:pos x="438" y="360"/>
                </a:cxn>
                <a:cxn ang="0">
                  <a:pos x="414" y="354"/>
                </a:cxn>
                <a:cxn ang="0">
                  <a:pos x="390" y="348"/>
                </a:cxn>
                <a:cxn ang="0">
                  <a:pos x="366" y="342"/>
                </a:cxn>
                <a:cxn ang="0">
                  <a:pos x="342" y="336"/>
                </a:cxn>
                <a:cxn ang="0">
                  <a:pos x="318" y="330"/>
                </a:cxn>
                <a:cxn ang="0">
                  <a:pos x="300" y="330"/>
                </a:cxn>
                <a:cxn ang="0">
                  <a:pos x="276" y="324"/>
                </a:cxn>
                <a:cxn ang="0">
                  <a:pos x="258" y="318"/>
                </a:cxn>
                <a:cxn ang="0">
                  <a:pos x="234" y="312"/>
                </a:cxn>
                <a:cxn ang="0">
                  <a:pos x="216" y="306"/>
                </a:cxn>
                <a:cxn ang="0">
                  <a:pos x="192" y="300"/>
                </a:cxn>
                <a:cxn ang="0">
                  <a:pos x="174" y="294"/>
                </a:cxn>
                <a:cxn ang="0">
                  <a:pos x="174" y="294"/>
                </a:cxn>
                <a:cxn ang="0">
                  <a:pos x="156" y="288"/>
                </a:cxn>
                <a:cxn ang="0">
                  <a:pos x="138" y="282"/>
                </a:cxn>
                <a:cxn ang="0">
                  <a:pos x="114" y="276"/>
                </a:cxn>
                <a:cxn ang="0">
                  <a:pos x="96" y="270"/>
                </a:cxn>
                <a:cxn ang="0">
                  <a:pos x="78" y="264"/>
                </a:cxn>
                <a:cxn ang="0">
                  <a:pos x="66" y="252"/>
                </a:cxn>
                <a:cxn ang="0">
                  <a:pos x="48" y="246"/>
                </a:cxn>
                <a:cxn ang="0">
                  <a:pos x="30" y="240"/>
                </a:cxn>
                <a:cxn ang="0">
                  <a:pos x="12" y="234"/>
                </a:cxn>
                <a:cxn ang="0">
                  <a:pos x="0" y="228"/>
                </a:cxn>
                <a:cxn ang="0">
                  <a:pos x="1512" y="0"/>
                </a:cxn>
                <a:cxn ang="0">
                  <a:pos x="918" y="426"/>
                </a:cxn>
              </a:cxnLst>
              <a:rect l="0" t="0" r="r" b="b"/>
              <a:pathLst>
                <a:path w="1512" h="426">
                  <a:moveTo>
                    <a:pt x="918" y="426"/>
                  </a:moveTo>
                  <a:lnTo>
                    <a:pt x="888" y="426"/>
                  </a:lnTo>
                  <a:lnTo>
                    <a:pt x="858" y="420"/>
                  </a:lnTo>
                  <a:lnTo>
                    <a:pt x="828" y="420"/>
                  </a:lnTo>
                  <a:lnTo>
                    <a:pt x="804" y="414"/>
                  </a:lnTo>
                  <a:lnTo>
                    <a:pt x="774" y="414"/>
                  </a:lnTo>
                  <a:lnTo>
                    <a:pt x="744" y="408"/>
                  </a:lnTo>
                  <a:lnTo>
                    <a:pt x="720" y="408"/>
                  </a:lnTo>
                  <a:lnTo>
                    <a:pt x="690" y="402"/>
                  </a:lnTo>
                  <a:lnTo>
                    <a:pt x="66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12" y="390"/>
                  </a:lnTo>
                  <a:lnTo>
                    <a:pt x="588" y="384"/>
                  </a:lnTo>
                  <a:lnTo>
                    <a:pt x="558" y="384"/>
                  </a:lnTo>
                  <a:lnTo>
                    <a:pt x="534" y="378"/>
                  </a:lnTo>
                  <a:lnTo>
                    <a:pt x="510" y="372"/>
                  </a:lnTo>
                  <a:lnTo>
                    <a:pt x="486" y="366"/>
                  </a:lnTo>
                  <a:lnTo>
                    <a:pt x="462" y="366"/>
                  </a:lnTo>
                  <a:lnTo>
                    <a:pt x="438" y="360"/>
                  </a:lnTo>
                  <a:lnTo>
                    <a:pt x="414" y="354"/>
                  </a:lnTo>
                  <a:lnTo>
                    <a:pt x="390" y="348"/>
                  </a:lnTo>
                  <a:lnTo>
                    <a:pt x="366" y="342"/>
                  </a:lnTo>
                  <a:lnTo>
                    <a:pt x="342" y="336"/>
                  </a:lnTo>
                  <a:lnTo>
                    <a:pt x="318" y="330"/>
                  </a:lnTo>
                  <a:lnTo>
                    <a:pt x="300" y="330"/>
                  </a:lnTo>
                  <a:lnTo>
                    <a:pt x="276" y="324"/>
                  </a:lnTo>
                  <a:lnTo>
                    <a:pt x="258" y="318"/>
                  </a:lnTo>
                  <a:lnTo>
                    <a:pt x="234" y="312"/>
                  </a:lnTo>
                  <a:lnTo>
                    <a:pt x="216" y="306"/>
                  </a:lnTo>
                  <a:lnTo>
                    <a:pt x="192" y="300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56" y="288"/>
                  </a:lnTo>
                  <a:lnTo>
                    <a:pt x="138" y="282"/>
                  </a:lnTo>
                  <a:lnTo>
                    <a:pt x="114" y="276"/>
                  </a:lnTo>
                  <a:lnTo>
                    <a:pt x="96" y="270"/>
                  </a:lnTo>
                  <a:lnTo>
                    <a:pt x="78" y="264"/>
                  </a:lnTo>
                  <a:lnTo>
                    <a:pt x="66" y="252"/>
                  </a:lnTo>
                  <a:lnTo>
                    <a:pt x="48" y="246"/>
                  </a:lnTo>
                  <a:lnTo>
                    <a:pt x="30" y="240"/>
                  </a:lnTo>
                  <a:lnTo>
                    <a:pt x="12" y="234"/>
                  </a:lnTo>
                  <a:lnTo>
                    <a:pt x="0" y="228"/>
                  </a:lnTo>
                  <a:lnTo>
                    <a:pt x="1512" y="0"/>
                  </a:lnTo>
                  <a:lnTo>
                    <a:pt x="918" y="426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Group 290"/>
          <p:cNvGrpSpPr>
            <a:grpSpLocks/>
          </p:cNvGrpSpPr>
          <p:nvPr/>
        </p:nvGrpSpPr>
        <p:grpSpPr bwMode="auto">
          <a:xfrm>
            <a:off x="4356100" y="2355850"/>
            <a:ext cx="2409825" cy="1438275"/>
            <a:chOff x="3163" y="1941"/>
            <a:chExt cx="1518" cy="906"/>
          </a:xfrm>
        </p:grpSpPr>
        <p:sp>
          <p:nvSpPr>
            <p:cNvPr id="68" name="Freeform 291"/>
            <p:cNvSpPr>
              <a:spLocks/>
            </p:cNvSpPr>
            <p:nvPr/>
          </p:nvSpPr>
          <p:spPr bwMode="auto">
            <a:xfrm>
              <a:off x="3763" y="2169"/>
              <a:ext cx="918" cy="678"/>
            </a:xfrm>
            <a:custGeom>
              <a:avLst/>
              <a:gdLst/>
              <a:ahLst/>
              <a:cxnLst>
                <a:cxn ang="0">
                  <a:pos x="900" y="6"/>
                </a:cxn>
                <a:cxn ang="0">
                  <a:pos x="870" y="18"/>
                </a:cxn>
                <a:cxn ang="0">
                  <a:pos x="834" y="36"/>
                </a:cxn>
                <a:cxn ang="0">
                  <a:pos x="798" y="48"/>
                </a:cxn>
                <a:cxn ang="0">
                  <a:pos x="762" y="60"/>
                </a:cxn>
                <a:cxn ang="0">
                  <a:pos x="744" y="66"/>
                </a:cxn>
                <a:cxn ang="0">
                  <a:pos x="702" y="78"/>
                </a:cxn>
                <a:cxn ang="0">
                  <a:pos x="660" y="90"/>
                </a:cxn>
                <a:cxn ang="0">
                  <a:pos x="618" y="102"/>
                </a:cxn>
                <a:cxn ang="0">
                  <a:pos x="570" y="108"/>
                </a:cxn>
                <a:cxn ang="0">
                  <a:pos x="528" y="120"/>
                </a:cxn>
                <a:cxn ang="0">
                  <a:pos x="480" y="132"/>
                </a:cxn>
                <a:cxn ang="0">
                  <a:pos x="432" y="138"/>
                </a:cxn>
                <a:cxn ang="0">
                  <a:pos x="378" y="150"/>
                </a:cxn>
                <a:cxn ang="0">
                  <a:pos x="330" y="156"/>
                </a:cxn>
                <a:cxn ang="0">
                  <a:pos x="276" y="168"/>
                </a:cxn>
                <a:cxn ang="0">
                  <a:pos x="252" y="168"/>
                </a:cxn>
                <a:cxn ang="0">
                  <a:pos x="198" y="180"/>
                </a:cxn>
                <a:cxn ang="0">
                  <a:pos x="138" y="186"/>
                </a:cxn>
                <a:cxn ang="0">
                  <a:pos x="84" y="192"/>
                </a:cxn>
                <a:cxn ang="0">
                  <a:pos x="30" y="198"/>
                </a:cxn>
                <a:cxn ang="0">
                  <a:pos x="0" y="678"/>
                </a:cxn>
                <a:cxn ang="0">
                  <a:pos x="54" y="672"/>
                </a:cxn>
                <a:cxn ang="0">
                  <a:pos x="114" y="666"/>
                </a:cxn>
                <a:cxn ang="0">
                  <a:pos x="168" y="660"/>
                </a:cxn>
                <a:cxn ang="0">
                  <a:pos x="222" y="654"/>
                </a:cxn>
                <a:cxn ang="0">
                  <a:pos x="276" y="648"/>
                </a:cxn>
                <a:cxn ang="0">
                  <a:pos x="300" y="642"/>
                </a:cxn>
                <a:cxn ang="0">
                  <a:pos x="354" y="636"/>
                </a:cxn>
                <a:cxn ang="0">
                  <a:pos x="402" y="624"/>
                </a:cxn>
                <a:cxn ang="0">
                  <a:pos x="456" y="618"/>
                </a:cxn>
                <a:cxn ang="0">
                  <a:pos x="504" y="606"/>
                </a:cxn>
                <a:cxn ang="0">
                  <a:pos x="546" y="594"/>
                </a:cxn>
                <a:cxn ang="0">
                  <a:pos x="594" y="582"/>
                </a:cxn>
                <a:cxn ang="0">
                  <a:pos x="636" y="576"/>
                </a:cxn>
                <a:cxn ang="0">
                  <a:pos x="678" y="564"/>
                </a:cxn>
                <a:cxn ang="0">
                  <a:pos x="720" y="552"/>
                </a:cxn>
                <a:cxn ang="0">
                  <a:pos x="744" y="546"/>
                </a:cxn>
                <a:cxn ang="0">
                  <a:pos x="780" y="534"/>
                </a:cxn>
                <a:cxn ang="0">
                  <a:pos x="816" y="522"/>
                </a:cxn>
                <a:cxn ang="0">
                  <a:pos x="852" y="504"/>
                </a:cxn>
                <a:cxn ang="0">
                  <a:pos x="882" y="492"/>
                </a:cxn>
                <a:cxn ang="0">
                  <a:pos x="918" y="480"/>
                </a:cxn>
              </a:cxnLst>
              <a:rect l="0" t="0" r="r" b="b"/>
              <a:pathLst>
                <a:path w="918" h="678">
                  <a:moveTo>
                    <a:pt x="918" y="0"/>
                  </a:moveTo>
                  <a:lnTo>
                    <a:pt x="900" y="6"/>
                  </a:lnTo>
                  <a:lnTo>
                    <a:pt x="882" y="12"/>
                  </a:lnTo>
                  <a:lnTo>
                    <a:pt x="870" y="18"/>
                  </a:lnTo>
                  <a:lnTo>
                    <a:pt x="852" y="24"/>
                  </a:lnTo>
                  <a:lnTo>
                    <a:pt x="834" y="36"/>
                  </a:lnTo>
                  <a:lnTo>
                    <a:pt x="816" y="42"/>
                  </a:lnTo>
                  <a:lnTo>
                    <a:pt x="798" y="48"/>
                  </a:lnTo>
                  <a:lnTo>
                    <a:pt x="780" y="54"/>
                  </a:lnTo>
                  <a:lnTo>
                    <a:pt x="762" y="60"/>
                  </a:lnTo>
                  <a:lnTo>
                    <a:pt x="744" y="66"/>
                  </a:lnTo>
                  <a:lnTo>
                    <a:pt x="744" y="66"/>
                  </a:lnTo>
                  <a:lnTo>
                    <a:pt x="720" y="72"/>
                  </a:lnTo>
                  <a:lnTo>
                    <a:pt x="702" y="78"/>
                  </a:lnTo>
                  <a:lnTo>
                    <a:pt x="678" y="84"/>
                  </a:lnTo>
                  <a:lnTo>
                    <a:pt x="660" y="90"/>
                  </a:lnTo>
                  <a:lnTo>
                    <a:pt x="636" y="96"/>
                  </a:lnTo>
                  <a:lnTo>
                    <a:pt x="618" y="102"/>
                  </a:lnTo>
                  <a:lnTo>
                    <a:pt x="594" y="102"/>
                  </a:lnTo>
                  <a:lnTo>
                    <a:pt x="570" y="108"/>
                  </a:lnTo>
                  <a:lnTo>
                    <a:pt x="546" y="114"/>
                  </a:lnTo>
                  <a:lnTo>
                    <a:pt x="528" y="120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56" y="138"/>
                  </a:lnTo>
                  <a:lnTo>
                    <a:pt x="432" y="138"/>
                  </a:lnTo>
                  <a:lnTo>
                    <a:pt x="402" y="144"/>
                  </a:lnTo>
                  <a:lnTo>
                    <a:pt x="378" y="150"/>
                  </a:lnTo>
                  <a:lnTo>
                    <a:pt x="354" y="156"/>
                  </a:lnTo>
                  <a:lnTo>
                    <a:pt x="330" y="156"/>
                  </a:lnTo>
                  <a:lnTo>
                    <a:pt x="300" y="162"/>
                  </a:lnTo>
                  <a:lnTo>
                    <a:pt x="276" y="168"/>
                  </a:lnTo>
                  <a:lnTo>
                    <a:pt x="276" y="168"/>
                  </a:lnTo>
                  <a:lnTo>
                    <a:pt x="252" y="168"/>
                  </a:lnTo>
                  <a:lnTo>
                    <a:pt x="222" y="174"/>
                  </a:lnTo>
                  <a:lnTo>
                    <a:pt x="198" y="180"/>
                  </a:lnTo>
                  <a:lnTo>
                    <a:pt x="168" y="180"/>
                  </a:lnTo>
                  <a:lnTo>
                    <a:pt x="138" y="186"/>
                  </a:lnTo>
                  <a:lnTo>
                    <a:pt x="114" y="186"/>
                  </a:lnTo>
                  <a:lnTo>
                    <a:pt x="84" y="192"/>
                  </a:lnTo>
                  <a:lnTo>
                    <a:pt x="54" y="192"/>
                  </a:lnTo>
                  <a:lnTo>
                    <a:pt x="30" y="198"/>
                  </a:lnTo>
                  <a:lnTo>
                    <a:pt x="0" y="198"/>
                  </a:lnTo>
                  <a:lnTo>
                    <a:pt x="0" y="678"/>
                  </a:lnTo>
                  <a:lnTo>
                    <a:pt x="30" y="678"/>
                  </a:lnTo>
                  <a:lnTo>
                    <a:pt x="54" y="672"/>
                  </a:lnTo>
                  <a:lnTo>
                    <a:pt x="84" y="672"/>
                  </a:lnTo>
                  <a:lnTo>
                    <a:pt x="114" y="666"/>
                  </a:lnTo>
                  <a:lnTo>
                    <a:pt x="138" y="666"/>
                  </a:lnTo>
                  <a:lnTo>
                    <a:pt x="168" y="660"/>
                  </a:lnTo>
                  <a:lnTo>
                    <a:pt x="198" y="660"/>
                  </a:lnTo>
                  <a:lnTo>
                    <a:pt x="222" y="654"/>
                  </a:lnTo>
                  <a:lnTo>
                    <a:pt x="252" y="648"/>
                  </a:lnTo>
                  <a:lnTo>
                    <a:pt x="276" y="648"/>
                  </a:lnTo>
                  <a:lnTo>
                    <a:pt x="276" y="648"/>
                  </a:lnTo>
                  <a:lnTo>
                    <a:pt x="300" y="642"/>
                  </a:lnTo>
                  <a:lnTo>
                    <a:pt x="330" y="636"/>
                  </a:lnTo>
                  <a:lnTo>
                    <a:pt x="354" y="636"/>
                  </a:lnTo>
                  <a:lnTo>
                    <a:pt x="378" y="630"/>
                  </a:lnTo>
                  <a:lnTo>
                    <a:pt x="402" y="624"/>
                  </a:lnTo>
                  <a:lnTo>
                    <a:pt x="432" y="618"/>
                  </a:lnTo>
                  <a:lnTo>
                    <a:pt x="456" y="618"/>
                  </a:lnTo>
                  <a:lnTo>
                    <a:pt x="480" y="612"/>
                  </a:lnTo>
                  <a:lnTo>
                    <a:pt x="504" y="606"/>
                  </a:lnTo>
                  <a:lnTo>
                    <a:pt x="528" y="600"/>
                  </a:lnTo>
                  <a:lnTo>
                    <a:pt x="546" y="594"/>
                  </a:lnTo>
                  <a:lnTo>
                    <a:pt x="570" y="588"/>
                  </a:lnTo>
                  <a:lnTo>
                    <a:pt x="594" y="582"/>
                  </a:lnTo>
                  <a:lnTo>
                    <a:pt x="618" y="582"/>
                  </a:lnTo>
                  <a:lnTo>
                    <a:pt x="636" y="576"/>
                  </a:lnTo>
                  <a:lnTo>
                    <a:pt x="660" y="570"/>
                  </a:lnTo>
                  <a:lnTo>
                    <a:pt x="678" y="564"/>
                  </a:lnTo>
                  <a:lnTo>
                    <a:pt x="702" y="558"/>
                  </a:lnTo>
                  <a:lnTo>
                    <a:pt x="720" y="552"/>
                  </a:lnTo>
                  <a:lnTo>
                    <a:pt x="744" y="546"/>
                  </a:lnTo>
                  <a:lnTo>
                    <a:pt x="744" y="546"/>
                  </a:lnTo>
                  <a:lnTo>
                    <a:pt x="762" y="540"/>
                  </a:lnTo>
                  <a:lnTo>
                    <a:pt x="780" y="534"/>
                  </a:lnTo>
                  <a:lnTo>
                    <a:pt x="798" y="528"/>
                  </a:lnTo>
                  <a:lnTo>
                    <a:pt x="816" y="522"/>
                  </a:lnTo>
                  <a:lnTo>
                    <a:pt x="834" y="516"/>
                  </a:lnTo>
                  <a:lnTo>
                    <a:pt x="852" y="504"/>
                  </a:lnTo>
                  <a:lnTo>
                    <a:pt x="870" y="498"/>
                  </a:lnTo>
                  <a:lnTo>
                    <a:pt x="882" y="492"/>
                  </a:lnTo>
                  <a:lnTo>
                    <a:pt x="900" y="486"/>
                  </a:lnTo>
                  <a:lnTo>
                    <a:pt x="918" y="48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9" name="Freeform 292"/>
            <p:cNvSpPr>
              <a:spLocks/>
            </p:cNvSpPr>
            <p:nvPr/>
          </p:nvSpPr>
          <p:spPr bwMode="auto">
            <a:xfrm>
              <a:off x="3163" y="1941"/>
              <a:ext cx="594" cy="9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4" y="426"/>
                </a:cxn>
                <a:cxn ang="0">
                  <a:pos x="594" y="906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594" h="906">
                  <a:moveTo>
                    <a:pt x="0" y="0"/>
                  </a:moveTo>
                  <a:lnTo>
                    <a:pt x="594" y="426"/>
                  </a:lnTo>
                  <a:lnTo>
                    <a:pt x="594" y="906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" name="Freeform 293"/>
            <p:cNvSpPr>
              <a:spLocks/>
            </p:cNvSpPr>
            <p:nvPr/>
          </p:nvSpPr>
          <p:spPr bwMode="auto">
            <a:xfrm>
              <a:off x="3163" y="1941"/>
              <a:ext cx="1518" cy="426"/>
            </a:xfrm>
            <a:custGeom>
              <a:avLst/>
              <a:gdLst/>
              <a:ahLst/>
              <a:cxnLst>
                <a:cxn ang="0">
                  <a:pos x="1518" y="228"/>
                </a:cxn>
                <a:cxn ang="0">
                  <a:pos x="1500" y="234"/>
                </a:cxn>
                <a:cxn ang="0">
                  <a:pos x="1482" y="240"/>
                </a:cxn>
                <a:cxn ang="0">
                  <a:pos x="1470" y="246"/>
                </a:cxn>
                <a:cxn ang="0">
                  <a:pos x="1452" y="252"/>
                </a:cxn>
                <a:cxn ang="0">
                  <a:pos x="1434" y="264"/>
                </a:cxn>
                <a:cxn ang="0">
                  <a:pos x="1416" y="270"/>
                </a:cxn>
                <a:cxn ang="0">
                  <a:pos x="1398" y="276"/>
                </a:cxn>
                <a:cxn ang="0">
                  <a:pos x="1380" y="282"/>
                </a:cxn>
                <a:cxn ang="0">
                  <a:pos x="1362" y="288"/>
                </a:cxn>
                <a:cxn ang="0">
                  <a:pos x="1344" y="294"/>
                </a:cxn>
                <a:cxn ang="0">
                  <a:pos x="1344" y="294"/>
                </a:cxn>
                <a:cxn ang="0">
                  <a:pos x="1320" y="300"/>
                </a:cxn>
                <a:cxn ang="0">
                  <a:pos x="1302" y="306"/>
                </a:cxn>
                <a:cxn ang="0">
                  <a:pos x="1278" y="312"/>
                </a:cxn>
                <a:cxn ang="0">
                  <a:pos x="1260" y="318"/>
                </a:cxn>
                <a:cxn ang="0">
                  <a:pos x="1236" y="324"/>
                </a:cxn>
                <a:cxn ang="0">
                  <a:pos x="1218" y="330"/>
                </a:cxn>
                <a:cxn ang="0">
                  <a:pos x="1194" y="330"/>
                </a:cxn>
                <a:cxn ang="0">
                  <a:pos x="1170" y="336"/>
                </a:cxn>
                <a:cxn ang="0">
                  <a:pos x="1146" y="342"/>
                </a:cxn>
                <a:cxn ang="0">
                  <a:pos x="1128" y="348"/>
                </a:cxn>
                <a:cxn ang="0">
                  <a:pos x="1104" y="354"/>
                </a:cxn>
                <a:cxn ang="0">
                  <a:pos x="1080" y="360"/>
                </a:cxn>
                <a:cxn ang="0">
                  <a:pos x="1056" y="366"/>
                </a:cxn>
                <a:cxn ang="0">
                  <a:pos x="1032" y="366"/>
                </a:cxn>
                <a:cxn ang="0">
                  <a:pos x="1002" y="372"/>
                </a:cxn>
                <a:cxn ang="0">
                  <a:pos x="978" y="378"/>
                </a:cxn>
                <a:cxn ang="0">
                  <a:pos x="954" y="384"/>
                </a:cxn>
                <a:cxn ang="0">
                  <a:pos x="930" y="384"/>
                </a:cxn>
                <a:cxn ang="0">
                  <a:pos x="900" y="390"/>
                </a:cxn>
                <a:cxn ang="0">
                  <a:pos x="876" y="396"/>
                </a:cxn>
                <a:cxn ang="0">
                  <a:pos x="876" y="396"/>
                </a:cxn>
                <a:cxn ang="0">
                  <a:pos x="852" y="396"/>
                </a:cxn>
                <a:cxn ang="0">
                  <a:pos x="822" y="402"/>
                </a:cxn>
                <a:cxn ang="0">
                  <a:pos x="798" y="408"/>
                </a:cxn>
                <a:cxn ang="0">
                  <a:pos x="768" y="408"/>
                </a:cxn>
                <a:cxn ang="0">
                  <a:pos x="738" y="414"/>
                </a:cxn>
                <a:cxn ang="0">
                  <a:pos x="714" y="414"/>
                </a:cxn>
                <a:cxn ang="0">
                  <a:pos x="684" y="420"/>
                </a:cxn>
                <a:cxn ang="0">
                  <a:pos x="654" y="420"/>
                </a:cxn>
                <a:cxn ang="0">
                  <a:pos x="630" y="426"/>
                </a:cxn>
                <a:cxn ang="0">
                  <a:pos x="600" y="426"/>
                </a:cxn>
                <a:cxn ang="0">
                  <a:pos x="0" y="0"/>
                </a:cxn>
                <a:cxn ang="0">
                  <a:pos x="1518" y="228"/>
                </a:cxn>
              </a:cxnLst>
              <a:rect l="0" t="0" r="r" b="b"/>
              <a:pathLst>
                <a:path w="1518" h="426">
                  <a:moveTo>
                    <a:pt x="1518" y="228"/>
                  </a:moveTo>
                  <a:lnTo>
                    <a:pt x="1500" y="234"/>
                  </a:lnTo>
                  <a:lnTo>
                    <a:pt x="1482" y="240"/>
                  </a:lnTo>
                  <a:lnTo>
                    <a:pt x="1470" y="246"/>
                  </a:lnTo>
                  <a:lnTo>
                    <a:pt x="1452" y="252"/>
                  </a:lnTo>
                  <a:lnTo>
                    <a:pt x="1434" y="264"/>
                  </a:lnTo>
                  <a:lnTo>
                    <a:pt x="1416" y="270"/>
                  </a:lnTo>
                  <a:lnTo>
                    <a:pt x="1398" y="276"/>
                  </a:lnTo>
                  <a:lnTo>
                    <a:pt x="1380" y="282"/>
                  </a:lnTo>
                  <a:lnTo>
                    <a:pt x="1362" y="288"/>
                  </a:lnTo>
                  <a:lnTo>
                    <a:pt x="1344" y="294"/>
                  </a:lnTo>
                  <a:lnTo>
                    <a:pt x="1344" y="294"/>
                  </a:lnTo>
                  <a:lnTo>
                    <a:pt x="1320" y="300"/>
                  </a:lnTo>
                  <a:lnTo>
                    <a:pt x="1302" y="306"/>
                  </a:lnTo>
                  <a:lnTo>
                    <a:pt x="1278" y="312"/>
                  </a:lnTo>
                  <a:lnTo>
                    <a:pt x="1260" y="318"/>
                  </a:lnTo>
                  <a:lnTo>
                    <a:pt x="1236" y="324"/>
                  </a:lnTo>
                  <a:lnTo>
                    <a:pt x="1218" y="330"/>
                  </a:lnTo>
                  <a:lnTo>
                    <a:pt x="1194" y="330"/>
                  </a:lnTo>
                  <a:lnTo>
                    <a:pt x="1170" y="336"/>
                  </a:lnTo>
                  <a:lnTo>
                    <a:pt x="1146" y="342"/>
                  </a:lnTo>
                  <a:lnTo>
                    <a:pt x="1128" y="348"/>
                  </a:lnTo>
                  <a:lnTo>
                    <a:pt x="1104" y="354"/>
                  </a:lnTo>
                  <a:lnTo>
                    <a:pt x="1080" y="360"/>
                  </a:lnTo>
                  <a:lnTo>
                    <a:pt x="1056" y="366"/>
                  </a:lnTo>
                  <a:lnTo>
                    <a:pt x="1032" y="366"/>
                  </a:lnTo>
                  <a:lnTo>
                    <a:pt x="1002" y="372"/>
                  </a:lnTo>
                  <a:lnTo>
                    <a:pt x="978" y="378"/>
                  </a:lnTo>
                  <a:lnTo>
                    <a:pt x="954" y="384"/>
                  </a:lnTo>
                  <a:lnTo>
                    <a:pt x="930" y="384"/>
                  </a:lnTo>
                  <a:lnTo>
                    <a:pt x="900" y="390"/>
                  </a:lnTo>
                  <a:lnTo>
                    <a:pt x="876" y="396"/>
                  </a:lnTo>
                  <a:lnTo>
                    <a:pt x="876" y="396"/>
                  </a:lnTo>
                  <a:lnTo>
                    <a:pt x="852" y="396"/>
                  </a:lnTo>
                  <a:lnTo>
                    <a:pt x="822" y="402"/>
                  </a:lnTo>
                  <a:lnTo>
                    <a:pt x="798" y="408"/>
                  </a:lnTo>
                  <a:lnTo>
                    <a:pt x="768" y="408"/>
                  </a:lnTo>
                  <a:lnTo>
                    <a:pt x="738" y="414"/>
                  </a:lnTo>
                  <a:lnTo>
                    <a:pt x="714" y="414"/>
                  </a:lnTo>
                  <a:lnTo>
                    <a:pt x="684" y="420"/>
                  </a:lnTo>
                  <a:lnTo>
                    <a:pt x="654" y="420"/>
                  </a:lnTo>
                  <a:lnTo>
                    <a:pt x="630" y="426"/>
                  </a:lnTo>
                  <a:lnTo>
                    <a:pt x="600" y="426"/>
                  </a:lnTo>
                  <a:lnTo>
                    <a:pt x="0" y="0"/>
                  </a:lnTo>
                  <a:lnTo>
                    <a:pt x="1518" y="22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294"/>
          <p:cNvGrpSpPr>
            <a:grpSpLocks/>
          </p:cNvGrpSpPr>
          <p:nvPr/>
        </p:nvGrpSpPr>
        <p:grpSpPr bwMode="auto">
          <a:xfrm>
            <a:off x="3468688" y="2352675"/>
            <a:ext cx="1895475" cy="1485900"/>
            <a:chOff x="2287" y="1965"/>
            <a:chExt cx="1194" cy="936"/>
          </a:xfrm>
        </p:grpSpPr>
        <p:sp>
          <p:nvSpPr>
            <p:cNvPr id="65" name="Freeform 295"/>
            <p:cNvSpPr>
              <a:spLocks/>
            </p:cNvSpPr>
            <p:nvPr/>
          </p:nvSpPr>
          <p:spPr bwMode="auto">
            <a:xfrm>
              <a:off x="2287" y="2391"/>
              <a:ext cx="1194" cy="510"/>
            </a:xfrm>
            <a:custGeom>
              <a:avLst/>
              <a:gdLst/>
              <a:ahLst/>
              <a:cxnLst>
                <a:cxn ang="0">
                  <a:pos x="1164" y="6"/>
                </a:cxn>
                <a:cxn ang="0">
                  <a:pos x="1104" y="6"/>
                </a:cxn>
                <a:cxn ang="0">
                  <a:pos x="1050" y="12"/>
                </a:cxn>
                <a:cxn ang="0">
                  <a:pos x="990" y="18"/>
                </a:cxn>
                <a:cxn ang="0">
                  <a:pos x="930" y="18"/>
                </a:cxn>
                <a:cxn ang="0">
                  <a:pos x="900" y="24"/>
                </a:cxn>
                <a:cxn ang="0">
                  <a:pos x="840" y="24"/>
                </a:cxn>
                <a:cxn ang="0">
                  <a:pos x="780" y="24"/>
                </a:cxn>
                <a:cxn ang="0">
                  <a:pos x="720" y="30"/>
                </a:cxn>
                <a:cxn ang="0">
                  <a:pos x="654" y="30"/>
                </a:cxn>
                <a:cxn ang="0">
                  <a:pos x="594" y="30"/>
                </a:cxn>
                <a:cxn ang="0">
                  <a:pos x="534" y="30"/>
                </a:cxn>
                <a:cxn ang="0">
                  <a:pos x="474" y="30"/>
                </a:cxn>
                <a:cxn ang="0">
                  <a:pos x="414" y="24"/>
                </a:cxn>
                <a:cxn ang="0">
                  <a:pos x="354" y="24"/>
                </a:cxn>
                <a:cxn ang="0">
                  <a:pos x="294" y="24"/>
                </a:cxn>
                <a:cxn ang="0">
                  <a:pos x="264" y="18"/>
                </a:cxn>
                <a:cxn ang="0">
                  <a:pos x="204" y="18"/>
                </a:cxn>
                <a:cxn ang="0">
                  <a:pos x="144" y="12"/>
                </a:cxn>
                <a:cxn ang="0">
                  <a:pos x="84" y="6"/>
                </a:cxn>
                <a:cxn ang="0">
                  <a:pos x="24" y="6"/>
                </a:cxn>
                <a:cxn ang="0">
                  <a:pos x="0" y="480"/>
                </a:cxn>
                <a:cxn ang="0">
                  <a:pos x="54" y="486"/>
                </a:cxn>
                <a:cxn ang="0">
                  <a:pos x="114" y="492"/>
                </a:cxn>
                <a:cxn ang="0">
                  <a:pos x="174" y="498"/>
                </a:cxn>
                <a:cxn ang="0">
                  <a:pos x="234" y="498"/>
                </a:cxn>
                <a:cxn ang="0">
                  <a:pos x="294" y="504"/>
                </a:cxn>
                <a:cxn ang="0">
                  <a:pos x="324" y="504"/>
                </a:cxn>
                <a:cxn ang="0">
                  <a:pos x="384" y="504"/>
                </a:cxn>
                <a:cxn ang="0">
                  <a:pos x="444" y="504"/>
                </a:cxn>
                <a:cxn ang="0">
                  <a:pos x="504" y="510"/>
                </a:cxn>
                <a:cxn ang="0">
                  <a:pos x="564" y="510"/>
                </a:cxn>
                <a:cxn ang="0">
                  <a:pos x="624" y="510"/>
                </a:cxn>
                <a:cxn ang="0">
                  <a:pos x="690" y="510"/>
                </a:cxn>
                <a:cxn ang="0">
                  <a:pos x="750" y="504"/>
                </a:cxn>
                <a:cxn ang="0">
                  <a:pos x="810" y="504"/>
                </a:cxn>
                <a:cxn ang="0">
                  <a:pos x="870" y="504"/>
                </a:cxn>
                <a:cxn ang="0">
                  <a:pos x="900" y="504"/>
                </a:cxn>
                <a:cxn ang="0">
                  <a:pos x="960" y="498"/>
                </a:cxn>
                <a:cxn ang="0">
                  <a:pos x="1020" y="498"/>
                </a:cxn>
                <a:cxn ang="0">
                  <a:pos x="1080" y="492"/>
                </a:cxn>
                <a:cxn ang="0">
                  <a:pos x="1134" y="486"/>
                </a:cxn>
                <a:cxn ang="0">
                  <a:pos x="1194" y="480"/>
                </a:cxn>
              </a:cxnLst>
              <a:rect l="0" t="0" r="r" b="b"/>
              <a:pathLst>
                <a:path w="1194" h="510">
                  <a:moveTo>
                    <a:pt x="1194" y="0"/>
                  </a:moveTo>
                  <a:lnTo>
                    <a:pt x="1164" y="6"/>
                  </a:lnTo>
                  <a:lnTo>
                    <a:pt x="1134" y="6"/>
                  </a:lnTo>
                  <a:lnTo>
                    <a:pt x="1104" y="6"/>
                  </a:lnTo>
                  <a:lnTo>
                    <a:pt x="1080" y="12"/>
                  </a:lnTo>
                  <a:lnTo>
                    <a:pt x="1050" y="12"/>
                  </a:lnTo>
                  <a:lnTo>
                    <a:pt x="1020" y="18"/>
                  </a:lnTo>
                  <a:lnTo>
                    <a:pt x="990" y="18"/>
                  </a:lnTo>
                  <a:lnTo>
                    <a:pt x="960" y="18"/>
                  </a:lnTo>
                  <a:lnTo>
                    <a:pt x="930" y="18"/>
                  </a:lnTo>
                  <a:lnTo>
                    <a:pt x="900" y="24"/>
                  </a:lnTo>
                  <a:lnTo>
                    <a:pt x="900" y="24"/>
                  </a:lnTo>
                  <a:lnTo>
                    <a:pt x="870" y="24"/>
                  </a:lnTo>
                  <a:lnTo>
                    <a:pt x="840" y="24"/>
                  </a:lnTo>
                  <a:lnTo>
                    <a:pt x="810" y="24"/>
                  </a:lnTo>
                  <a:lnTo>
                    <a:pt x="780" y="24"/>
                  </a:lnTo>
                  <a:lnTo>
                    <a:pt x="750" y="24"/>
                  </a:lnTo>
                  <a:lnTo>
                    <a:pt x="720" y="30"/>
                  </a:lnTo>
                  <a:lnTo>
                    <a:pt x="690" y="30"/>
                  </a:lnTo>
                  <a:lnTo>
                    <a:pt x="654" y="30"/>
                  </a:lnTo>
                  <a:lnTo>
                    <a:pt x="624" y="30"/>
                  </a:lnTo>
                  <a:lnTo>
                    <a:pt x="594" y="30"/>
                  </a:lnTo>
                  <a:lnTo>
                    <a:pt x="564" y="30"/>
                  </a:lnTo>
                  <a:lnTo>
                    <a:pt x="534" y="30"/>
                  </a:lnTo>
                  <a:lnTo>
                    <a:pt x="504" y="30"/>
                  </a:lnTo>
                  <a:lnTo>
                    <a:pt x="474" y="30"/>
                  </a:lnTo>
                  <a:lnTo>
                    <a:pt x="444" y="24"/>
                  </a:lnTo>
                  <a:lnTo>
                    <a:pt x="414" y="24"/>
                  </a:lnTo>
                  <a:lnTo>
                    <a:pt x="384" y="24"/>
                  </a:lnTo>
                  <a:lnTo>
                    <a:pt x="354" y="24"/>
                  </a:lnTo>
                  <a:lnTo>
                    <a:pt x="324" y="24"/>
                  </a:lnTo>
                  <a:lnTo>
                    <a:pt x="294" y="24"/>
                  </a:lnTo>
                  <a:lnTo>
                    <a:pt x="294" y="24"/>
                  </a:lnTo>
                  <a:lnTo>
                    <a:pt x="264" y="18"/>
                  </a:lnTo>
                  <a:lnTo>
                    <a:pt x="234" y="18"/>
                  </a:lnTo>
                  <a:lnTo>
                    <a:pt x="204" y="18"/>
                  </a:lnTo>
                  <a:lnTo>
                    <a:pt x="174" y="18"/>
                  </a:lnTo>
                  <a:lnTo>
                    <a:pt x="144" y="12"/>
                  </a:lnTo>
                  <a:lnTo>
                    <a:pt x="114" y="12"/>
                  </a:lnTo>
                  <a:lnTo>
                    <a:pt x="84" y="6"/>
                  </a:lnTo>
                  <a:lnTo>
                    <a:pt x="54" y="6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24" y="486"/>
                  </a:lnTo>
                  <a:lnTo>
                    <a:pt x="54" y="486"/>
                  </a:lnTo>
                  <a:lnTo>
                    <a:pt x="84" y="486"/>
                  </a:lnTo>
                  <a:lnTo>
                    <a:pt x="114" y="492"/>
                  </a:lnTo>
                  <a:lnTo>
                    <a:pt x="144" y="492"/>
                  </a:lnTo>
                  <a:lnTo>
                    <a:pt x="174" y="498"/>
                  </a:lnTo>
                  <a:lnTo>
                    <a:pt x="204" y="498"/>
                  </a:lnTo>
                  <a:lnTo>
                    <a:pt x="234" y="498"/>
                  </a:lnTo>
                  <a:lnTo>
                    <a:pt x="264" y="498"/>
                  </a:lnTo>
                  <a:lnTo>
                    <a:pt x="294" y="504"/>
                  </a:lnTo>
                  <a:lnTo>
                    <a:pt x="294" y="504"/>
                  </a:lnTo>
                  <a:lnTo>
                    <a:pt x="324" y="504"/>
                  </a:lnTo>
                  <a:lnTo>
                    <a:pt x="354" y="504"/>
                  </a:lnTo>
                  <a:lnTo>
                    <a:pt x="384" y="504"/>
                  </a:lnTo>
                  <a:lnTo>
                    <a:pt x="414" y="504"/>
                  </a:lnTo>
                  <a:lnTo>
                    <a:pt x="444" y="504"/>
                  </a:lnTo>
                  <a:lnTo>
                    <a:pt x="474" y="510"/>
                  </a:lnTo>
                  <a:lnTo>
                    <a:pt x="504" y="510"/>
                  </a:lnTo>
                  <a:lnTo>
                    <a:pt x="534" y="510"/>
                  </a:lnTo>
                  <a:lnTo>
                    <a:pt x="564" y="510"/>
                  </a:lnTo>
                  <a:lnTo>
                    <a:pt x="594" y="510"/>
                  </a:lnTo>
                  <a:lnTo>
                    <a:pt x="624" y="510"/>
                  </a:lnTo>
                  <a:lnTo>
                    <a:pt x="654" y="510"/>
                  </a:lnTo>
                  <a:lnTo>
                    <a:pt x="690" y="510"/>
                  </a:lnTo>
                  <a:lnTo>
                    <a:pt x="720" y="510"/>
                  </a:lnTo>
                  <a:lnTo>
                    <a:pt x="750" y="504"/>
                  </a:lnTo>
                  <a:lnTo>
                    <a:pt x="780" y="504"/>
                  </a:lnTo>
                  <a:lnTo>
                    <a:pt x="810" y="504"/>
                  </a:lnTo>
                  <a:lnTo>
                    <a:pt x="840" y="504"/>
                  </a:lnTo>
                  <a:lnTo>
                    <a:pt x="870" y="504"/>
                  </a:lnTo>
                  <a:lnTo>
                    <a:pt x="900" y="504"/>
                  </a:lnTo>
                  <a:lnTo>
                    <a:pt x="900" y="504"/>
                  </a:lnTo>
                  <a:lnTo>
                    <a:pt x="930" y="498"/>
                  </a:lnTo>
                  <a:lnTo>
                    <a:pt x="960" y="498"/>
                  </a:lnTo>
                  <a:lnTo>
                    <a:pt x="990" y="498"/>
                  </a:lnTo>
                  <a:lnTo>
                    <a:pt x="1020" y="498"/>
                  </a:lnTo>
                  <a:lnTo>
                    <a:pt x="1050" y="492"/>
                  </a:lnTo>
                  <a:lnTo>
                    <a:pt x="1080" y="492"/>
                  </a:lnTo>
                  <a:lnTo>
                    <a:pt x="1104" y="486"/>
                  </a:lnTo>
                  <a:lnTo>
                    <a:pt x="1134" y="486"/>
                  </a:lnTo>
                  <a:lnTo>
                    <a:pt x="1164" y="486"/>
                  </a:lnTo>
                  <a:lnTo>
                    <a:pt x="1194" y="480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6" name="Freeform 296"/>
            <p:cNvSpPr>
              <a:spLocks/>
            </p:cNvSpPr>
            <p:nvPr/>
          </p:nvSpPr>
          <p:spPr bwMode="auto">
            <a:xfrm>
              <a:off x="2287" y="1965"/>
              <a:ext cx="1194" cy="456"/>
            </a:xfrm>
            <a:custGeom>
              <a:avLst/>
              <a:gdLst/>
              <a:ahLst/>
              <a:cxnLst>
                <a:cxn ang="0">
                  <a:pos x="1194" y="426"/>
                </a:cxn>
                <a:cxn ang="0">
                  <a:pos x="1164" y="432"/>
                </a:cxn>
                <a:cxn ang="0">
                  <a:pos x="1134" y="432"/>
                </a:cxn>
                <a:cxn ang="0">
                  <a:pos x="1104" y="432"/>
                </a:cxn>
                <a:cxn ang="0">
                  <a:pos x="1080" y="438"/>
                </a:cxn>
                <a:cxn ang="0">
                  <a:pos x="1050" y="438"/>
                </a:cxn>
                <a:cxn ang="0">
                  <a:pos x="1020" y="444"/>
                </a:cxn>
                <a:cxn ang="0">
                  <a:pos x="990" y="444"/>
                </a:cxn>
                <a:cxn ang="0">
                  <a:pos x="960" y="444"/>
                </a:cxn>
                <a:cxn ang="0">
                  <a:pos x="930" y="444"/>
                </a:cxn>
                <a:cxn ang="0">
                  <a:pos x="900" y="450"/>
                </a:cxn>
                <a:cxn ang="0">
                  <a:pos x="900" y="450"/>
                </a:cxn>
                <a:cxn ang="0">
                  <a:pos x="870" y="450"/>
                </a:cxn>
                <a:cxn ang="0">
                  <a:pos x="840" y="450"/>
                </a:cxn>
                <a:cxn ang="0">
                  <a:pos x="810" y="450"/>
                </a:cxn>
                <a:cxn ang="0">
                  <a:pos x="780" y="450"/>
                </a:cxn>
                <a:cxn ang="0">
                  <a:pos x="750" y="450"/>
                </a:cxn>
                <a:cxn ang="0">
                  <a:pos x="720" y="456"/>
                </a:cxn>
                <a:cxn ang="0">
                  <a:pos x="690" y="456"/>
                </a:cxn>
                <a:cxn ang="0">
                  <a:pos x="654" y="456"/>
                </a:cxn>
                <a:cxn ang="0">
                  <a:pos x="624" y="456"/>
                </a:cxn>
                <a:cxn ang="0">
                  <a:pos x="594" y="456"/>
                </a:cxn>
                <a:cxn ang="0">
                  <a:pos x="564" y="456"/>
                </a:cxn>
                <a:cxn ang="0">
                  <a:pos x="534" y="456"/>
                </a:cxn>
                <a:cxn ang="0">
                  <a:pos x="504" y="456"/>
                </a:cxn>
                <a:cxn ang="0">
                  <a:pos x="474" y="456"/>
                </a:cxn>
                <a:cxn ang="0">
                  <a:pos x="444" y="450"/>
                </a:cxn>
                <a:cxn ang="0">
                  <a:pos x="414" y="450"/>
                </a:cxn>
                <a:cxn ang="0">
                  <a:pos x="384" y="450"/>
                </a:cxn>
                <a:cxn ang="0">
                  <a:pos x="354" y="450"/>
                </a:cxn>
                <a:cxn ang="0">
                  <a:pos x="324" y="450"/>
                </a:cxn>
                <a:cxn ang="0">
                  <a:pos x="294" y="450"/>
                </a:cxn>
                <a:cxn ang="0">
                  <a:pos x="294" y="450"/>
                </a:cxn>
                <a:cxn ang="0">
                  <a:pos x="264" y="444"/>
                </a:cxn>
                <a:cxn ang="0">
                  <a:pos x="234" y="444"/>
                </a:cxn>
                <a:cxn ang="0">
                  <a:pos x="204" y="444"/>
                </a:cxn>
                <a:cxn ang="0">
                  <a:pos x="174" y="444"/>
                </a:cxn>
                <a:cxn ang="0">
                  <a:pos x="144" y="438"/>
                </a:cxn>
                <a:cxn ang="0">
                  <a:pos x="114" y="438"/>
                </a:cxn>
                <a:cxn ang="0">
                  <a:pos x="84" y="432"/>
                </a:cxn>
                <a:cxn ang="0">
                  <a:pos x="54" y="432"/>
                </a:cxn>
                <a:cxn ang="0">
                  <a:pos x="24" y="432"/>
                </a:cxn>
                <a:cxn ang="0">
                  <a:pos x="0" y="426"/>
                </a:cxn>
                <a:cxn ang="0">
                  <a:pos x="594" y="0"/>
                </a:cxn>
                <a:cxn ang="0">
                  <a:pos x="1194" y="426"/>
                </a:cxn>
              </a:cxnLst>
              <a:rect l="0" t="0" r="r" b="b"/>
              <a:pathLst>
                <a:path w="1194" h="456">
                  <a:moveTo>
                    <a:pt x="1194" y="426"/>
                  </a:moveTo>
                  <a:lnTo>
                    <a:pt x="1164" y="432"/>
                  </a:lnTo>
                  <a:lnTo>
                    <a:pt x="1134" y="432"/>
                  </a:lnTo>
                  <a:lnTo>
                    <a:pt x="1104" y="432"/>
                  </a:lnTo>
                  <a:lnTo>
                    <a:pt x="1080" y="438"/>
                  </a:lnTo>
                  <a:lnTo>
                    <a:pt x="1050" y="438"/>
                  </a:lnTo>
                  <a:lnTo>
                    <a:pt x="1020" y="444"/>
                  </a:lnTo>
                  <a:lnTo>
                    <a:pt x="990" y="444"/>
                  </a:lnTo>
                  <a:lnTo>
                    <a:pt x="960" y="444"/>
                  </a:lnTo>
                  <a:lnTo>
                    <a:pt x="930" y="444"/>
                  </a:lnTo>
                  <a:lnTo>
                    <a:pt x="900" y="450"/>
                  </a:lnTo>
                  <a:lnTo>
                    <a:pt x="900" y="450"/>
                  </a:lnTo>
                  <a:lnTo>
                    <a:pt x="870" y="450"/>
                  </a:lnTo>
                  <a:lnTo>
                    <a:pt x="840" y="450"/>
                  </a:lnTo>
                  <a:lnTo>
                    <a:pt x="810" y="450"/>
                  </a:lnTo>
                  <a:lnTo>
                    <a:pt x="780" y="450"/>
                  </a:lnTo>
                  <a:lnTo>
                    <a:pt x="750" y="450"/>
                  </a:lnTo>
                  <a:lnTo>
                    <a:pt x="720" y="456"/>
                  </a:lnTo>
                  <a:lnTo>
                    <a:pt x="690" y="456"/>
                  </a:lnTo>
                  <a:lnTo>
                    <a:pt x="654" y="456"/>
                  </a:lnTo>
                  <a:lnTo>
                    <a:pt x="624" y="456"/>
                  </a:lnTo>
                  <a:lnTo>
                    <a:pt x="594" y="456"/>
                  </a:lnTo>
                  <a:lnTo>
                    <a:pt x="564" y="456"/>
                  </a:lnTo>
                  <a:lnTo>
                    <a:pt x="534" y="456"/>
                  </a:lnTo>
                  <a:lnTo>
                    <a:pt x="504" y="456"/>
                  </a:lnTo>
                  <a:lnTo>
                    <a:pt x="474" y="456"/>
                  </a:lnTo>
                  <a:lnTo>
                    <a:pt x="444" y="450"/>
                  </a:lnTo>
                  <a:lnTo>
                    <a:pt x="414" y="450"/>
                  </a:lnTo>
                  <a:lnTo>
                    <a:pt x="384" y="450"/>
                  </a:lnTo>
                  <a:lnTo>
                    <a:pt x="354" y="450"/>
                  </a:lnTo>
                  <a:lnTo>
                    <a:pt x="324" y="450"/>
                  </a:lnTo>
                  <a:lnTo>
                    <a:pt x="294" y="450"/>
                  </a:lnTo>
                  <a:lnTo>
                    <a:pt x="294" y="450"/>
                  </a:lnTo>
                  <a:lnTo>
                    <a:pt x="264" y="444"/>
                  </a:lnTo>
                  <a:lnTo>
                    <a:pt x="234" y="444"/>
                  </a:lnTo>
                  <a:lnTo>
                    <a:pt x="204" y="444"/>
                  </a:lnTo>
                  <a:lnTo>
                    <a:pt x="174" y="444"/>
                  </a:lnTo>
                  <a:lnTo>
                    <a:pt x="144" y="438"/>
                  </a:lnTo>
                  <a:lnTo>
                    <a:pt x="114" y="438"/>
                  </a:lnTo>
                  <a:lnTo>
                    <a:pt x="84" y="432"/>
                  </a:lnTo>
                  <a:lnTo>
                    <a:pt x="54" y="432"/>
                  </a:lnTo>
                  <a:lnTo>
                    <a:pt x="24" y="432"/>
                  </a:lnTo>
                  <a:lnTo>
                    <a:pt x="0" y="426"/>
                  </a:lnTo>
                  <a:lnTo>
                    <a:pt x="594" y="0"/>
                  </a:lnTo>
                  <a:lnTo>
                    <a:pt x="1194" y="426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Group 178"/>
          <p:cNvGrpSpPr>
            <a:grpSpLocks/>
          </p:cNvGrpSpPr>
          <p:nvPr/>
        </p:nvGrpSpPr>
        <p:grpSpPr bwMode="auto">
          <a:xfrm>
            <a:off x="4572000" y="1704975"/>
            <a:ext cx="593725" cy="293688"/>
            <a:chOff x="873" y="2655"/>
            <a:chExt cx="499" cy="246"/>
          </a:xfrm>
        </p:grpSpPr>
        <p:sp>
          <p:nvSpPr>
            <p:cNvPr id="72" name="Freeform 179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Freeform 180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Freeform 181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Freeform 182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Group 173"/>
          <p:cNvGrpSpPr>
            <a:grpSpLocks/>
          </p:cNvGrpSpPr>
          <p:nvPr/>
        </p:nvGrpSpPr>
        <p:grpSpPr bwMode="auto">
          <a:xfrm>
            <a:off x="3635375" y="1704975"/>
            <a:ext cx="593725" cy="293688"/>
            <a:chOff x="873" y="2655"/>
            <a:chExt cx="499" cy="246"/>
          </a:xfrm>
        </p:grpSpPr>
        <p:sp>
          <p:nvSpPr>
            <p:cNvPr id="77" name="Freeform 174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8" name="Freeform 175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9" name="Freeform 176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0" name="Freeform 177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168"/>
          <p:cNvGrpSpPr>
            <a:grpSpLocks/>
          </p:cNvGrpSpPr>
          <p:nvPr/>
        </p:nvGrpSpPr>
        <p:grpSpPr bwMode="auto">
          <a:xfrm>
            <a:off x="2339975" y="1849438"/>
            <a:ext cx="593725" cy="293687"/>
            <a:chOff x="873" y="2655"/>
            <a:chExt cx="499" cy="246"/>
          </a:xfrm>
        </p:grpSpPr>
        <p:sp>
          <p:nvSpPr>
            <p:cNvPr id="82" name="Freeform 169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3" name="Freeform 170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4" name="Freeform 171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5" name="Freeform 172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Group 163"/>
          <p:cNvGrpSpPr>
            <a:grpSpLocks/>
          </p:cNvGrpSpPr>
          <p:nvPr/>
        </p:nvGrpSpPr>
        <p:grpSpPr bwMode="auto">
          <a:xfrm>
            <a:off x="1906588" y="2281238"/>
            <a:ext cx="593725" cy="293687"/>
            <a:chOff x="873" y="2655"/>
            <a:chExt cx="499" cy="246"/>
          </a:xfrm>
        </p:grpSpPr>
        <p:sp>
          <p:nvSpPr>
            <p:cNvPr id="87" name="Freeform 164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8" name="Freeform 165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9" name="Freeform 166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0" name="Freeform 167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91" name="Group 200"/>
          <p:cNvGrpSpPr>
            <a:grpSpLocks/>
          </p:cNvGrpSpPr>
          <p:nvPr/>
        </p:nvGrpSpPr>
        <p:grpSpPr bwMode="auto">
          <a:xfrm>
            <a:off x="2914650" y="2568575"/>
            <a:ext cx="593725" cy="293688"/>
            <a:chOff x="873" y="2655"/>
            <a:chExt cx="499" cy="246"/>
          </a:xfrm>
        </p:grpSpPr>
        <p:sp>
          <p:nvSpPr>
            <p:cNvPr id="92" name="Freeform 201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Freeform 202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4" name="Freeform 203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5" name="Freeform 204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96" name="Group 375"/>
          <p:cNvGrpSpPr>
            <a:grpSpLocks/>
          </p:cNvGrpSpPr>
          <p:nvPr/>
        </p:nvGrpSpPr>
        <p:grpSpPr bwMode="auto">
          <a:xfrm>
            <a:off x="4049713" y="2641600"/>
            <a:ext cx="593725" cy="293688"/>
            <a:chOff x="873" y="2655"/>
            <a:chExt cx="499" cy="246"/>
          </a:xfrm>
        </p:grpSpPr>
        <p:sp>
          <p:nvSpPr>
            <p:cNvPr id="97" name="Freeform 37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8" name="Freeform 37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" name="Freeform 37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0" name="Freeform 37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370"/>
          <p:cNvGrpSpPr>
            <a:grpSpLocks/>
          </p:cNvGrpSpPr>
          <p:nvPr/>
        </p:nvGrpSpPr>
        <p:grpSpPr bwMode="auto">
          <a:xfrm>
            <a:off x="5418138" y="2568575"/>
            <a:ext cx="593725" cy="293688"/>
            <a:chOff x="873" y="2655"/>
            <a:chExt cx="499" cy="246"/>
          </a:xfrm>
        </p:grpSpPr>
        <p:sp>
          <p:nvSpPr>
            <p:cNvPr id="102" name="Freeform 371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" name="Freeform 372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" name="Freeform 373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" name="Freeform 374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Group 228"/>
          <p:cNvGrpSpPr>
            <a:grpSpLocks/>
          </p:cNvGrpSpPr>
          <p:nvPr/>
        </p:nvGrpSpPr>
        <p:grpSpPr bwMode="auto">
          <a:xfrm rot="1932603">
            <a:off x="1463675" y="2817813"/>
            <a:ext cx="1008063" cy="392112"/>
            <a:chOff x="3790" y="3898"/>
            <a:chExt cx="712" cy="247"/>
          </a:xfrm>
        </p:grpSpPr>
        <p:sp>
          <p:nvSpPr>
            <p:cNvPr id="107" name="Freeform 229"/>
            <p:cNvSpPr>
              <a:spLocks/>
            </p:cNvSpPr>
            <p:nvPr/>
          </p:nvSpPr>
          <p:spPr bwMode="auto">
            <a:xfrm rot="398990">
              <a:off x="3790" y="3898"/>
              <a:ext cx="71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0" y="23"/>
                </a:cxn>
                <a:cxn ang="0">
                  <a:pos x="32" y="16"/>
                </a:cxn>
                <a:cxn ang="0">
                  <a:pos x="30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" name="Freeform 230"/>
            <p:cNvSpPr>
              <a:spLocks/>
            </p:cNvSpPr>
            <p:nvPr/>
          </p:nvSpPr>
          <p:spPr bwMode="auto">
            <a:xfrm rot="398990">
              <a:off x="3792" y="3902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" name="Freeform 231"/>
            <p:cNvSpPr>
              <a:spLocks/>
            </p:cNvSpPr>
            <p:nvPr/>
          </p:nvSpPr>
          <p:spPr bwMode="auto">
            <a:xfrm rot="398990">
              <a:off x="3845" y="3945"/>
              <a:ext cx="76" cy="58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25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4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11" y="31"/>
                </a:cxn>
                <a:cxn ang="0">
                  <a:pos x="18" y="32"/>
                </a:cxn>
              </a:cxnLst>
              <a:rect l="0" t="0" r="r" b="b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" name="Freeform 232"/>
            <p:cNvSpPr>
              <a:spLocks/>
            </p:cNvSpPr>
            <p:nvPr/>
          </p:nvSpPr>
          <p:spPr bwMode="auto">
            <a:xfrm rot="398990">
              <a:off x="3852" y="3947"/>
              <a:ext cx="62" cy="50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10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" name="Freeform 233"/>
            <p:cNvSpPr>
              <a:spLocks/>
            </p:cNvSpPr>
            <p:nvPr/>
          </p:nvSpPr>
          <p:spPr bwMode="auto">
            <a:xfrm rot="398990">
              <a:off x="3905" y="3990"/>
              <a:ext cx="73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" name="Freeform 234"/>
            <p:cNvSpPr>
              <a:spLocks/>
            </p:cNvSpPr>
            <p:nvPr/>
          </p:nvSpPr>
          <p:spPr bwMode="auto">
            <a:xfrm rot="398990">
              <a:off x="3914" y="3997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" name="Freeform 235"/>
            <p:cNvSpPr>
              <a:spLocks/>
            </p:cNvSpPr>
            <p:nvPr/>
          </p:nvSpPr>
          <p:spPr bwMode="auto">
            <a:xfrm rot="398990">
              <a:off x="3970" y="4032"/>
              <a:ext cx="78" cy="62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26" y="33"/>
                </a:cxn>
                <a:cxn ang="0">
                  <a:pos x="29" y="29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11" y="33"/>
                </a:cxn>
                <a:cxn ang="0">
                  <a:pos x="18" y="34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" name="Freeform 236"/>
            <p:cNvSpPr>
              <a:spLocks/>
            </p:cNvSpPr>
            <p:nvPr/>
          </p:nvSpPr>
          <p:spPr bwMode="auto">
            <a:xfrm rot="398990">
              <a:off x="3979" y="4038"/>
              <a:ext cx="60" cy="50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3" y="24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" name="Freeform 237"/>
            <p:cNvSpPr>
              <a:spLocks/>
            </p:cNvSpPr>
            <p:nvPr/>
          </p:nvSpPr>
          <p:spPr bwMode="auto">
            <a:xfrm rot="398990">
              <a:off x="4039" y="4069"/>
              <a:ext cx="74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" name="Freeform 238"/>
            <p:cNvSpPr>
              <a:spLocks/>
            </p:cNvSpPr>
            <p:nvPr/>
          </p:nvSpPr>
          <p:spPr bwMode="auto">
            <a:xfrm rot="398990">
              <a:off x="4044" y="4076"/>
              <a:ext cx="60" cy="49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2"/>
                </a:cxn>
                <a:cxn ang="0">
                  <a:pos x="9" y="25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" name="Freeform 239"/>
            <p:cNvSpPr>
              <a:spLocks/>
            </p:cNvSpPr>
            <p:nvPr/>
          </p:nvSpPr>
          <p:spPr bwMode="auto">
            <a:xfrm rot="398990">
              <a:off x="4114" y="4085"/>
              <a:ext cx="73" cy="60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0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" name="Freeform 240"/>
            <p:cNvSpPr>
              <a:spLocks/>
            </p:cNvSpPr>
            <p:nvPr/>
          </p:nvSpPr>
          <p:spPr bwMode="auto">
            <a:xfrm rot="398990">
              <a:off x="4123" y="4089"/>
              <a:ext cx="58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3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24" y="9"/>
                </a:cxn>
                <a:cxn ang="0">
                  <a:pos x="22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9" name="Freeform 241"/>
            <p:cNvSpPr>
              <a:spLocks/>
            </p:cNvSpPr>
            <p:nvPr/>
          </p:nvSpPr>
          <p:spPr bwMode="auto">
            <a:xfrm rot="398990">
              <a:off x="4192" y="4080"/>
              <a:ext cx="73" cy="63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0" name="Freeform 242"/>
            <p:cNvSpPr>
              <a:spLocks/>
            </p:cNvSpPr>
            <p:nvPr/>
          </p:nvSpPr>
          <p:spPr bwMode="auto">
            <a:xfrm rot="398990">
              <a:off x="4201" y="4087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1" name="Freeform 243"/>
            <p:cNvSpPr>
              <a:spLocks/>
            </p:cNvSpPr>
            <p:nvPr/>
          </p:nvSpPr>
          <p:spPr bwMode="auto">
            <a:xfrm rot="398990">
              <a:off x="4263" y="4072"/>
              <a:ext cx="78" cy="59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9" y="28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" name="Freeform 244"/>
            <p:cNvSpPr>
              <a:spLocks/>
            </p:cNvSpPr>
            <p:nvPr/>
          </p:nvSpPr>
          <p:spPr bwMode="auto">
            <a:xfrm rot="398990">
              <a:off x="4272" y="4079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" name="Freeform 245"/>
            <p:cNvSpPr>
              <a:spLocks/>
            </p:cNvSpPr>
            <p:nvPr/>
          </p:nvSpPr>
          <p:spPr bwMode="auto">
            <a:xfrm rot="398990">
              <a:off x="4332" y="4035"/>
              <a:ext cx="74" cy="61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4"/>
                </a:cxn>
              </a:cxnLst>
              <a:rect l="0" t="0" r="r" b="b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4" name="Freeform 246"/>
            <p:cNvSpPr>
              <a:spLocks/>
            </p:cNvSpPr>
            <p:nvPr/>
          </p:nvSpPr>
          <p:spPr bwMode="auto">
            <a:xfrm rot="398990">
              <a:off x="4341" y="4040"/>
              <a:ext cx="60" cy="51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8" y="26"/>
                </a:cxn>
                <a:cxn ang="0">
                  <a:pos x="24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6"/>
                </a:cxn>
                <a:cxn ang="0">
                  <a:pos x="13" y="28"/>
                </a:cxn>
              </a:cxnLst>
              <a:rect l="0" t="0" r="r" b="b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5" name="Freeform 247"/>
            <p:cNvSpPr>
              <a:spLocks/>
            </p:cNvSpPr>
            <p:nvPr/>
          </p:nvSpPr>
          <p:spPr bwMode="auto">
            <a:xfrm rot="398990">
              <a:off x="4392" y="3986"/>
              <a:ext cx="78" cy="61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9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6" name="Freeform 248"/>
            <p:cNvSpPr>
              <a:spLocks/>
            </p:cNvSpPr>
            <p:nvPr/>
          </p:nvSpPr>
          <p:spPr bwMode="auto">
            <a:xfrm rot="398990">
              <a:off x="4401" y="3993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5"/>
                </a:cxn>
                <a:cxn ang="0">
                  <a:pos x="23" y="23"/>
                </a:cxn>
                <a:cxn ang="0">
                  <a:pos x="25" y="18"/>
                </a:cxn>
                <a:cxn ang="0">
                  <a:pos x="27" y="12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3" y="23"/>
                </a:cxn>
                <a:cxn ang="0">
                  <a:pos x="7" y="25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7" name="Freeform 249"/>
            <p:cNvSpPr>
              <a:spLocks/>
            </p:cNvSpPr>
            <p:nvPr/>
          </p:nvSpPr>
          <p:spPr bwMode="auto">
            <a:xfrm rot="398990">
              <a:off x="4431" y="3930"/>
              <a:ext cx="71" cy="63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2" y="18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8" name="Freeform 250"/>
            <p:cNvSpPr>
              <a:spLocks/>
            </p:cNvSpPr>
            <p:nvPr/>
          </p:nvSpPr>
          <p:spPr bwMode="auto">
            <a:xfrm rot="398990">
              <a:off x="4433" y="3936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0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205"/>
          <p:cNvGrpSpPr>
            <a:grpSpLocks/>
          </p:cNvGrpSpPr>
          <p:nvPr/>
        </p:nvGrpSpPr>
        <p:grpSpPr bwMode="auto">
          <a:xfrm>
            <a:off x="2339975" y="3144838"/>
            <a:ext cx="1130300" cy="392112"/>
            <a:chOff x="3790" y="3898"/>
            <a:chExt cx="712" cy="247"/>
          </a:xfrm>
        </p:grpSpPr>
        <p:sp>
          <p:nvSpPr>
            <p:cNvPr id="130" name="Freeform 206"/>
            <p:cNvSpPr>
              <a:spLocks/>
            </p:cNvSpPr>
            <p:nvPr/>
          </p:nvSpPr>
          <p:spPr bwMode="auto">
            <a:xfrm rot="398990">
              <a:off x="3790" y="3898"/>
              <a:ext cx="71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0" y="23"/>
                </a:cxn>
                <a:cxn ang="0">
                  <a:pos x="32" y="16"/>
                </a:cxn>
                <a:cxn ang="0">
                  <a:pos x="30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1" name="Freeform 207"/>
            <p:cNvSpPr>
              <a:spLocks/>
            </p:cNvSpPr>
            <p:nvPr/>
          </p:nvSpPr>
          <p:spPr bwMode="auto">
            <a:xfrm rot="398990">
              <a:off x="3792" y="3902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" name="Freeform 208"/>
            <p:cNvSpPr>
              <a:spLocks/>
            </p:cNvSpPr>
            <p:nvPr/>
          </p:nvSpPr>
          <p:spPr bwMode="auto">
            <a:xfrm rot="398990">
              <a:off x="3845" y="3945"/>
              <a:ext cx="76" cy="58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25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4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11" y="31"/>
                </a:cxn>
                <a:cxn ang="0">
                  <a:pos x="18" y="32"/>
                </a:cxn>
              </a:cxnLst>
              <a:rect l="0" t="0" r="r" b="b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3" name="Freeform 209"/>
            <p:cNvSpPr>
              <a:spLocks/>
            </p:cNvSpPr>
            <p:nvPr/>
          </p:nvSpPr>
          <p:spPr bwMode="auto">
            <a:xfrm rot="398990">
              <a:off x="3852" y="3947"/>
              <a:ext cx="62" cy="50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10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4" name="Freeform 210"/>
            <p:cNvSpPr>
              <a:spLocks/>
            </p:cNvSpPr>
            <p:nvPr/>
          </p:nvSpPr>
          <p:spPr bwMode="auto">
            <a:xfrm rot="398990">
              <a:off x="3905" y="3990"/>
              <a:ext cx="73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5" name="Freeform 211"/>
            <p:cNvSpPr>
              <a:spLocks/>
            </p:cNvSpPr>
            <p:nvPr/>
          </p:nvSpPr>
          <p:spPr bwMode="auto">
            <a:xfrm rot="398990">
              <a:off x="3914" y="3997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6" name="Freeform 212"/>
            <p:cNvSpPr>
              <a:spLocks/>
            </p:cNvSpPr>
            <p:nvPr/>
          </p:nvSpPr>
          <p:spPr bwMode="auto">
            <a:xfrm rot="398990">
              <a:off x="3970" y="4032"/>
              <a:ext cx="78" cy="62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26" y="33"/>
                </a:cxn>
                <a:cxn ang="0">
                  <a:pos x="29" y="29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11" y="33"/>
                </a:cxn>
                <a:cxn ang="0">
                  <a:pos x="18" y="34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7" name="Freeform 213"/>
            <p:cNvSpPr>
              <a:spLocks/>
            </p:cNvSpPr>
            <p:nvPr/>
          </p:nvSpPr>
          <p:spPr bwMode="auto">
            <a:xfrm rot="398990">
              <a:off x="3979" y="4038"/>
              <a:ext cx="60" cy="50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3" y="24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8" name="Freeform 214"/>
            <p:cNvSpPr>
              <a:spLocks/>
            </p:cNvSpPr>
            <p:nvPr/>
          </p:nvSpPr>
          <p:spPr bwMode="auto">
            <a:xfrm rot="398990">
              <a:off x="4039" y="4069"/>
              <a:ext cx="74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9" name="Freeform 215"/>
            <p:cNvSpPr>
              <a:spLocks/>
            </p:cNvSpPr>
            <p:nvPr/>
          </p:nvSpPr>
          <p:spPr bwMode="auto">
            <a:xfrm rot="398990">
              <a:off x="4044" y="4076"/>
              <a:ext cx="60" cy="49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2"/>
                </a:cxn>
                <a:cxn ang="0">
                  <a:pos x="9" y="25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0" name="Freeform 216"/>
            <p:cNvSpPr>
              <a:spLocks/>
            </p:cNvSpPr>
            <p:nvPr/>
          </p:nvSpPr>
          <p:spPr bwMode="auto">
            <a:xfrm rot="398990">
              <a:off x="4114" y="4085"/>
              <a:ext cx="73" cy="60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0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1" name="Freeform 217"/>
            <p:cNvSpPr>
              <a:spLocks/>
            </p:cNvSpPr>
            <p:nvPr/>
          </p:nvSpPr>
          <p:spPr bwMode="auto">
            <a:xfrm rot="398990">
              <a:off x="4123" y="4089"/>
              <a:ext cx="58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3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24" y="9"/>
                </a:cxn>
                <a:cxn ang="0">
                  <a:pos x="22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2" name="Freeform 218"/>
            <p:cNvSpPr>
              <a:spLocks/>
            </p:cNvSpPr>
            <p:nvPr/>
          </p:nvSpPr>
          <p:spPr bwMode="auto">
            <a:xfrm rot="398990">
              <a:off x="4192" y="4080"/>
              <a:ext cx="73" cy="63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3" name="Freeform 219"/>
            <p:cNvSpPr>
              <a:spLocks/>
            </p:cNvSpPr>
            <p:nvPr/>
          </p:nvSpPr>
          <p:spPr bwMode="auto">
            <a:xfrm rot="398990">
              <a:off x="4201" y="4087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4" name="Freeform 220"/>
            <p:cNvSpPr>
              <a:spLocks/>
            </p:cNvSpPr>
            <p:nvPr/>
          </p:nvSpPr>
          <p:spPr bwMode="auto">
            <a:xfrm rot="398990">
              <a:off x="4263" y="4072"/>
              <a:ext cx="78" cy="59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9" y="28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5" name="Freeform 221"/>
            <p:cNvSpPr>
              <a:spLocks/>
            </p:cNvSpPr>
            <p:nvPr/>
          </p:nvSpPr>
          <p:spPr bwMode="auto">
            <a:xfrm rot="398990">
              <a:off x="4272" y="4079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6" name="Freeform 222"/>
            <p:cNvSpPr>
              <a:spLocks/>
            </p:cNvSpPr>
            <p:nvPr/>
          </p:nvSpPr>
          <p:spPr bwMode="auto">
            <a:xfrm rot="398990">
              <a:off x="4332" y="4035"/>
              <a:ext cx="74" cy="61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4"/>
                </a:cxn>
              </a:cxnLst>
              <a:rect l="0" t="0" r="r" b="b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7" name="Freeform 223"/>
            <p:cNvSpPr>
              <a:spLocks/>
            </p:cNvSpPr>
            <p:nvPr/>
          </p:nvSpPr>
          <p:spPr bwMode="auto">
            <a:xfrm rot="398990">
              <a:off x="4341" y="4040"/>
              <a:ext cx="60" cy="51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8" y="26"/>
                </a:cxn>
                <a:cxn ang="0">
                  <a:pos x="24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6"/>
                </a:cxn>
                <a:cxn ang="0">
                  <a:pos x="13" y="28"/>
                </a:cxn>
              </a:cxnLst>
              <a:rect l="0" t="0" r="r" b="b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8" name="Freeform 224"/>
            <p:cNvSpPr>
              <a:spLocks/>
            </p:cNvSpPr>
            <p:nvPr/>
          </p:nvSpPr>
          <p:spPr bwMode="auto">
            <a:xfrm rot="398990">
              <a:off x="4392" y="3986"/>
              <a:ext cx="78" cy="61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9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9" name="Freeform 225"/>
            <p:cNvSpPr>
              <a:spLocks/>
            </p:cNvSpPr>
            <p:nvPr/>
          </p:nvSpPr>
          <p:spPr bwMode="auto">
            <a:xfrm rot="398990">
              <a:off x="4401" y="3993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5"/>
                </a:cxn>
                <a:cxn ang="0">
                  <a:pos x="23" y="23"/>
                </a:cxn>
                <a:cxn ang="0">
                  <a:pos x="25" y="18"/>
                </a:cxn>
                <a:cxn ang="0">
                  <a:pos x="27" y="12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3" y="23"/>
                </a:cxn>
                <a:cxn ang="0">
                  <a:pos x="7" y="25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0" name="Freeform 226"/>
            <p:cNvSpPr>
              <a:spLocks/>
            </p:cNvSpPr>
            <p:nvPr/>
          </p:nvSpPr>
          <p:spPr bwMode="auto">
            <a:xfrm rot="398990">
              <a:off x="4431" y="3930"/>
              <a:ext cx="71" cy="63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2" y="18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1" name="Freeform 227"/>
            <p:cNvSpPr>
              <a:spLocks/>
            </p:cNvSpPr>
            <p:nvPr/>
          </p:nvSpPr>
          <p:spPr bwMode="auto">
            <a:xfrm rot="398990">
              <a:off x="4433" y="3936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0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2" name="Group 297"/>
          <p:cNvGrpSpPr>
            <a:grpSpLocks/>
          </p:cNvGrpSpPr>
          <p:nvPr/>
        </p:nvGrpSpPr>
        <p:grpSpPr bwMode="auto">
          <a:xfrm>
            <a:off x="3490913" y="3001963"/>
            <a:ext cx="3343275" cy="576262"/>
            <a:chOff x="4164" y="3762"/>
            <a:chExt cx="946" cy="201"/>
          </a:xfrm>
        </p:grpSpPr>
        <p:sp>
          <p:nvSpPr>
            <p:cNvPr id="153" name="Freeform 298"/>
            <p:cNvSpPr>
              <a:spLocks/>
            </p:cNvSpPr>
            <p:nvPr/>
          </p:nvSpPr>
          <p:spPr bwMode="auto">
            <a:xfrm>
              <a:off x="4188" y="3778"/>
              <a:ext cx="24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8"/>
                </a:cxn>
                <a:cxn ang="0">
                  <a:pos x="18" y="8"/>
                </a:cxn>
                <a:cxn ang="0">
                  <a:pos x="16" y="8"/>
                </a:cxn>
                <a:cxn ang="0">
                  <a:pos x="11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4" h="8">
                  <a:moveTo>
                    <a:pt x="3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1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4" name="Freeform 299"/>
            <p:cNvSpPr>
              <a:spLocks/>
            </p:cNvSpPr>
            <p:nvPr/>
          </p:nvSpPr>
          <p:spPr bwMode="auto">
            <a:xfrm>
              <a:off x="4164" y="3853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5" name="Freeform 300"/>
            <p:cNvSpPr>
              <a:spLocks/>
            </p:cNvSpPr>
            <p:nvPr/>
          </p:nvSpPr>
          <p:spPr bwMode="auto">
            <a:xfrm>
              <a:off x="4168" y="3857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6" name="Freeform 301"/>
            <p:cNvSpPr>
              <a:spLocks/>
            </p:cNvSpPr>
            <p:nvPr/>
          </p:nvSpPr>
          <p:spPr bwMode="auto">
            <a:xfrm>
              <a:off x="4190" y="3879"/>
              <a:ext cx="32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2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7" name="Freeform 302"/>
            <p:cNvSpPr>
              <a:spLocks/>
            </p:cNvSpPr>
            <p:nvPr/>
          </p:nvSpPr>
          <p:spPr bwMode="auto">
            <a:xfrm>
              <a:off x="4193" y="3882"/>
              <a:ext cx="26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9" y="26"/>
                </a:cxn>
                <a:cxn ang="0">
                  <a:pos x="22" y="22"/>
                </a:cxn>
                <a:cxn ang="0">
                  <a:pos x="24" y="19"/>
                </a:cxn>
                <a:cxn ang="0">
                  <a:pos x="26" y="13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8" y="26"/>
                </a:cxn>
                <a:cxn ang="0">
                  <a:pos x="13" y="28"/>
                </a:cxn>
              </a:cxnLst>
              <a:rect l="0" t="0" r="r" b="b"/>
              <a:pathLst>
                <a:path w="26" h="28">
                  <a:moveTo>
                    <a:pt x="13" y="28"/>
                  </a:moveTo>
                  <a:lnTo>
                    <a:pt x="19" y="26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8" name="Freeform 303"/>
            <p:cNvSpPr>
              <a:spLocks/>
            </p:cNvSpPr>
            <p:nvPr/>
          </p:nvSpPr>
          <p:spPr bwMode="auto">
            <a:xfrm>
              <a:off x="4215" y="3904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8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9" name="Freeform 304"/>
            <p:cNvSpPr>
              <a:spLocks/>
            </p:cNvSpPr>
            <p:nvPr/>
          </p:nvSpPr>
          <p:spPr bwMode="auto">
            <a:xfrm>
              <a:off x="4217" y="3908"/>
              <a:ext cx="27" cy="25"/>
            </a:xfrm>
            <a:custGeom>
              <a:avLst/>
              <a:gdLst/>
              <a:ahLst/>
              <a:cxnLst>
                <a:cxn ang="0">
                  <a:pos x="15" y="25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6" y="18"/>
                </a:cxn>
                <a:cxn ang="0">
                  <a:pos x="27" y="13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5" y="25"/>
                </a:cxn>
              </a:cxnLst>
              <a:rect l="0" t="0" r="r" b="b"/>
              <a:pathLst>
                <a:path w="27" h="25">
                  <a:moveTo>
                    <a:pt x="15" y="25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7" y="13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0" name="Freeform 305"/>
            <p:cNvSpPr>
              <a:spLocks/>
            </p:cNvSpPr>
            <p:nvPr/>
          </p:nvSpPr>
          <p:spPr bwMode="auto">
            <a:xfrm>
              <a:off x="4243" y="3922"/>
              <a:ext cx="32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2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0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5" y="30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2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1" name="Freeform 306"/>
            <p:cNvSpPr>
              <a:spLocks/>
            </p:cNvSpPr>
            <p:nvPr/>
          </p:nvSpPr>
          <p:spPr bwMode="auto">
            <a:xfrm>
              <a:off x="4246" y="3926"/>
              <a:ext cx="26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2" y="24"/>
                </a:cxn>
                <a:cxn ang="0">
                  <a:pos x="24" y="18"/>
                </a:cxn>
                <a:cxn ang="0">
                  <a:pos x="26" y="13"/>
                </a:cxn>
                <a:cxn ang="0">
                  <a:pos x="24" y="7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6"/>
                  </a:lnTo>
                  <a:lnTo>
                    <a:pt x="22" y="24"/>
                  </a:lnTo>
                  <a:lnTo>
                    <a:pt x="24" y="18"/>
                  </a:lnTo>
                  <a:lnTo>
                    <a:pt x="26" y="13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2" name="Freeform 307"/>
            <p:cNvSpPr>
              <a:spLocks/>
            </p:cNvSpPr>
            <p:nvPr/>
          </p:nvSpPr>
          <p:spPr bwMode="auto">
            <a:xfrm>
              <a:off x="4275" y="3930"/>
              <a:ext cx="35" cy="33"/>
            </a:xfrm>
            <a:custGeom>
              <a:avLst/>
              <a:gdLst/>
              <a:ahLst/>
              <a:cxnLst>
                <a:cxn ang="0">
                  <a:pos x="19" y="33"/>
                </a:cxn>
                <a:cxn ang="0">
                  <a:pos x="26" y="31"/>
                </a:cxn>
                <a:cxn ang="0">
                  <a:pos x="30" y="27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30" y="5"/>
                </a:cxn>
                <a:cxn ang="0">
                  <a:pos x="26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1" y="31"/>
                </a:cxn>
                <a:cxn ang="0">
                  <a:pos x="19" y="33"/>
                </a:cxn>
              </a:cxnLst>
              <a:rect l="0" t="0" r="r" b="b"/>
              <a:pathLst>
                <a:path w="35" h="33">
                  <a:moveTo>
                    <a:pt x="19" y="33"/>
                  </a:moveTo>
                  <a:lnTo>
                    <a:pt x="26" y="31"/>
                  </a:lnTo>
                  <a:lnTo>
                    <a:pt x="30" y="27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30" y="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3" name="Freeform 308"/>
            <p:cNvSpPr>
              <a:spLocks/>
            </p:cNvSpPr>
            <p:nvPr/>
          </p:nvSpPr>
          <p:spPr bwMode="auto">
            <a:xfrm>
              <a:off x="4279" y="3932"/>
              <a:ext cx="27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7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7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4" name="Freeform 309"/>
            <p:cNvSpPr>
              <a:spLocks/>
            </p:cNvSpPr>
            <p:nvPr/>
          </p:nvSpPr>
          <p:spPr bwMode="auto">
            <a:xfrm>
              <a:off x="4310" y="3922"/>
              <a:ext cx="35" cy="35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26" y="33"/>
                </a:cxn>
                <a:cxn ang="0">
                  <a:pos x="29" y="30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10"/>
                </a:cxn>
                <a:cxn ang="0">
                  <a:pos x="29" y="6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30"/>
                </a:cxn>
                <a:cxn ang="0">
                  <a:pos x="11" y="33"/>
                </a:cxn>
                <a:cxn ang="0">
                  <a:pos x="18" y="35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lnTo>
                    <a:pt x="26" y="33"/>
                  </a:lnTo>
                  <a:lnTo>
                    <a:pt x="29" y="30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10"/>
                  </a:lnTo>
                  <a:lnTo>
                    <a:pt x="29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1" y="33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5" name="Freeform 310"/>
            <p:cNvSpPr>
              <a:spLocks/>
            </p:cNvSpPr>
            <p:nvPr/>
          </p:nvSpPr>
          <p:spPr bwMode="auto">
            <a:xfrm>
              <a:off x="4314" y="3926"/>
              <a:ext cx="27" cy="27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4"/>
                </a:cxn>
                <a:cxn ang="0">
                  <a:pos x="9" y="26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4"/>
                  </a:lnTo>
                  <a:lnTo>
                    <a:pt x="9" y="26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6" name="Freeform 311"/>
            <p:cNvSpPr>
              <a:spLocks/>
            </p:cNvSpPr>
            <p:nvPr/>
          </p:nvSpPr>
          <p:spPr bwMode="auto">
            <a:xfrm>
              <a:off x="4343" y="3910"/>
              <a:ext cx="33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7" y="29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3" h="34">
                  <a:moveTo>
                    <a:pt x="16" y="34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7" name="Freeform 312"/>
            <p:cNvSpPr>
              <a:spLocks/>
            </p:cNvSpPr>
            <p:nvPr/>
          </p:nvSpPr>
          <p:spPr bwMode="auto">
            <a:xfrm>
              <a:off x="4346" y="3913"/>
              <a:ext cx="28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9" y="26"/>
                </a:cxn>
                <a:cxn ang="0">
                  <a:pos x="24" y="24"/>
                </a:cxn>
                <a:cxn ang="0">
                  <a:pos x="26" y="19"/>
                </a:cxn>
                <a:cxn ang="0">
                  <a:pos x="28" y="13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3" y="28"/>
                </a:cxn>
              </a:cxnLst>
              <a:rect l="0" t="0" r="r" b="b"/>
              <a:pathLst>
                <a:path w="28" h="28">
                  <a:moveTo>
                    <a:pt x="13" y="28"/>
                  </a:moveTo>
                  <a:lnTo>
                    <a:pt x="19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8" name="Freeform 313"/>
            <p:cNvSpPr>
              <a:spLocks/>
            </p:cNvSpPr>
            <p:nvPr/>
          </p:nvSpPr>
          <p:spPr bwMode="auto">
            <a:xfrm>
              <a:off x="4374" y="3895"/>
              <a:ext cx="34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34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4" h="33">
                  <a:moveTo>
                    <a:pt x="16" y="33"/>
                  </a:moveTo>
                  <a:lnTo>
                    <a:pt x="24" y="31"/>
                  </a:lnTo>
                  <a:lnTo>
                    <a:pt x="29" y="27"/>
                  </a:lnTo>
                  <a:lnTo>
                    <a:pt x="33" y="24"/>
                  </a:lnTo>
                  <a:lnTo>
                    <a:pt x="34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9" name="Freeform 314"/>
            <p:cNvSpPr>
              <a:spLocks/>
            </p:cNvSpPr>
            <p:nvPr/>
          </p:nvSpPr>
          <p:spPr bwMode="auto">
            <a:xfrm>
              <a:off x="4377" y="3897"/>
              <a:ext cx="28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9" y="25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9"/>
                </a:cxn>
                <a:cxn ang="0">
                  <a:pos x="24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8" y="25"/>
                </a:cxn>
                <a:cxn ang="0">
                  <a:pos x="13" y="27"/>
                </a:cxn>
              </a:cxnLst>
              <a:rect l="0" t="0" r="r" b="b"/>
              <a:pathLst>
                <a:path w="28" h="27">
                  <a:moveTo>
                    <a:pt x="13" y="27"/>
                  </a:moveTo>
                  <a:lnTo>
                    <a:pt x="19" y="25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8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0" name="Freeform 315"/>
            <p:cNvSpPr>
              <a:spLocks/>
            </p:cNvSpPr>
            <p:nvPr/>
          </p:nvSpPr>
          <p:spPr bwMode="auto">
            <a:xfrm>
              <a:off x="4403" y="3871"/>
              <a:ext cx="33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6"/>
                </a:cxn>
                <a:cxn ang="0">
                  <a:pos x="33" y="19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1"/>
                </a:cxn>
                <a:cxn ang="0">
                  <a:pos x="0" y="19"/>
                </a:cxn>
                <a:cxn ang="0">
                  <a:pos x="2" y="26"/>
                </a:cxn>
                <a:cxn ang="0">
                  <a:pos x="5" y="30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6"/>
                  </a:lnTo>
                  <a:lnTo>
                    <a:pt x="33" y="19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1" name="Freeform 316"/>
            <p:cNvSpPr>
              <a:spLocks/>
            </p:cNvSpPr>
            <p:nvPr/>
          </p:nvSpPr>
          <p:spPr bwMode="auto">
            <a:xfrm>
              <a:off x="4407" y="3875"/>
              <a:ext cx="25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2" y="24"/>
                </a:cxn>
                <a:cxn ang="0">
                  <a:pos x="23" y="20"/>
                </a:cxn>
                <a:cxn ang="0">
                  <a:pos x="25" y="15"/>
                </a:cxn>
                <a:cxn ang="0">
                  <a:pos x="23" y="9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5" h="27">
                  <a:moveTo>
                    <a:pt x="12" y="27"/>
                  </a:moveTo>
                  <a:lnTo>
                    <a:pt x="18" y="26"/>
                  </a:lnTo>
                  <a:lnTo>
                    <a:pt x="22" y="24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3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2" name="Freeform 317"/>
            <p:cNvSpPr>
              <a:spLocks/>
            </p:cNvSpPr>
            <p:nvPr/>
          </p:nvSpPr>
          <p:spPr bwMode="auto">
            <a:xfrm>
              <a:off x="4429" y="3848"/>
              <a:ext cx="32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0" y="23"/>
                </a:cxn>
                <a:cxn ang="0">
                  <a:pos x="32" y="16"/>
                </a:cxn>
                <a:cxn ang="0">
                  <a:pos x="30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3" name="Freeform 318"/>
            <p:cNvSpPr>
              <a:spLocks/>
            </p:cNvSpPr>
            <p:nvPr/>
          </p:nvSpPr>
          <p:spPr bwMode="auto">
            <a:xfrm>
              <a:off x="4430" y="3850"/>
              <a:ext cx="28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4" name="Freeform 319"/>
            <p:cNvSpPr>
              <a:spLocks/>
            </p:cNvSpPr>
            <p:nvPr/>
          </p:nvSpPr>
          <p:spPr bwMode="auto">
            <a:xfrm>
              <a:off x="4456" y="3870"/>
              <a:ext cx="34" cy="32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25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4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11" y="31"/>
                </a:cxn>
                <a:cxn ang="0">
                  <a:pos x="18" y="32"/>
                </a:cxn>
              </a:cxnLst>
              <a:rect l="0" t="0" r="r" b="b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5" name="Freeform 320"/>
            <p:cNvSpPr>
              <a:spLocks/>
            </p:cNvSpPr>
            <p:nvPr/>
          </p:nvSpPr>
          <p:spPr bwMode="auto">
            <a:xfrm>
              <a:off x="4459" y="3871"/>
              <a:ext cx="28" cy="28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10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6" name="Freeform 321"/>
            <p:cNvSpPr>
              <a:spLocks/>
            </p:cNvSpPr>
            <p:nvPr/>
          </p:nvSpPr>
          <p:spPr bwMode="auto">
            <a:xfrm>
              <a:off x="4485" y="3891"/>
              <a:ext cx="33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7" name="Freeform 322"/>
            <p:cNvSpPr>
              <a:spLocks/>
            </p:cNvSpPr>
            <p:nvPr/>
          </p:nvSpPr>
          <p:spPr bwMode="auto">
            <a:xfrm>
              <a:off x="4489" y="3895"/>
              <a:ext cx="27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8" name="Freeform 323"/>
            <p:cNvSpPr>
              <a:spLocks/>
            </p:cNvSpPr>
            <p:nvPr/>
          </p:nvSpPr>
          <p:spPr bwMode="auto">
            <a:xfrm>
              <a:off x="4516" y="3910"/>
              <a:ext cx="35" cy="34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26" y="33"/>
                </a:cxn>
                <a:cxn ang="0">
                  <a:pos x="29" y="29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11" y="33"/>
                </a:cxn>
                <a:cxn ang="0">
                  <a:pos x="18" y="34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9" name="Freeform 324"/>
            <p:cNvSpPr>
              <a:spLocks/>
            </p:cNvSpPr>
            <p:nvPr/>
          </p:nvSpPr>
          <p:spPr bwMode="auto">
            <a:xfrm>
              <a:off x="4520" y="3913"/>
              <a:ext cx="27" cy="28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3" y="24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0" name="Freeform 325"/>
            <p:cNvSpPr>
              <a:spLocks/>
            </p:cNvSpPr>
            <p:nvPr/>
          </p:nvSpPr>
          <p:spPr bwMode="auto">
            <a:xfrm>
              <a:off x="4549" y="3926"/>
              <a:ext cx="33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1" name="Freeform 326"/>
            <p:cNvSpPr>
              <a:spLocks/>
            </p:cNvSpPr>
            <p:nvPr/>
          </p:nvSpPr>
          <p:spPr bwMode="auto">
            <a:xfrm>
              <a:off x="4551" y="3930"/>
              <a:ext cx="27" cy="27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2"/>
                </a:cxn>
                <a:cxn ang="0">
                  <a:pos x="9" y="25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2" name="Freeform 327"/>
            <p:cNvSpPr>
              <a:spLocks/>
            </p:cNvSpPr>
            <p:nvPr/>
          </p:nvSpPr>
          <p:spPr bwMode="auto">
            <a:xfrm>
              <a:off x="4583" y="3930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0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3" name="Freeform 328"/>
            <p:cNvSpPr>
              <a:spLocks/>
            </p:cNvSpPr>
            <p:nvPr/>
          </p:nvSpPr>
          <p:spPr bwMode="auto">
            <a:xfrm>
              <a:off x="4587" y="3932"/>
              <a:ext cx="26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3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24" y="9"/>
                </a:cxn>
                <a:cxn ang="0">
                  <a:pos x="22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4" name="Freeform 329"/>
            <p:cNvSpPr>
              <a:spLocks/>
            </p:cNvSpPr>
            <p:nvPr/>
          </p:nvSpPr>
          <p:spPr bwMode="auto">
            <a:xfrm>
              <a:off x="4618" y="3922"/>
              <a:ext cx="33" cy="35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5" name="Freeform 330"/>
            <p:cNvSpPr>
              <a:spLocks/>
            </p:cNvSpPr>
            <p:nvPr/>
          </p:nvSpPr>
          <p:spPr bwMode="auto">
            <a:xfrm>
              <a:off x="4622" y="3926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6" name="Freeform 331"/>
            <p:cNvSpPr>
              <a:spLocks/>
            </p:cNvSpPr>
            <p:nvPr/>
          </p:nvSpPr>
          <p:spPr bwMode="auto">
            <a:xfrm>
              <a:off x="4649" y="3913"/>
              <a:ext cx="35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9" y="28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7" name="Freeform 332"/>
            <p:cNvSpPr>
              <a:spLocks/>
            </p:cNvSpPr>
            <p:nvPr/>
          </p:nvSpPr>
          <p:spPr bwMode="auto">
            <a:xfrm>
              <a:off x="4653" y="3917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8" name="Freeform 333"/>
            <p:cNvSpPr>
              <a:spLocks/>
            </p:cNvSpPr>
            <p:nvPr/>
          </p:nvSpPr>
          <p:spPr bwMode="auto">
            <a:xfrm>
              <a:off x="4678" y="3888"/>
              <a:ext cx="33" cy="34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4"/>
                </a:cxn>
              </a:cxnLst>
              <a:rect l="0" t="0" r="r" b="b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9" name="Freeform 334"/>
            <p:cNvSpPr>
              <a:spLocks/>
            </p:cNvSpPr>
            <p:nvPr/>
          </p:nvSpPr>
          <p:spPr bwMode="auto">
            <a:xfrm>
              <a:off x="4682" y="3891"/>
              <a:ext cx="27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8" y="26"/>
                </a:cxn>
                <a:cxn ang="0">
                  <a:pos x="24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6"/>
                </a:cxn>
                <a:cxn ang="0">
                  <a:pos x="13" y="28"/>
                </a:cxn>
              </a:cxnLst>
              <a:rect l="0" t="0" r="r" b="b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0" name="Freeform 335"/>
            <p:cNvSpPr>
              <a:spLocks/>
            </p:cNvSpPr>
            <p:nvPr/>
          </p:nvSpPr>
          <p:spPr bwMode="auto">
            <a:xfrm>
              <a:off x="4702" y="3857"/>
              <a:ext cx="35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9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1" name="Freeform 336"/>
            <p:cNvSpPr>
              <a:spLocks/>
            </p:cNvSpPr>
            <p:nvPr/>
          </p:nvSpPr>
          <p:spPr bwMode="auto">
            <a:xfrm>
              <a:off x="4706" y="3861"/>
              <a:ext cx="27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5"/>
                </a:cxn>
                <a:cxn ang="0">
                  <a:pos x="23" y="23"/>
                </a:cxn>
                <a:cxn ang="0">
                  <a:pos x="25" y="18"/>
                </a:cxn>
                <a:cxn ang="0">
                  <a:pos x="27" y="12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3" y="23"/>
                </a:cxn>
                <a:cxn ang="0">
                  <a:pos x="7" y="25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2" name="Freeform 337"/>
            <p:cNvSpPr>
              <a:spLocks/>
            </p:cNvSpPr>
            <p:nvPr/>
          </p:nvSpPr>
          <p:spPr bwMode="auto">
            <a:xfrm>
              <a:off x="4837" y="3888"/>
              <a:ext cx="33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7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3" h="34">
                  <a:moveTo>
                    <a:pt x="16" y="34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3" name="Freeform 338"/>
            <p:cNvSpPr>
              <a:spLocks/>
            </p:cNvSpPr>
            <p:nvPr/>
          </p:nvSpPr>
          <p:spPr bwMode="auto">
            <a:xfrm>
              <a:off x="4839" y="3891"/>
              <a:ext cx="27" cy="28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5" y="22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5" y="22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" name="Freeform 339"/>
            <p:cNvSpPr>
              <a:spLocks/>
            </p:cNvSpPr>
            <p:nvPr/>
          </p:nvSpPr>
          <p:spPr bwMode="auto">
            <a:xfrm>
              <a:off x="4742" y="3848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5" name="Freeform 340"/>
            <p:cNvSpPr>
              <a:spLocks/>
            </p:cNvSpPr>
            <p:nvPr/>
          </p:nvSpPr>
          <p:spPr bwMode="auto">
            <a:xfrm>
              <a:off x="4744" y="3850"/>
              <a:ext cx="27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5" y="20"/>
                </a:cxn>
                <a:cxn ang="0">
                  <a:pos x="27" y="14"/>
                </a:cxn>
                <a:cxn ang="0">
                  <a:pos x="25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5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5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7" y="14"/>
                  </a:lnTo>
                  <a:lnTo>
                    <a:pt x="25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6" name="Freeform 341"/>
            <p:cNvSpPr>
              <a:spLocks/>
            </p:cNvSpPr>
            <p:nvPr/>
          </p:nvSpPr>
          <p:spPr bwMode="auto">
            <a:xfrm>
              <a:off x="4773" y="3862"/>
              <a:ext cx="33" cy="35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29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7" name="Freeform 342"/>
            <p:cNvSpPr>
              <a:spLocks/>
            </p:cNvSpPr>
            <p:nvPr/>
          </p:nvSpPr>
          <p:spPr bwMode="auto">
            <a:xfrm>
              <a:off x="4777" y="3866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5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8" name="Freeform 343"/>
            <p:cNvSpPr>
              <a:spLocks/>
            </p:cNvSpPr>
            <p:nvPr/>
          </p:nvSpPr>
          <p:spPr bwMode="auto">
            <a:xfrm>
              <a:off x="4804" y="3879"/>
              <a:ext cx="35" cy="33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26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1" y="31"/>
                </a:cxn>
                <a:cxn ang="0">
                  <a:pos x="18" y="33"/>
                </a:cxn>
              </a:cxnLst>
              <a:rect l="0" t="0" r="r" b="b"/>
              <a:pathLst>
                <a:path w="35" h="33">
                  <a:moveTo>
                    <a:pt x="18" y="33"/>
                  </a:moveTo>
                  <a:lnTo>
                    <a:pt x="26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9" name="Freeform 344"/>
            <p:cNvSpPr>
              <a:spLocks/>
            </p:cNvSpPr>
            <p:nvPr/>
          </p:nvSpPr>
          <p:spPr bwMode="auto">
            <a:xfrm>
              <a:off x="4808" y="3882"/>
              <a:ext cx="27" cy="28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3" y="22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0" name="Freeform 345"/>
            <p:cNvSpPr>
              <a:spLocks/>
            </p:cNvSpPr>
            <p:nvPr/>
          </p:nvSpPr>
          <p:spPr bwMode="auto">
            <a:xfrm>
              <a:off x="4868" y="3884"/>
              <a:ext cx="33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1" name="Freeform 346"/>
            <p:cNvSpPr>
              <a:spLocks/>
            </p:cNvSpPr>
            <p:nvPr/>
          </p:nvSpPr>
          <p:spPr bwMode="auto">
            <a:xfrm>
              <a:off x="4872" y="3886"/>
              <a:ext cx="27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20"/>
                </a:cxn>
                <a:cxn ang="0">
                  <a:pos x="27" y="15"/>
                </a:cxn>
                <a:cxn ang="0">
                  <a:pos x="25" y="9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20"/>
                  </a:lnTo>
                  <a:lnTo>
                    <a:pt x="27" y="15"/>
                  </a:lnTo>
                  <a:lnTo>
                    <a:pt x="25" y="9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2" name="Freeform 347"/>
            <p:cNvSpPr>
              <a:spLocks/>
            </p:cNvSpPr>
            <p:nvPr/>
          </p:nvSpPr>
          <p:spPr bwMode="auto">
            <a:xfrm>
              <a:off x="4903" y="3877"/>
              <a:ext cx="34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9" y="29"/>
                </a:cxn>
                <a:cxn ang="0">
                  <a:pos x="32" y="24"/>
                </a:cxn>
                <a:cxn ang="0">
                  <a:pos x="34" y="16"/>
                </a:cxn>
                <a:cxn ang="0">
                  <a:pos x="32" y="9"/>
                </a:cxn>
                <a:cxn ang="0">
                  <a:pos x="29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4" h="35">
                  <a:moveTo>
                    <a:pt x="16" y="35"/>
                  </a:moveTo>
                  <a:lnTo>
                    <a:pt x="23" y="33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6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3" name="Freeform 348"/>
            <p:cNvSpPr>
              <a:spLocks/>
            </p:cNvSpPr>
            <p:nvPr/>
          </p:nvSpPr>
          <p:spPr bwMode="auto">
            <a:xfrm>
              <a:off x="4906" y="3881"/>
              <a:ext cx="28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4" y="23"/>
                </a:cxn>
                <a:cxn ang="0">
                  <a:pos x="26" y="18"/>
                </a:cxn>
                <a:cxn ang="0">
                  <a:pos x="28" y="12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8" y="25"/>
                </a:cxn>
                <a:cxn ang="0">
                  <a:pos x="13" y="27"/>
                </a:cxn>
              </a:cxnLst>
              <a:rect l="0" t="0" r="r" b="b"/>
              <a:pathLst>
                <a:path w="28" h="27">
                  <a:moveTo>
                    <a:pt x="13" y="27"/>
                  </a:moveTo>
                  <a:lnTo>
                    <a:pt x="18" y="25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8" y="12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4" name="Freeform 349"/>
            <p:cNvSpPr>
              <a:spLocks/>
            </p:cNvSpPr>
            <p:nvPr/>
          </p:nvSpPr>
          <p:spPr bwMode="auto">
            <a:xfrm>
              <a:off x="4932" y="3859"/>
              <a:ext cx="33" cy="3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2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5" name="Freeform 350"/>
            <p:cNvSpPr>
              <a:spLocks/>
            </p:cNvSpPr>
            <p:nvPr/>
          </p:nvSpPr>
          <p:spPr bwMode="auto">
            <a:xfrm>
              <a:off x="4935" y="3862"/>
              <a:ext cx="26" cy="26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19" y="24"/>
                </a:cxn>
                <a:cxn ang="0">
                  <a:pos x="22" y="22"/>
                </a:cxn>
                <a:cxn ang="0">
                  <a:pos x="24" y="19"/>
                </a:cxn>
                <a:cxn ang="0">
                  <a:pos x="26" y="13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13" y="26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lnTo>
                    <a:pt x="19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6" name="Freeform 351"/>
            <p:cNvSpPr>
              <a:spLocks/>
            </p:cNvSpPr>
            <p:nvPr/>
          </p:nvSpPr>
          <p:spPr bwMode="auto">
            <a:xfrm>
              <a:off x="4954" y="3830"/>
              <a:ext cx="32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3" y="32"/>
                </a:cxn>
                <a:cxn ang="0">
                  <a:pos x="27" y="29"/>
                </a:cxn>
                <a:cxn ang="0">
                  <a:pos x="31" y="23"/>
                </a:cxn>
                <a:cxn ang="0">
                  <a:pos x="32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9"/>
                </a:cxn>
                <a:cxn ang="0">
                  <a:pos x="9" y="32"/>
                </a:cxn>
                <a:cxn ang="0">
                  <a:pos x="16" y="34"/>
                </a:cxn>
              </a:cxnLst>
              <a:rect l="0" t="0" r="r" b="b"/>
              <a:pathLst>
                <a:path w="32" h="34">
                  <a:moveTo>
                    <a:pt x="16" y="34"/>
                  </a:moveTo>
                  <a:lnTo>
                    <a:pt x="23" y="32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7" name="Freeform 352"/>
            <p:cNvSpPr>
              <a:spLocks/>
            </p:cNvSpPr>
            <p:nvPr/>
          </p:nvSpPr>
          <p:spPr bwMode="auto">
            <a:xfrm>
              <a:off x="4957" y="3833"/>
              <a:ext cx="28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9" y="26"/>
                </a:cxn>
                <a:cxn ang="0">
                  <a:pos x="24" y="22"/>
                </a:cxn>
                <a:cxn ang="0">
                  <a:pos x="26" y="18"/>
                </a:cxn>
                <a:cxn ang="0">
                  <a:pos x="28" y="13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8" y="26"/>
                </a:cxn>
                <a:cxn ang="0">
                  <a:pos x="13" y="28"/>
                </a:cxn>
              </a:cxnLst>
              <a:rect l="0" t="0" r="r" b="b"/>
              <a:pathLst>
                <a:path w="28" h="28">
                  <a:moveTo>
                    <a:pt x="13" y="28"/>
                  </a:moveTo>
                  <a:lnTo>
                    <a:pt x="19" y="26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8" name="Freeform 353"/>
            <p:cNvSpPr>
              <a:spLocks/>
            </p:cNvSpPr>
            <p:nvPr/>
          </p:nvSpPr>
          <p:spPr bwMode="auto">
            <a:xfrm>
              <a:off x="4970" y="3799"/>
              <a:ext cx="33" cy="3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1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9" y="31"/>
                </a:cxn>
                <a:cxn ang="0">
                  <a:pos x="16" y="32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9" name="Freeform 354"/>
            <p:cNvSpPr>
              <a:spLocks/>
            </p:cNvSpPr>
            <p:nvPr/>
          </p:nvSpPr>
          <p:spPr bwMode="auto">
            <a:xfrm>
              <a:off x="4972" y="3802"/>
              <a:ext cx="27" cy="26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4" y="26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0" name="Freeform 355"/>
            <p:cNvSpPr>
              <a:spLocks/>
            </p:cNvSpPr>
            <p:nvPr/>
          </p:nvSpPr>
          <p:spPr bwMode="auto">
            <a:xfrm>
              <a:off x="4717" y="3824"/>
              <a:ext cx="32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2" y="18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1" name="Freeform 356"/>
            <p:cNvSpPr>
              <a:spLocks/>
            </p:cNvSpPr>
            <p:nvPr/>
          </p:nvSpPr>
          <p:spPr bwMode="auto">
            <a:xfrm>
              <a:off x="4718" y="3828"/>
              <a:ext cx="28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0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2" name="Freeform 357"/>
            <p:cNvSpPr>
              <a:spLocks/>
            </p:cNvSpPr>
            <p:nvPr/>
          </p:nvSpPr>
          <p:spPr bwMode="auto">
            <a:xfrm>
              <a:off x="4977" y="3762"/>
              <a:ext cx="35" cy="35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26" y="33"/>
                </a:cxn>
                <a:cxn ang="0">
                  <a:pos x="30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11" y="33"/>
                </a:cxn>
                <a:cxn ang="0">
                  <a:pos x="19" y="35"/>
                </a:cxn>
              </a:cxnLst>
              <a:rect l="0" t="0" r="r" b="b"/>
              <a:pathLst>
                <a:path w="35" h="35">
                  <a:moveTo>
                    <a:pt x="19" y="35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1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3" name="Freeform 358"/>
            <p:cNvSpPr>
              <a:spLocks/>
            </p:cNvSpPr>
            <p:nvPr/>
          </p:nvSpPr>
          <p:spPr bwMode="auto">
            <a:xfrm>
              <a:off x="4981" y="3766"/>
              <a:ext cx="27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18"/>
                </a:cxn>
                <a:cxn ang="0">
                  <a:pos x="27" y="12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7" y="12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4" name="Freeform 359"/>
            <p:cNvSpPr>
              <a:spLocks/>
            </p:cNvSpPr>
            <p:nvPr/>
          </p:nvSpPr>
          <p:spPr bwMode="auto">
            <a:xfrm>
              <a:off x="5007" y="3782"/>
              <a:ext cx="34" cy="35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25" y="33"/>
                </a:cxn>
                <a:cxn ang="0">
                  <a:pos x="29" y="29"/>
                </a:cxn>
                <a:cxn ang="0">
                  <a:pos x="32" y="24"/>
                </a:cxn>
                <a:cxn ang="0">
                  <a:pos x="34" y="17"/>
                </a:cxn>
                <a:cxn ang="0">
                  <a:pos x="32" y="9"/>
                </a:cxn>
                <a:cxn ang="0">
                  <a:pos x="29" y="6"/>
                </a:cxn>
                <a:cxn ang="0">
                  <a:pos x="25" y="2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5" y="29"/>
                </a:cxn>
                <a:cxn ang="0">
                  <a:pos x="10" y="33"/>
                </a:cxn>
                <a:cxn ang="0">
                  <a:pos x="18" y="35"/>
                </a:cxn>
              </a:cxnLst>
              <a:rect l="0" t="0" r="r" b="b"/>
              <a:pathLst>
                <a:path w="34" h="35">
                  <a:moveTo>
                    <a:pt x="18" y="35"/>
                  </a:moveTo>
                  <a:lnTo>
                    <a:pt x="25" y="33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7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5" name="Freeform 360"/>
            <p:cNvSpPr>
              <a:spLocks/>
            </p:cNvSpPr>
            <p:nvPr/>
          </p:nvSpPr>
          <p:spPr bwMode="auto">
            <a:xfrm>
              <a:off x="5010" y="3786"/>
              <a:ext cx="28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2"/>
                </a:cxn>
                <a:cxn ang="0">
                  <a:pos x="26" y="18"/>
                </a:cxn>
                <a:cxn ang="0">
                  <a:pos x="28" y="13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6" y="22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6" name="Freeform 361"/>
            <p:cNvSpPr>
              <a:spLocks/>
            </p:cNvSpPr>
            <p:nvPr/>
          </p:nvSpPr>
          <p:spPr bwMode="auto">
            <a:xfrm>
              <a:off x="5039" y="3802"/>
              <a:ext cx="33" cy="35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8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7" name="Freeform 362"/>
            <p:cNvSpPr>
              <a:spLocks/>
            </p:cNvSpPr>
            <p:nvPr/>
          </p:nvSpPr>
          <p:spPr bwMode="auto">
            <a:xfrm>
              <a:off x="5043" y="3806"/>
              <a:ext cx="26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4"/>
                </a:cxn>
                <a:cxn ang="0">
                  <a:pos x="24" y="18"/>
                </a:cxn>
                <a:cxn ang="0">
                  <a:pos x="26" y="13"/>
                </a:cxn>
                <a:cxn ang="0">
                  <a:pos x="24" y="7"/>
                </a:cxn>
                <a:cxn ang="0">
                  <a:pos x="22" y="3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4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4"/>
                  </a:lnTo>
                  <a:lnTo>
                    <a:pt x="24" y="18"/>
                  </a:lnTo>
                  <a:lnTo>
                    <a:pt x="26" y="13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8" name="Freeform 363"/>
            <p:cNvSpPr>
              <a:spLocks/>
            </p:cNvSpPr>
            <p:nvPr/>
          </p:nvSpPr>
          <p:spPr bwMode="auto">
            <a:xfrm>
              <a:off x="5078" y="3806"/>
              <a:ext cx="32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2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9" name="Freeform 364"/>
            <p:cNvSpPr>
              <a:spLocks/>
            </p:cNvSpPr>
            <p:nvPr/>
          </p:nvSpPr>
          <p:spPr bwMode="auto">
            <a:xfrm>
              <a:off x="5079" y="3809"/>
              <a:ext cx="28" cy="28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2"/>
                </a:cxn>
                <a:cxn ang="0">
                  <a:pos x="26" y="19"/>
                </a:cxn>
                <a:cxn ang="0">
                  <a:pos x="28" y="13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220" name="Picture 380" descr="муха_цекатух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 r="2264"/>
          <a:stretch>
            <a:fillRect/>
          </a:stretch>
        </p:blipFill>
        <p:spPr bwMode="auto">
          <a:xfrm>
            <a:off x="6825306" y="3160412"/>
            <a:ext cx="2339975" cy="3179762"/>
          </a:xfrm>
          <a:prstGeom prst="rect">
            <a:avLst/>
          </a:prstGeom>
          <a:noFill/>
        </p:spPr>
      </p:pic>
      <p:sp>
        <p:nvSpPr>
          <p:cNvPr id="223" name="WordArt 44"/>
          <p:cNvSpPr>
            <a:spLocks noChangeArrowheads="1" noChangeShapeType="1" noTextEdit="1"/>
          </p:cNvSpPr>
          <p:nvPr/>
        </p:nvSpPr>
        <p:spPr bwMode="auto">
          <a:xfrm>
            <a:off x="8388350" y="4221163"/>
            <a:ext cx="4683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828" y="123826"/>
            <a:ext cx="6798734" cy="130386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Валя пригласила на свой день рождения подруг. Она разрезала торт на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частей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69082"/>
              </p:ext>
            </p:extLst>
          </p:nvPr>
        </p:nvGraphicFramePr>
        <p:xfrm>
          <a:off x="497705" y="4371483"/>
          <a:ext cx="6799262" cy="822960"/>
        </p:xfrm>
        <a:graphic>
          <a:graphicData uri="http://schemas.openxmlformats.org/drawingml/2006/table">
            <a:tbl>
              <a:tblPr/>
              <a:tblGrid>
                <a:gridCol w="679926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Вера взяла одну часть, а Катя — две.</a:t>
                      </a:r>
                      <a:endParaRPr lang="ru-RU" dirty="0">
                        <a:effectLst/>
                      </a:endParaRPr>
                    </a:p>
                    <a:p>
                      <a:pPr algn="l"/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 а) Какие доли получаются при делении на </a:t>
                      </a: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r>
                        <a:rPr lang="ru-RU" baseline="0" dirty="0" smtClean="0"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равных 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частей? </a:t>
                      </a:r>
                      <a:endParaRPr lang="ru-RU" dirty="0" smtClean="0">
                        <a:effectLst/>
                        <a:latin typeface="Times New Roman" panose="02020603050405020304" pitchFamily="18" charset="0"/>
                        <a:cs typeface="Arial Unicode MS" panose="020B0604020202020204" pitchFamily="34" charset="-128"/>
                      </a:endParaRPr>
                    </a:p>
                    <a:p>
                      <a:pPr algn="l"/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б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Arial Unicode MS" panose="020B0604020202020204" pitchFamily="34" charset="-128"/>
                        </a:rPr>
                        <a:t>) Какую часть торта получила Вера и какую — Катя?</a:t>
                      </a:r>
                      <a:endParaRPr lang="ru-RU" dirty="0">
                        <a:effectLst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4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2139E-6 L 0.13785 0.339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 l="28381" t="30214" r="31534" b="33154"/>
          <a:stretch>
            <a:fillRect/>
          </a:stretch>
        </p:blipFill>
        <p:spPr bwMode="auto">
          <a:xfrm>
            <a:off x="1259632" y="1052736"/>
            <a:ext cx="6696744" cy="440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8144" y="558924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6798734" cy="216024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«Доли.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Обыкновенные дроби»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543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470</TotalTime>
  <Words>467</Words>
  <Application>Microsoft Office PowerPoint</Application>
  <PresentationFormat>Экран (4:3)</PresentationFormat>
  <Paragraphs>122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Натуральные материалы</vt:lpstr>
      <vt:lpstr>3_Тема Office</vt:lpstr>
      <vt:lpstr>4_Тема Office</vt:lpstr>
      <vt:lpstr>Пастель</vt:lpstr>
      <vt:lpstr>Презентация PowerPoint</vt:lpstr>
      <vt:lpstr> «Знание только тогда знание, когда оно приобретено усилиями своей мысли, а не памятью  »    Л.Н.Толстой</vt:lpstr>
      <vt:lpstr>Презентация PowerPoint</vt:lpstr>
      <vt:lpstr>Презентация PowerPoint</vt:lpstr>
      <vt:lpstr>Задача 1. Квадрат поделили на одинаковые квадратики. Какую долю квадрата составляет один квадратик</vt:lpstr>
      <vt:lpstr>Задача 2. Валя пригласила на свой день рождения подруг. Она разрезала торт на 9 равных частей </vt:lpstr>
      <vt:lpstr>Презентация PowerPoint</vt:lpstr>
      <vt:lpstr>«Доли.  Обыкновенные дроби»</vt:lpstr>
      <vt:lpstr>Презентация PowerPoint</vt:lpstr>
      <vt:lpstr>Доля – каждая из равных частей единицы ПОЛОВИНА </vt:lpstr>
      <vt:lpstr>Доли: треть и четверть</vt:lpstr>
      <vt:lpstr>Решение заданий из учебника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На уроке я узнал…  Мне было легко… Я пока затрудняюсь… Я понял, мне необходимо поработать над темой…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ABC</cp:lastModifiedBy>
  <cp:revision>35</cp:revision>
  <dcterms:created xsi:type="dcterms:W3CDTF">2011-12-14T16:35:33Z</dcterms:created>
  <dcterms:modified xsi:type="dcterms:W3CDTF">2021-12-28T06:40:04Z</dcterms:modified>
</cp:coreProperties>
</file>