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6A1C8-7540-4D6E-BF91-A68423592EED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29BA7-2B80-40C4-97EA-1C3CDC8519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6A1C8-7540-4D6E-BF91-A68423592EED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29BA7-2B80-40C4-97EA-1C3CDC8519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6A1C8-7540-4D6E-BF91-A68423592EED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29BA7-2B80-40C4-97EA-1C3CDC8519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6A1C8-7540-4D6E-BF91-A68423592EED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29BA7-2B80-40C4-97EA-1C3CDC8519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6A1C8-7540-4D6E-BF91-A68423592EED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29BA7-2B80-40C4-97EA-1C3CDC8519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6A1C8-7540-4D6E-BF91-A68423592EED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29BA7-2B80-40C4-97EA-1C3CDC8519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6A1C8-7540-4D6E-BF91-A68423592EED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29BA7-2B80-40C4-97EA-1C3CDC8519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6A1C8-7540-4D6E-BF91-A68423592EED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29BA7-2B80-40C4-97EA-1C3CDC8519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6A1C8-7540-4D6E-BF91-A68423592EED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29BA7-2B80-40C4-97EA-1C3CDC8519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6A1C8-7540-4D6E-BF91-A68423592EED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29BA7-2B80-40C4-97EA-1C3CDC8519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6A1C8-7540-4D6E-BF91-A68423592EED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6129BA7-2B80-40C4-97EA-1C3CDC8519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416A1C8-7540-4D6E-BF91-A68423592EED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6129BA7-2B80-40C4-97EA-1C3CDC8519B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5.pn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-459431"/>
            <a:ext cx="8640960" cy="2520279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История возникновения часов</a:t>
            </a:r>
            <a:endParaRPr lang="ru-RU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946"/>
          <a:stretch/>
        </p:blipFill>
        <p:spPr bwMode="auto">
          <a:xfrm>
            <a:off x="2411760" y="2227425"/>
            <a:ext cx="4365625" cy="4346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4800937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35" t="5697" r="4079" b="5510"/>
          <a:stretch/>
        </p:blipFill>
        <p:spPr bwMode="auto">
          <a:xfrm>
            <a:off x="4035019" y="740376"/>
            <a:ext cx="3738732" cy="2988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1" y="1124744"/>
            <a:ext cx="2808312" cy="26040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dirty="0" smtClean="0"/>
              <a:t>Часы – петух</a:t>
            </a:r>
          </a:p>
          <a:p>
            <a:pPr marL="0" indent="0">
              <a:buNone/>
            </a:pPr>
            <a:r>
              <a:rPr lang="ru-RU" sz="1600" dirty="0" smtClean="0"/>
              <a:t>Давным-давно люди узнавали время по живым часам. Эти часы ходят по двору, хлопают крыльями и, взлетев на забор, кричат  «Ку-ку-ре-ку!»</a:t>
            </a:r>
            <a:endParaRPr lang="ru-RU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600" y="2132856"/>
            <a:ext cx="3881611" cy="3881611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728771"/>
            <a:ext cx="2502834" cy="2471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19572472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1" y="762452"/>
            <a:ext cx="4529137" cy="303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1706220"/>
            <a:ext cx="3250704" cy="1143000"/>
          </a:xfrm>
        </p:spPr>
        <p:txBody>
          <a:bodyPr>
            <a:normAutofit fontScale="90000"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+mn-lt"/>
              </a:rPr>
              <a:t>А еще живыми часами могут быть птицы. Если запел соловей, то значит еще ночь, он поет самый первый. Позже поет жаворонок. В пять утра – зяблик. Воробей начинает чирикать в семь утра.</a:t>
            </a:r>
            <a:endParaRPr lang="ru-RU" sz="1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14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77072"/>
            <a:ext cx="2304488" cy="2438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35657" y="3501008"/>
            <a:ext cx="4219780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6539782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2038" y="836712"/>
            <a:ext cx="4851085" cy="388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412776"/>
            <a:ext cx="3240360" cy="2448272"/>
          </a:xfrm>
        </p:spPr>
        <p:txBody>
          <a:bodyPr>
            <a:normAutofit fontScale="90000"/>
          </a:bodyPr>
          <a:lstStyle/>
          <a:p>
            <a:r>
              <a:rPr lang="ru-RU" sz="1600" dirty="0">
                <a:solidFill>
                  <a:schemeClr val="tx1"/>
                </a:solidFill>
                <a:latin typeface="+mn-lt"/>
              </a:rPr>
              <a:t>Люди заметили, что солнце встает в одном месте, в обеденное время высоко над головой, а </a:t>
            </a:r>
            <a:r>
              <a:rPr lang="ru-RU" sz="1800" dirty="0">
                <a:solidFill>
                  <a:schemeClr val="tx1"/>
                </a:solidFill>
                <a:latin typeface="+mn-lt"/>
              </a:rPr>
              <a:t>вечером</a:t>
            </a:r>
            <a:r>
              <a:rPr lang="ru-RU" sz="1600" dirty="0">
                <a:solidFill>
                  <a:schemeClr val="tx1"/>
                </a:solidFill>
                <a:latin typeface="+mn-lt"/>
              </a:rPr>
              <a:t> садится в другом месте. Человек заметил, что тень от дерева утром падает в одну сторону, а вечером в другую. Вкопал человек колышек в землю и начертил круг. Взошло солнце, и тень от солнышка пошла по кругу, показывая </a:t>
            </a:r>
            <a:r>
              <a:rPr lang="ru-RU" sz="1600" dirty="0" smtClean="0">
                <a:solidFill>
                  <a:schemeClr val="tx1"/>
                </a:solidFill>
                <a:latin typeface="+mn-lt"/>
              </a:rPr>
              <a:t>время </a:t>
            </a:r>
            <a:r>
              <a:rPr lang="ru-RU" sz="1600" dirty="0">
                <a:solidFill>
                  <a:schemeClr val="tx1"/>
                </a:solidFill>
                <a:latin typeface="+mn-lt"/>
              </a:rPr>
              <a:t>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095" y="908720"/>
            <a:ext cx="3498861" cy="2460889"/>
          </a:xfr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77"/>
          <a:stretch/>
        </p:blipFill>
        <p:spPr bwMode="auto">
          <a:xfrm>
            <a:off x="5413575" y="4409635"/>
            <a:ext cx="2148085" cy="2270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19" y="4385532"/>
            <a:ext cx="3180535" cy="2294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26115340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41098" y="1386309"/>
            <a:ext cx="3953972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1700808"/>
            <a:ext cx="2856542" cy="1800200"/>
          </a:xfrm>
        </p:spPr>
        <p:txBody>
          <a:bodyPr>
            <a:normAutofit/>
          </a:bodyPr>
          <a:lstStyle/>
          <a:p>
            <a:r>
              <a:rPr lang="ru-RU" sz="1400" dirty="0">
                <a:solidFill>
                  <a:schemeClr val="tx1"/>
                </a:solidFill>
                <a:latin typeface="+mn-lt"/>
              </a:rPr>
              <a:t>В высокий узкий сосуд с маленьким отверстием внизу наливали воду, на сосуде делали пометки – черточки, которые показывали, сколько воды вылилось, сколько времени прошло.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6762" y="1386309"/>
            <a:ext cx="3024336" cy="4342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11838" y="4502644"/>
            <a:ext cx="2145978" cy="2274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6250196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547664" y="836712"/>
            <a:ext cx="4531701" cy="3026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1124744"/>
            <a:ext cx="3168352" cy="2016224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+mn-lt"/>
              </a:rPr>
              <a:t>Они состоят из двух колбочек, которые соединены между собой узким горлышком (дать детям рассмотреть песочные часы). Внизу одной колбочки находится песок. Если часы перевернуть, то песочек сыплется. </a:t>
            </a:r>
            <a:endParaRPr lang="ru-RU" sz="1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412776"/>
            <a:ext cx="2520280" cy="4829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51520" y="4149080"/>
            <a:ext cx="2304256" cy="2440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65404137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908720"/>
            <a:ext cx="4054863" cy="2954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1484784"/>
            <a:ext cx="3456384" cy="1368152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+mn-lt"/>
              </a:rPr>
              <a:t>Виды механических часов: карманные, наручные, настенные, настольные, напольные, каминные, башенные, уличные.</a:t>
            </a:r>
            <a:endParaRPr lang="ru-RU" sz="1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221088"/>
            <a:ext cx="2145978" cy="2274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s://tehnoteca.ru/img/1065/1064833/hermle_22827_072114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77072"/>
            <a:ext cx="2564284" cy="2564284"/>
          </a:xfrm>
          <a:prstGeom prst="rect">
            <a:avLst/>
          </a:prstGeom>
          <a:noFill/>
        </p:spPr>
      </p:pic>
      <p:pic>
        <p:nvPicPr>
          <p:cNvPr id="1028" name="Picture 4" descr="https://252919.selcdn.ru/shoplot/105875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3140968"/>
            <a:ext cx="1556172" cy="1529108"/>
          </a:xfrm>
          <a:prstGeom prst="rect">
            <a:avLst/>
          </a:prstGeom>
          <a:noFill/>
        </p:spPr>
      </p:pic>
      <p:pic>
        <p:nvPicPr>
          <p:cNvPr id="1030" name="Picture 6" descr="https://wadoo.ru/upload/iblock/3de/3de0253e1bd2317c30808869de05b48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86220" y="5373216"/>
            <a:ext cx="1383900" cy="1111734"/>
          </a:xfrm>
          <a:prstGeom prst="rect">
            <a:avLst/>
          </a:prstGeom>
          <a:noFill/>
        </p:spPr>
      </p:pic>
      <p:sp>
        <p:nvSpPr>
          <p:cNvPr id="1032" name="AutoShape 8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6" name="Picture 12" descr="https://tehnoteca.ru/img/1310/1309458/stuhrling_719_02_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4149080"/>
            <a:ext cx="1584176" cy="1584176"/>
          </a:xfrm>
          <a:prstGeom prst="rect">
            <a:avLst/>
          </a:prstGeom>
          <a:noFill/>
        </p:spPr>
      </p:pic>
      <p:sp>
        <p:nvSpPr>
          <p:cNvPr id="1040" name="AutoShape 16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Рисунок 12" descr="xjyt7hl0w5d5c99y6wul8cqavphqpfzc.jpg"/>
          <p:cNvPicPr>
            <a:picLocks noChangeAspect="1"/>
          </p:cNvPicPr>
          <p:nvPr/>
        </p:nvPicPr>
        <p:blipFill>
          <a:blip r:embed="rId8" cstate="print"/>
          <a:srcRect l="29636" r="29613"/>
          <a:stretch>
            <a:fillRect/>
          </a:stretch>
        </p:blipFill>
        <p:spPr>
          <a:xfrm>
            <a:off x="1259632" y="1196752"/>
            <a:ext cx="1152128" cy="282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339246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283968" y="980728"/>
            <a:ext cx="3600400" cy="2623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1340768"/>
            <a:ext cx="2592288" cy="1224136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+mn-lt"/>
              </a:rPr>
              <a:t>Но люди и на этом не остановились и изобрели электронные часы</a:t>
            </a:r>
            <a:endParaRPr lang="ru-RU" sz="1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971600" y="3789040"/>
            <a:ext cx="2145978" cy="2274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gummy-alarm-clock-digital-clock-clipart-1000_1000.jpg"/>
          <p:cNvPicPr>
            <a:picLocks noChangeAspect="1"/>
          </p:cNvPicPr>
          <p:nvPr/>
        </p:nvPicPr>
        <p:blipFill>
          <a:blip r:embed="rId4" cstate="print"/>
          <a:srcRect l="2751" t="21650" r="1701" b="24800"/>
          <a:stretch>
            <a:fillRect/>
          </a:stretch>
        </p:blipFill>
        <p:spPr>
          <a:xfrm>
            <a:off x="5868144" y="3933056"/>
            <a:ext cx="2826667" cy="1584176"/>
          </a:xfrm>
          <a:prstGeom prst="rect">
            <a:avLst/>
          </a:prstGeom>
        </p:spPr>
      </p:pic>
      <p:pic>
        <p:nvPicPr>
          <p:cNvPr id="7" name="Рисунок 6" descr="iIVUCZPGT.jpg"/>
          <p:cNvPicPr>
            <a:picLocks noChangeAspect="1"/>
          </p:cNvPicPr>
          <p:nvPr/>
        </p:nvPicPr>
        <p:blipFill>
          <a:blip r:embed="rId5" cstate="print"/>
          <a:srcRect l="3801" t="15350" r="2751" b="17451"/>
          <a:stretch>
            <a:fillRect/>
          </a:stretch>
        </p:blipFill>
        <p:spPr>
          <a:xfrm>
            <a:off x="755576" y="1196752"/>
            <a:ext cx="2603539" cy="1872208"/>
          </a:xfrm>
          <a:prstGeom prst="rect">
            <a:avLst/>
          </a:prstGeom>
        </p:spPr>
      </p:pic>
      <p:pic>
        <p:nvPicPr>
          <p:cNvPr id="8" name="Рисунок 7" descr="6.jpg"/>
          <p:cNvPicPr>
            <a:picLocks noChangeAspect="1"/>
          </p:cNvPicPr>
          <p:nvPr/>
        </p:nvPicPr>
        <p:blipFill>
          <a:blip r:embed="rId6" cstate="print"/>
          <a:srcRect l="13251" t="3801" r="21650" b="3801"/>
          <a:stretch>
            <a:fillRect/>
          </a:stretch>
        </p:blipFill>
        <p:spPr>
          <a:xfrm>
            <a:off x="3779912" y="4293096"/>
            <a:ext cx="1420522" cy="2016224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620688"/>
            <a:ext cx="4054863" cy="2954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764704"/>
            <a:ext cx="2880320" cy="1944216"/>
          </a:xfrm>
        </p:spPr>
        <p:txBody>
          <a:bodyPr>
            <a:normAutofit/>
          </a:bodyPr>
          <a:lstStyle/>
          <a:p>
            <a:r>
              <a:rPr lang="ru-RU" sz="1600" i="1" dirty="0" smtClean="0">
                <a:solidFill>
                  <a:schemeClr val="tx1"/>
                </a:solidFill>
                <a:latin typeface="+mn-lt"/>
              </a:rPr>
              <a:t>В нашей стране самые известные и главные башенные часы находятся в Москве на Спасской башне.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>
              <a:latin typeface="+mn-lt"/>
            </a:endParaRPr>
          </a:p>
        </p:txBody>
      </p:sp>
      <p:pic>
        <p:nvPicPr>
          <p:cNvPr id="5" name="Рисунок 4" descr="1444818856_spasskaja-bashnj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3" y="3243765"/>
            <a:ext cx="5400599" cy="3398209"/>
          </a:xfrm>
          <a:prstGeom prst="rect">
            <a:avLst/>
          </a:prstGeom>
        </p:spPr>
      </p:pic>
      <p:pic>
        <p:nvPicPr>
          <p:cNvPr id="4" name="Содержимое 3" descr="Bashnya-sblizi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648306" y="908720"/>
            <a:ext cx="3347629" cy="2216496"/>
          </a:xfr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717032"/>
            <a:ext cx="1406593" cy="1490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278</TotalTime>
  <Words>245</Words>
  <Application>Microsoft Office PowerPoint</Application>
  <PresentationFormat>Экран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История возникновения часов</vt:lpstr>
      <vt:lpstr>Слайд 2</vt:lpstr>
      <vt:lpstr>А еще живыми часами могут быть птицы. Если запел соловей, то значит еще ночь, он поет самый первый. Позже поет жаворонок. В пять утра – зяблик. Воробей начинает чирикать в семь утра.</vt:lpstr>
      <vt:lpstr>Люди заметили, что солнце встает в одном месте, в обеденное время высоко над головой, а вечером садится в другом месте. Человек заметил, что тень от дерева утром падает в одну сторону, а вечером в другую. Вкопал человек колышек в землю и начертил круг. Взошло солнце, и тень от солнышка пошла по кругу, показывая время . </vt:lpstr>
      <vt:lpstr>В высокий узкий сосуд с маленьким отверстием внизу наливали воду, на сосуде делали пометки – черточки, которые показывали, сколько воды вылилось, сколько времени прошло. </vt:lpstr>
      <vt:lpstr>Они состоят из двух колбочек, которые соединены между собой узким горлышком (дать детям рассмотреть песочные часы). Внизу одной колбочки находится песок. Если часы перевернуть, то песочек сыплется. </vt:lpstr>
      <vt:lpstr>Виды механических часов: карманные, наручные, настенные, настольные, напольные, каминные, башенные, уличные.</vt:lpstr>
      <vt:lpstr>Но люди и на этом не остановились и изобрели электронные часы</vt:lpstr>
      <vt:lpstr>В нашей стране самые известные и главные башенные часы находятся в Москве на Спасской башне.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возникновения часов</dc:title>
  <dc:creator>kovrov-dou33</dc:creator>
  <cp:lastModifiedBy>kovrov-dou33</cp:lastModifiedBy>
  <cp:revision>33</cp:revision>
  <dcterms:created xsi:type="dcterms:W3CDTF">2022-11-08T11:56:19Z</dcterms:created>
  <dcterms:modified xsi:type="dcterms:W3CDTF">2022-11-17T12:11:09Z</dcterms:modified>
</cp:coreProperties>
</file>