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8" r:id="rId3"/>
    <p:sldId id="258" r:id="rId4"/>
    <p:sldId id="257" r:id="rId5"/>
    <p:sldId id="259" r:id="rId6"/>
    <p:sldId id="298" r:id="rId7"/>
    <p:sldId id="296" r:id="rId8"/>
    <p:sldId id="297" r:id="rId9"/>
    <p:sldId id="299" r:id="rId10"/>
    <p:sldId id="300" r:id="rId11"/>
    <p:sldId id="260" r:id="rId12"/>
    <p:sldId id="301" r:id="rId13"/>
    <p:sldId id="261" r:id="rId14"/>
    <p:sldId id="302" r:id="rId15"/>
    <p:sldId id="262" r:id="rId16"/>
    <p:sldId id="303" r:id="rId17"/>
    <p:sldId id="304" r:id="rId18"/>
    <p:sldId id="263" r:id="rId19"/>
    <p:sldId id="306" r:id="rId20"/>
    <p:sldId id="264" r:id="rId21"/>
    <p:sldId id="305" r:id="rId22"/>
    <p:sldId id="30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8DBC-20A4-4A5C-9074-087B6F420A75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B0E33-B079-4471-BF89-7DD18C54F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53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B0E33-B079-4471-BF89-7DD18C54F4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2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B0E33-B079-4471-BF89-7DD18C54F4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B0E33-B079-4471-BF89-7DD18C54F4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1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B0E33-B079-4471-BF89-7DD18C54F4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8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B0E33-B079-4471-BF89-7DD18C54F4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B0E33-B079-4471-BF89-7DD18C54F4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5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4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3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38758-38FA-40B9-BB8F-E29A711B06A8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D8FB-F52B-406A-8371-0DE7F9FB6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5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72209" y="1081378"/>
            <a:ext cx="9724445" cy="4440191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6315" y="2165508"/>
            <a:ext cx="941623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Вычисление площадей</a:t>
            </a:r>
          </a:p>
          <a:p>
            <a:pPr algn="ctr"/>
            <a:r>
              <a:rPr lang="ru-RU" sz="72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С помощью интегралов</a:t>
            </a:r>
            <a:endParaRPr lang="ru-RU" sz="72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7829" y="5444885"/>
            <a:ext cx="34641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математики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ГОУ ЛНР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Брянковская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 №1»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Хмылова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Синица Т.И.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0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195553"/>
            <a:ext cx="6991350" cy="643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595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7227" y="113407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1940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9" y="1310635"/>
            <a:ext cx="3568842" cy="746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66564"/>
          <a:stretch/>
        </p:blipFill>
        <p:spPr>
          <a:xfrm>
            <a:off x="281609" y="2662237"/>
            <a:ext cx="5526088" cy="10334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087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85536"/>
          <a:stretch/>
        </p:blipFill>
        <p:spPr>
          <a:xfrm>
            <a:off x="1655776" y="195553"/>
            <a:ext cx="8885831" cy="934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4464" b="70207"/>
          <a:stretch/>
        </p:blipFill>
        <p:spPr>
          <a:xfrm>
            <a:off x="1655776" y="1130299"/>
            <a:ext cx="8885831" cy="990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9596" b="55076"/>
          <a:stretch/>
        </p:blipFill>
        <p:spPr>
          <a:xfrm>
            <a:off x="1655776" y="2108201"/>
            <a:ext cx="8885831" cy="99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4531" b="40730"/>
          <a:stretch/>
        </p:blipFill>
        <p:spPr>
          <a:xfrm>
            <a:off x="1655776" y="3073401"/>
            <a:ext cx="8885831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59270" b="27367"/>
          <a:stretch/>
        </p:blipFill>
        <p:spPr>
          <a:xfrm>
            <a:off x="1655776" y="4025901"/>
            <a:ext cx="8885831" cy="86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72634" b="13217"/>
          <a:stretch/>
        </p:blipFill>
        <p:spPr>
          <a:xfrm>
            <a:off x="1655775" y="4889501"/>
            <a:ext cx="8885831" cy="914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95" y="5791200"/>
            <a:ext cx="8870191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195553"/>
            <a:ext cx="6991350" cy="643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595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7227" y="113407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1940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9" y="1310635"/>
            <a:ext cx="3568842" cy="746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b="34515"/>
          <a:stretch/>
        </p:blipFill>
        <p:spPr>
          <a:xfrm>
            <a:off x="281609" y="2662237"/>
            <a:ext cx="5526088" cy="20240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2230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86125"/>
          <a:stretch/>
        </p:blipFill>
        <p:spPr>
          <a:xfrm>
            <a:off x="1855687" y="195553"/>
            <a:ext cx="8486009" cy="8966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3285" b="71387"/>
          <a:stretch/>
        </p:blipFill>
        <p:spPr>
          <a:xfrm>
            <a:off x="1855687" y="1054101"/>
            <a:ext cx="8486009" cy="990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8024" b="55664"/>
          <a:stretch/>
        </p:blipFill>
        <p:spPr>
          <a:xfrm>
            <a:off x="1855687" y="2006599"/>
            <a:ext cx="8486009" cy="1054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43746" b="41515"/>
          <a:stretch/>
        </p:blipFill>
        <p:spPr>
          <a:xfrm>
            <a:off x="1855686" y="3022601"/>
            <a:ext cx="8486009" cy="952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58191" b="27462"/>
          <a:stretch/>
        </p:blipFill>
        <p:spPr>
          <a:xfrm>
            <a:off x="1855686" y="3937001"/>
            <a:ext cx="8486009" cy="927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72144" b="13313"/>
          <a:stretch/>
        </p:blipFill>
        <p:spPr>
          <a:xfrm>
            <a:off x="1855686" y="4838700"/>
            <a:ext cx="8486009" cy="939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86" y="5754728"/>
            <a:ext cx="8486009" cy="8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195553"/>
            <a:ext cx="6991350" cy="643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595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7227" y="113407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1940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9" y="1310635"/>
            <a:ext cx="3568842" cy="7467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09" y="2662237"/>
            <a:ext cx="5526088" cy="30908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80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85722"/>
          <a:stretch/>
        </p:blipFill>
        <p:spPr>
          <a:xfrm>
            <a:off x="2287656" y="194761"/>
            <a:ext cx="7622071" cy="922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4076" b="70990"/>
          <a:stretch/>
        </p:blipFill>
        <p:spPr>
          <a:xfrm>
            <a:off x="2287656" y="1104901"/>
            <a:ext cx="7622071" cy="96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28223" b="54485"/>
          <a:stretch/>
        </p:blipFill>
        <p:spPr>
          <a:xfrm>
            <a:off x="2287656" y="2032000"/>
            <a:ext cx="7622071" cy="111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4932" b="39544"/>
          <a:stretch/>
        </p:blipFill>
        <p:spPr>
          <a:xfrm>
            <a:off x="2287656" y="3098799"/>
            <a:ext cx="7622071" cy="1003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59277" b="25789"/>
          <a:stretch/>
        </p:blipFill>
        <p:spPr>
          <a:xfrm>
            <a:off x="2287656" y="4025900"/>
            <a:ext cx="7622071" cy="965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73622" b="13213"/>
          <a:stretch/>
        </p:blipFill>
        <p:spPr>
          <a:xfrm>
            <a:off x="2287656" y="4953000"/>
            <a:ext cx="7622071" cy="850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26" y="5803899"/>
            <a:ext cx="7605729" cy="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25" y="195553"/>
            <a:ext cx="6991350" cy="643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595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7227" y="113407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1940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80627"/>
          <a:stretch/>
        </p:blipFill>
        <p:spPr>
          <a:xfrm>
            <a:off x="281609" y="2654300"/>
            <a:ext cx="5560391" cy="59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b="37778"/>
          <a:stretch/>
        </p:blipFill>
        <p:spPr>
          <a:xfrm>
            <a:off x="281607" y="2654300"/>
            <a:ext cx="5560391" cy="1917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3" y="2654300"/>
            <a:ext cx="5546059" cy="3081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043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6882" y="422368"/>
            <a:ext cx="26805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Площадь</a:t>
            </a:r>
          </a:p>
          <a:p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ручки</a:t>
            </a:r>
          </a:p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зонтика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4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40" y="207764"/>
            <a:ext cx="6991045" cy="6437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83571"/>
          <a:stretch/>
        </p:blipFill>
        <p:spPr>
          <a:xfrm>
            <a:off x="281609" y="3279513"/>
            <a:ext cx="6404477" cy="9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83571"/>
          <a:stretch/>
        </p:blipFill>
        <p:spPr>
          <a:xfrm>
            <a:off x="2434093" y="195553"/>
            <a:ext cx="7329198" cy="1061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15643" b="66081"/>
          <a:stretch/>
        </p:blipFill>
        <p:spPr>
          <a:xfrm>
            <a:off x="2434093" y="1206499"/>
            <a:ext cx="7329198" cy="118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32888" b="47656"/>
          <a:stretch/>
        </p:blipFill>
        <p:spPr>
          <a:xfrm>
            <a:off x="2434093" y="2298700"/>
            <a:ext cx="7329198" cy="1257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52422" b="29695"/>
          <a:stretch/>
        </p:blipFill>
        <p:spPr>
          <a:xfrm>
            <a:off x="2434093" y="3556000"/>
            <a:ext cx="7329198" cy="1155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69293" b="15379"/>
          <a:stretch/>
        </p:blipFill>
        <p:spPr>
          <a:xfrm>
            <a:off x="2434093" y="4673601"/>
            <a:ext cx="7329198" cy="990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93" y="5626580"/>
            <a:ext cx="7329198" cy="10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2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6882" y="422368"/>
            <a:ext cx="26805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Площадь</a:t>
            </a:r>
          </a:p>
          <a:p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ручки</a:t>
            </a:r>
          </a:p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зонтика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4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40" y="207764"/>
            <a:ext cx="6991045" cy="643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115" y="3235935"/>
            <a:ext cx="39338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72209" y="1081378"/>
            <a:ext cx="9724445" cy="4440191"/>
          </a:xfrm>
          <a:prstGeom prst="round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6982" y="1081378"/>
            <a:ext cx="9694898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данном уроке мы с вами </a:t>
            </a:r>
          </a:p>
          <a:p>
            <a:pPr algn="ctr"/>
            <a:r>
              <a:rPr lang="ru-RU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улучшим и закрепим умения</a:t>
            </a:r>
          </a:p>
          <a:p>
            <a:pPr algn="ctr"/>
            <a:r>
              <a:rPr lang="ru-RU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навыки нахождения площади </a:t>
            </a:r>
          </a:p>
          <a:p>
            <a:pPr algn="ctr"/>
            <a:r>
              <a:rPr lang="ru-RU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с помощью </a:t>
            </a:r>
          </a:p>
          <a:p>
            <a:pPr algn="ctr"/>
            <a:r>
              <a:rPr lang="ru-RU" sz="54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определенного интеграла</a:t>
            </a:r>
            <a:endParaRPr lang="ru-RU" sz="54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4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9104" y="1201505"/>
            <a:ext cx="10799175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Поднимите правую руку, </a:t>
            </a:r>
            <a:b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если вам было интересно.</a:t>
            </a:r>
          </a:p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Поднимите левую руку, </a:t>
            </a:r>
            <a:b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если вам было неинтересно.</a:t>
            </a:r>
          </a:p>
          <a:p>
            <a:pPr algn="ctr"/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483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683" y="1201505"/>
            <a:ext cx="11582017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Поднимите правую руку, </a:t>
            </a:r>
            <a:b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если вам было все понятно.</a:t>
            </a:r>
          </a:p>
          <a:p>
            <a:pPr algn="ctr"/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Поднимите левую руку, </a:t>
            </a:r>
            <a:b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если вам было не все понятно.</a:t>
            </a:r>
          </a:p>
          <a:p>
            <a:pPr algn="ctr"/>
            <a:endParaRPr lang="ru-RU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2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14788" y="195553"/>
            <a:ext cx="6561413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</a:t>
            </a:r>
          </a:p>
          <a:p>
            <a:pPr algn="ctr"/>
            <a:r>
              <a:rPr lang="ru-RU" sz="13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</a:t>
            </a:r>
          </a:p>
          <a:p>
            <a:pPr algn="ctr"/>
            <a:r>
              <a:rPr lang="ru-RU" sz="13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урок</a:t>
            </a:r>
            <a:endParaRPr lang="ru-RU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4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43155" y="206468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2818" y="206468"/>
            <a:ext cx="87717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Сопоставьте график и функцию.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241" y="1628403"/>
            <a:ext cx="1371600" cy="4572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916" y="1916159"/>
            <a:ext cx="1019909" cy="3868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116" y="1037465"/>
            <a:ext cx="967155" cy="75613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756" y="2425576"/>
            <a:ext cx="1019908" cy="3692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011" y="2209802"/>
            <a:ext cx="861648" cy="35169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294" y="1082173"/>
            <a:ext cx="1037493" cy="42203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073" y="3955440"/>
            <a:ext cx="2277683" cy="203580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237" y="1037465"/>
            <a:ext cx="2338155" cy="247925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8863" y="3955440"/>
            <a:ext cx="2176901" cy="2539719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31690" y="1037465"/>
            <a:ext cx="2761440" cy="205596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2" name="Овал 21"/>
          <p:cNvSpPr/>
          <p:nvPr/>
        </p:nvSpPr>
        <p:spPr>
          <a:xfrm>
            <a:off x="993072" y="6138154"/>
            <a:ext cx="140677" cy="1317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28524" y="3649938"/>
            <a:ext cx="140677" cy="1317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98862" y="6566684"/>
            <a:ext cx="140677" cy="1317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631690" y="3209022"/>
            <a:ext cx="140677" cy="1317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3072" y="1037465"/>
            <a:ext cx="2176901" cy="203580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31690" y="3910462"/>
            <a:ext cx="1935024" cy="209627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7" name="Овал 26"/>
          <p:cNvSpPr/>
          <p:nvPr/>
        </p:nvSpPr>
        <p:spPr>
          <a:xfrm>
            <a:off x="993072" y="3209022"/>
            <a:ext cx="140677" cy="1317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31690" y="6138153"/>
            <a:ext cx="140677" cy="131771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3919 0.6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17747 0.157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0.18542 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15898 0.624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6" y="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-0.46953 0.212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7" y="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47943 0.725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79256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46627" y="206468"/>
            <a:ext cx="111041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Сопоставьте функцию и первообразную.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1" name="Picture 2" descr="https://cf.ppt-online.org/files/slide/5/53C6mgib02yE7fnRh9wGteWDLKlAOQkZXBprdU/slid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26946" r="50520" b="60879"/>
          <a:stretch/>
        </p:blipFill>
        <p:spPr bwMode="auto">
          <a:xfrm>
            <a:off x="858207" y="1577359"/>
            <a:ext cx="2229007" cy="8223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cf.ppt-online.org/files/slide/5/53C6mgib02yE7fnRh9wGteWDLKlAOQkZXBprdU/slid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26962" r="76401" b="60542"/>
          <a:stretch/>
        </p:blipFill>
        <p:spPr bwMode="auto">
          <a:xfrm>
            <a:off x="9023987" y="3591434"/>
            <a:ext cx="2099165" cy="8439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987" y="4510951"/>
            <a:ext cx="2142445" cy="930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07" y="2456104"/>
            <a:ext cx="2250649" cy="887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5627" y="1558498"/>
            <a:ext cx="2250649" cy="9305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07" y="5025736"/>
            <a:ext cx="2077522" cy="9089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5627" y="3075987"/>
            <a:ext cx="2099163" cy="454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563" y="4491229"/>
            <a:ext cx="2272291" cy="476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5627" y="2551784"/>
            <a:ext cx="2293931" cy="454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207" y="3410467"/>
            <a:ext cx="2099164" cy="476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45627" y="1064677"/>
            <a:ext cx="2142445" cy="454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6564" y="3956722"/>
            <a:ext cx="2272291" cy="476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23987" y="5502497"/>
            <a:ext cx="2272291" cy="476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4" name="Рисунок 10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8207" y="1042852"/>
            <a:ext cx="2099164" cy="476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30" name="Стрелка вправо 1029"/>
          <p:cNvSpPr/>
          <p:nvPr/>
        </p:nvSpPr>
        <p:spPr>
          <a:xfrm>
            <a:off x="3378406" y="1843658"/>
            <a:ext cx="1046285" cy="2836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3378407" y="1136953"/>
            <a:ext cx="1046285" cy="2836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380992" y="2757934"/>
            <a:ext cx="1046285" cy="2836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380991" y="3506709"/>
            <a:ext cx="1046285" cy="2836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3380990" y="4052964"/>
            <a:ext cx="1046285" cy="2836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>
            <a:off x="3380989" y="4587471"/>
            <a:ext cx="1046285" cy="2836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3380989" y="5338387"/>
            <a:ext cx="1046285" cy="28361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3582 -0.3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5 -0.04306 L -0.36679 -0.65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1019 L -0.3513 -0.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0.0125 L -0.35951 0.13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8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34805 0.42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34361 0.201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0.35611 0.498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112" y="3903973"/>
            <a:ext cx="9541159" cy="21285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68601" y="195553"/>
            <a:ext cx="821981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Для вычисления </a:t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определенных интегралов</a:t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используем формулу</a:t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Ньютона-Лейбница.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2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42048" y="206468"/>
            <a:ext cx="51133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Постройте фигуру.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717" y="1048380"/>
            <a:ext cx="56959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434" y="193749"/>
            <a:ext cx="7006478" cy="64642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81901"/>
          <a:stretch/>
        </p:blipFill>
        <p:spPr>
          <a:xfrm>
            <a:off x="281609" y="1185058"/>
            <a:ext cx="3651763" cy="642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19104" b="61791"/>
          <a:stretch/>
        </p:blipFill>
        <p:spPr>
          <a:xfrm>
            <a:off x="281609" y="1827516"/>
            <a:ext cx="3648543" cy="677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3" y="2493719"/>
            <a:ext cx="3400424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56079" b="23630"/>
          <a:stretch/>
        </p:blipFill>
        <p:spPr>
          <a:xfrm>
            <a:off x="281609" y="3147533"/>
            <a:ext cx="3648543" cy="719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45" y="3867150"/>
            <a:ext cx="3648070" cy="390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t="88989"/>
          <a:stretch/>
        </p:blipFill>
        <p:spPr>
          <a:xfrm>
            <a:off x="281609" y="4257675"/>
            <a:ext cx="3648543" cy="3905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0151" y="193749"/>
            <a:ext cx="6984645" cy="644408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6944" y="213253"/>
            <a:ext cx="6987852" cy="64339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060" y="213253"/>
            <a:ext cx="6987852" cy="6431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8661" y="193749"/>
            <a:ext cx="6989889" cy="64642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6828" y="183677"/>
            <a:ext cx="6991046" cy="64642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2299" y="231852"/>
            <a:ext cx="6991045" cy="6437999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190500" y="1442483"/>
            <a:ext cx="91109" cy="233917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182218" y="2061091"/>
            <a:ext cx="91109" cy="233917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182218" y="2733120"/>
            <a:ext cx="91109" cy="233917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182218" y="3426764"/>
            <a:ext cx="91109" cy="233917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182217" y="3945453"/>
            <a:ext cx="91109" cy="233917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190500" y="4381706"/>
            <a:ext cx="91109" cy="233917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31223" y="2295008"/>
            <a:ext cx="251076" cy="975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6882" y="422368"/>
            <a:ext cx="3082190" cy="52629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Вычислите</a:t>
            </a:r>
          </a:p>
          <a:p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площадь</a:t>
            </a:r>
          </a:p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зонтика</a:t>
            </a:r>
          </a:p>
          <a:p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 </a:t>
            </a:r>
          </a:p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площадь</a:t>
            </a:r>
          </a:p>
          <a:p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ручки</a:t>
            </a:r>
          </a:p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зонтика</a:t>
            </a: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48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40" y="207764"/>
            <a:ext cx="6991045" cy="643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1609" y="195553"/>
            <a:ext cx="11634166" cy="6462422"/>
          </a:xfrm>
          <a:prstGeom prst="round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6982" y="396968"/>
            <a:ext cx="3129062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Площадь 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зонтика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вычислим 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сумму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площадей.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25" y="195553"/>
            <a:ext cx="6991350" cy="643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03595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7227" y="1134070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81940" y="1138535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en-US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0" y="4384035"/>
            <a:ext cx="3568842" cy="7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105</Words>
  <Application>Microsoft Office PowerPoint</Application>
  <PresentationFormat>Широкоэкранный</PresentationFormat>
  <Paragraphs>58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</dc:creator>
  <cp:lastModifiedBy>STU</cp:lastModifiedBy>
  <cp:revision>128</cp:revision>
  <dcterms:created xsi:type="dcterms:W3CDTF">2022-12-08T14:11:10Z</dcterms:created>
  <dcterms:modified xsi:type="dcterms:W3CDTF">2024-04-13T20:15:59Z</dcterms:modified>
</cp:coreProperties>
</file>