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1"/>
  </p:notesMasterIdLst>
  <p:handoutMasterIdLst>
    <p:handoutMasterId r:id="rId12"/>
  </p:handoutMasterIdLst>
  <p:sldIdLst>
    <p:sldId id="273" r:id="rId5"/>
    <p:sldId id="289" r:id="rId6"/>
    <p:sldId id="301" r:id="rId7"/>
    <p:sldId id="290" r:id="rId8"/>
    <p:sldId id="291" r:id="rId9"/>
    <p:sldId id="300" r:id="rId1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D9848-5677-4BCF-95D1-C82372C01846}" type="datetime1">
              <a:rPr lang="ru-RU" smtClean="0"/>
              <a:t>04.11.2022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31E6F-036B-4E04-BFD1-D01F3B702A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7084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C5916-493B-4EE4-BA2C-25F1304C33DA}" type="datetime1">
              <a:rPr lang="ru-RU" smtClean="0"/>
              <a:pPr/>
              <a:t>04.11.2022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AD683-D302-4111-A6F5-8510AAEA81C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40689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AD683-D302-4111-A6F5-8510AAEA81C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290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46535" y="3085766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581193" y="2495447"/>
            <a:ext cx="10993547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142517-D6EC-408C-A007-532B3B344D3A}" type="datetime1">
              <a:rPr lang="ru-RU" noProof="0" smtClean="0"/>
              <a:t>04.11.2022</a:t>
            </a:fld>
            <a:endParaRPr lang="ru-RU" noProof="0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0" name="Номер слайда 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2958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94" y="2340864"/>
            <a:ext cx="11029615" cy="3634486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4CA91A-B0F5-45DE-8555-87632070839D}" type="datetime1">
              <a:rPr lang="ru-RU" noProof="0" smtClean="0"/>
              <a:t>04.11.2022</a:t>
            </a:fld>
            <a:endParaRPr lang="ru-RU" noProof="0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0" name="Номер слайда 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6990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spect="1"/>
          </p:cNvSpPr>
          <p:nvPr/>
        </p:nvSpPr>
        <p:spPr>
          <a:xfrm>
            <a:off x="447818" y="5141976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81194" y="2393952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1194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DC3C90-B553-447A-868D-CF0912F05130}" type="datetime1">
              <a:rPr lang="ru-RU" noProof="0" smtClean="0"/>
              <a:t>04.11.2022</a:t>
            </a:fld>
            <a:endParaRPr lang="ru-RU" noProof="0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0" name="Номер слайда 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3122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1194" y="2228004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16041" y="2228004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B037DB-E393-494F-8B7B-59518E80F2BB}" type="datetime1">
              <a:rPr lang="ru-RU" noProof="0" smtClean="0"/>
              <a:t>04.11.2022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378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 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1193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1194" y="2926054"/>
            <a:ext cx="5194767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16039" y="2250894"/>
            <a:ext cx="5194771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16037" y="2926054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8A5D0E-2205-4C78-AB7A-40A821E05375}" type="datetime1">
              <a:rPr lang="ru-RU" noProof="0" smtClean="0"/>
              <a:t>04.11.2022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755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 1"/>
          <p:cNvSpPr>
            <a:spLocks noGrp="1"/>
          </p:cNvSpPr>
          <p:nvPr>
            <p:ph type="title"/>
          </p:nvPr>
        </p:nvSpPr>
        <p:spPr>
          <a:xfrm>
            <a:off x="575895" y="729658"/>
            <a:ext cx="11029616" cy="988332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5DB4F-EE2C-44C7-841A-315A261B6D4B}" type="datetime1">
              <a:rPr lang="ru-RU" noProof="0" smtClean="0"/>
              <a:t>04.11.2022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4146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7EEE3B-753D-45C8-B5C6-094E41A3164C}" type="datetime1">
              <a:rPr lang="ru-RU" noProof="0" smtClean="0"/>
              <a:t>04.11.2022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059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>
            <a:spLocks noChangeAspect="1"/>
          </p:cNvSpPr>
          <p:nvPr/>
        </p:nvSpPr>
        <p:spPr>
          <a:xfrm>
            <a:off x="447817" y="601201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7858" y="933452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0930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7858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3" y="6456918"/>
            <a:ext cx="2844799" cy="365125"/>
          </a:xfrm>
        </p:spPr>
        <p:txBody>
          <a:bodyPr rtlCol="0"/>
          <a:lstStyle/>
          <a:p>
            <a:pPr rtl="0"/>
            <a:fld id="{152FC1D7-3F7F-4B6B-9FD7-C48F4D8EA041}" type="datetime1">
              <a:rPr lang="ru-RU" noProof="0" smtClean="0"/>
              <a:t>04.11.2022</a:t>
            </a:fld>
            <a:endParaRPr lang="ru-RU" noProof="0" dirty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2"/>
            <a:ext cx="6917211" cy="365125"/>
          </a:xfrm>
        </p:spPr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1" y="6456918"/>
            <a:ext cx="1052511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20986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447817" y="641352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1193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D78C46-D5D9-4EDB-A41F-545C06A5A7EE}" type="datetime1">
              <a:rPr lang="ru-RU" noProof="0" smtClean="0"/>
              <a:t>04.11.2022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8905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1192" y="2336004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05953" y="6423916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fld id="{ABC9EB96-A2FB-4FFD-9E64-6F1E69283145}" type="datetime1">
              <a:rPr lang="ru-RU" smtClean="0"/>
              <a:pPr/>
              <a:t>04.11.2022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581192" y="6423916"/>
            <a:ext cx="69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58301" y="6423916"/>
            <a:ext cx="1052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fld id="{3A98EE3D-8CD1-4C3F-BD1C-C98C959646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рямоугольник 8"/>
          <p:cNvSpPr/>
          <p:nvPr/>
        </p:nvSpPr>
        <p:spPr>
          <a:xfrm>
            <a:off x="446535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Прямоугольник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Прямоугольник 10"/>
          <p:cNvSpPr/>
          <p:nvPr/>
        </p:nvSpPr>
        <p:spPr>
          <a:xfrm>
            <a:off x="424183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082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Franklin Gothic Demi" panose="020B0703020102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ru-RU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6" name="Рисунок 5" descr="пипетка со стекающей каплей в чашку Петри">
            <a:extLst>
              <a:ext uri="{FF2B5EF4-FFF2-40B4-BE49-F238E27FC236}">
                <a16:creationId xmlns:a16="http://schemas.microsoft.com/office/drawing/2014/main" id="{AD5EFA86-59D3-41A9-819E-C704FF32C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593" y="457200"/>
            <a:ext cx="7588885" cy="5899650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2" y="457201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2723" y="850791"/>
            <a:ext cx="3202016" cy="4198288"/>
          </a:xfrm>
        </p:spPr>
        <p:txBody>
          <a:bodyPr rtlCol="0" anchor="ctr">
            <a:normAutofit/>
          </a:bodyPr>
          <a:lstStyle/>
          <a:p>
            <a:pPr rtl="0"/>
            <a:r>
              <a:rPr lang="ru-RU" sz="1600" dirty="0">
                <a:solidFill>
                  <a:srgbClr val="FFFFFF"/>
                </a:solidFill>
              </a:rPr>
              <a:t>Удивительный мир Простейших</a:t>
            </a:r>
            <a:br>
              <a:rPr lang="ru-RU" sz="1600" dirty="0">
                <a:solidFill>
                  <a:srgbClr val="FFFFFF"/>
                </a:solidFill>
              </a:rPr>
            </a:br>
            <a:br>
              <a:rPr lang="ru-RU" sz="1600" dirty="0">
                <a:solidFill>
                  <a:srgbClr val="FFFFFF"/>
                </a:solidFill>
              </a:rPr>
            </a:br>
            <a:r>
              <a:rPr lang="ru-RU" sz="1600" dirty="0">
                <a:solidFill>
                  <a:srgbClr val="FFFFFF"/>
                </a:solidFill>
              </a:rPr>
              <a:t>Подготовка  и изучение биоматериала</a:t>
            </a:r>
            <a:br>
              <a:rPr lang="ru-RU" sz="1600" dirty="0">
                <a:solidFill>
                  <a:srgbClr val="FFFFFF"/>
                </a:solidFill>
              </a:rPr>
            </a:br>
            <a:br>
              <a:rPr lang="ru-RU" sz="1600" dirty="0">
                <a:solidFill>
                  <a:srgbClr val="FFFFFF"/>
                </a:solidFill>
              </a:rPr>
            </a:br>
            <a:r>
              <a:rPr lang="ru-RU" sz="1600" dirty="0">
                <a:solidFill>
                  <a:srgbClr val="FFFFFF"/>
                </a:solidFill>
              </a:rPr>
              <a:t>часть 1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40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723" y="5049079"/>
            <a:ext cx="3202016" cy="1515764"/>
          </a:xfrm>
          <a:noFill/>
        </p:spPr>
        <p:txBody>
          <a:bodyPr rtlCol="0" anchor="ctr">
            <a:noAutofit/>
          </a:bodyPr>
          <a:lstStyle/>
          <a:p>
            <a:r>
              <a:rPr lang="ru-RU" dirty="0">
                <a:solidFill>
                  <a:srgbClr val="FFFFFF">
                    <a:alpha val="75000"/>
                  </a:srgbClr>
                </a:solidFill>
              </a:rPr>
              <a:t>Подготовила : </a:t>
            </a:r>
            <a:r>
              <a:rPr lang="ru-RU" dirty="0">
                <a:solidFill>
                  <a:srgbClr val="FFFFFF">
                    <a:alpha val="75000"/>
                  </a:srgbClr>
                </a:solidFill>
                <a:latin typeface="Franklin Gothic Book" panose="020B0503020102020204" pitchFamily="34" charset="0"/>
              </a:rPr>
              <a:t>Афанасьева О.В.</a:t>
            </a:r>
          </a:p>
          <a:p>
            <a:pPr rtl="0"/>
            <a:endParaRPr lang="ru-RU" dirty="0">
              <a:solidFill>
                <a:srgbClr val="FFFFFF">
                  <a:alpha val="75000"/>
                </a:srgb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03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7338B-96A8-7904-D9E3-2004CE1B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6F422B-20DE-28FA-EA8B-51AE53D3E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40864"/>
            <a:ext cx="11029615" cy="2437324"/>
          </a:xfrm>
        </p:spPr>
        <p:txBody>
          <a:bodyPr>
            <a:noAutofit/>
          </a:bodyPr>
          <a:lstStyle/>
          <a:p>
            <a:r>
              <a:rPr lang="ru-RU" sz="4000" b="1" dirty="0"/>
              <a:t>Как заинтересовать школьников при изучении темы Простейшие?</a:t>
            </a:r>
          </a:p>
          <a:p>
            <a:r>
              <a:rPr lang="ru-RU" sz="4000" b="1" dirty="0"/>
              <a:t>Где взять биоматериал для лабораторной работы?</a:t>
            </a:r>
          </a:p>
        </p:txBody>
      </p:sp>
    </p:spTree>
    <p:extLst>
      <p:ext uri="{BB962C8B-B14F-4D97-AF65-F5344CB8AC3E}">
        <p14:creationId xmlns:p14="http://schemas.microsoft.com/office/powerpoint/2010/main" val="356059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CFBD1-ECED-F542-8CCF-3DA023BC4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               Световой микроскоп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0EFAC48-D5BE-BDD6-6104-26C8A96A0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9108" y="2341565"/>
            <a:ext cx="3633787" cy="3633787"/>
          </a:xfrm>
        </p:spPr>
      </p:pic>
    </p:spTree>
    <p:extLst>
      <p:ext uri="{BB962C8B-B14F-4D97-AF65-F5344CB8AC3E}">
        <p14:creationId xmlns:p14="http://schemas.microsoft.com/office/powerpoint/2010/main" val="2965136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55C03-7E73-D660-40F2-8952BE4A5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                         Забор проб воды</a:t>
            </a:r>
          </a:p>
        </p:txBody>
      </p:sp>
      <p:pic>
        <p:nvPicPr>
          <p:cNvPr id="5" name="Объект 4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BDDF435-0A1D-B17B-CDE2-0CAA0E0B9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7116438" y="1959027"/>
            <a:ext cx="3633787" cy="363378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9B480E-64BE-A9CC-09E2-16DF97668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11030" y="1872950"/>
            <a:ext cx="3514168" cy="3805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EE11D7-D259-789D-DC6E-382155FBBD9C}"/>
              </a:ext>
            </a:extLst>
          </p:cNvPr>
          <p:cNvSpPr txBox="1"/>
          <p:nvPr/>
        </p:nvSpPr>
        <p:spPr>
          <a:xfrm>
            <a:off x="1265145" y="5660962"/>
            <a:ext cx="380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Забор воды из озера </a:t>
            </a:r>
            <a:r>
              <a:rPr lang="ru-RU" dirty="0" err="1"/>
              <a:t>Иртяш</a:t>
            </a:r>
            <a:r>
              <a:rPr lang="ru-RU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21503-5559-8CB4-D855-E49EDF2275D3}"/>
              </a:ext>
            </a:extLst>
          </p:cNvPr>
          <p:cNvSpPr txBox="1"/>
          <p:nvPr/>
        </p:nvSpPr>
        <p:spPr>
          <a:xfrm>
            <a:off x="6998356" y="5660961"/>
            <a:ext cx="3928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Пробы воды из озера </a:t>
            </a:r>
            <a:r>
              <a:rPr lang="ru-RU" dirty="0" err="1"/>
              <a:t>Иртяш</a:t>
            </a:r>
            <a:r>
              <a:rPr lang="ru-RU" dirty="0"/>
              <a:t>, садовой бочки и взвесь воды с садовой землей (справа налево).</a:t>
            </a:r>
          </a:p>
        </p:txBody>
      </p:sp>
    </p:spTree>
    <p:extLst>
      <p:ext uri="{BB962C8B-B14F-4D97-AF65-F5344CB8AC3E}">
        <p14:creationId xmlns:p14="http://schemas.microsoft.com/office/powerpoint/2010/main" val="211618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695FD4-60B8-59C7-3893-9365A9470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                      оборудование</a:t>
            </a:r>
          </a:p>
        </p:txBody>
      </p:sp>
      <p:pic>
        <p:nvPicPr>
          <p:cNvPr id="5" name="Объект 4" descr="Изображение выглядит как стена, внутренний, рисует&#10;&#10;Автоматически созданное описание">
            <a:extLst>
              <a:ext uri="{FF2B5EF4-FFF2-40B4-BE49-F238E27FC236}">
                <a16:creationId xmlns:a16="http://schemas.microsoft.com/office/drawing/2014/main" id="{0DF6F1A2-F472-F1CA-1DB0-7D4582BD4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111833" y="1990377"/>
            <a:ext cx="3576500" cy="3845858"/>
          </a:xfrm>
        </p:spPr>
      </p:pic>
      <p:pic>
        <p:nvPicPr>
          <p:cNvPr id="7" name="Рисунок 6" descr="Изображение выглядит как стена, внутренний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BD995FAD-1334-74BE-3FE4-F2F3B5DE1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6126" y="1851427"/>
            <a:ext cx="3576498" cy="41237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B12A4D-24B6-3CA1-9C24-1C6B1EAB737A}"/>
              </a:ext>
            </a:extLst>
          </p:cNvPr>
          <p:cNvSpPr txBox="1"/>
          <p:nvPr/>
        </p:nvSpPr>
        <p:spPr>
          <a:xfrm flipH="1">
            <a:off x="1489037" y="6302188"/>
            <a:ext cx="9367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Цифровой микроскоп, работающий по типу видеокамеры с </a:t>
            </a:r>
            <a:r>
              <a:rPr lang="en-GB" sz="2000" b="1" dirty="0"/>
              <a:t>zoom, </a:t>
            </a:r>
            <a:r>
              <a:rPr lang="ru-RU" sz="2000" b="1" dirty="0"/>
              <a:t>ноутбук.</a:t>
            </a:r>
          </a:p>
        </p:txBody>
      </p:sp>
    </p:spTree>
    <p:extLst>
      <p:ext uri="{BB962C8B-B14F-4D97-AF65-F5344CB8AC3E}">
        <p14:creationId xmlns:p14="http://schemas.microsoft.com/office/powerpoint/2010/main" val="3431724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E7B30-9BE8-438F-4D04-13EE3D6B0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BCC92B-3154-AD0A-AA97-210731CC5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ипетка со стекающей каплей в чашку Петри">
            <a:extLst>
              <a:ext uri="{FF2B5EF4-FFF2-40B4-BE49-F238E27FC236}">
                <a16:creationId xmlns:a16="http://schemas.microsoft.com/office/drawing/2014/main" id="{2563269B-5D59-F658-76F9-D9ED66E25C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302" y="361950"/>
            <a:ext cx="11157505" cy="5899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DED2A5-A3D2-0CCC-89C3-FFFA1F017276}"/>
              </a:ext>
            </a:extLst>
          </p:cNvPr>
          <p:cNvSpPr txBox="1"/>
          <p:nvPr/>
        </p:nvSpPr>
        <p:spPr>
          <a:xfrm>
            <a:off x="581191" y="4728755"/>
            <a:ext cx="935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Продолжение в части 2</a:t>
            </a:r>
          </a:p>
        </p:txBody>
      </p:sp>
    </p:spTree>
    <p:extLst>
      <p:ext uri="{BB962C8B-B14F-4D97-AF65-F5344CB8AC3E}">
        <p14:creationId xmlns:p14="http://schemas.microsoft.com/office/powerpoint/2010/main" val="57003197"/>
      </p:ext>
    </p:extLst>
  </p:cSld>
  <p:clrMapOvr>
    <a:masterClrMapping/>
  </p:clrMapOvr>
</p:sld>
</file>

<file path=ppt/theme/theme1.xml><?xml version="1.0" encoding="utf-8"?>
<a:theme xmlns:a="http://schemas.openxmlformats.org/drawingml/2006/main" name="Дивиденд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6143_TF67061901.potx" id="{7EEC6E76-6E04-4CB0-9942-BB32E024A7DF}" vid="{3F4067E6-8D8B-4EA5-B157-84BFD2C7C8B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3242A4-1E6A-4E02-809C-4A24066EC0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D2D995-20F0-4C14-BF62-1248AB4B484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65255AC-12AC-4323-AA35-9BAC798B66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{171C227C-3156-4DA6-B240-8D2D79ECC141}tf67061901_win32</Template>
  <TotalTime>1549</TotalTime>
  <Words>87</Words>
  <Application>Microsoft Office PowerPoint</Application>
  <PresentationFormat>Широкоэкранный</PresentationFormat>
  <Paragraphs>13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Calibri</vt:lpstr>
      <vt:lpstr>Corbel</vt:lpstr>
      <vt:lpstr>Franklin Gothic Book</vt:lpstr>
      <vt:lpstr>Franklin Gothic Demi</vt:lpstr>
      <vt:lpstr>Wingdings 2</vt:lpstr>
      <vt:lpstr>ДивидендVTI</vt:lpstr>
      <vt:lpstr>Удивительный мир Простейших  Подготовка  и изучение биоматериала  часть 1</vt:lpstr>
      <vt:lpstr>Проблема:</vt:lpstr>
      <vt:lpstr>                                       Световой микроскоп</vt:lpstr>
      <vt:lpstr>                                                 Забор проб воды</vt:lpstr>
      <vt:lpstr>                                              оборудование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Подцарство Простейшие  Подготовка биоматериала</dc:title>
  <dc:creator>Оксана Афанасьева</dc:creator>
  <cp:lastModifiedBy>Оксана Афанасьева</cp:lastModifiedBy>
  <cp:revision>4</cp:revision>
  <dcterms:created xsi:type="dcterms:W3CDTF">2022-08-21T08:11:31Z</dcterms:created>
  <dcterms:modified xsi:type="dcterms:W3CDTF">2022-11-04T05:40:53Z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