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79" r:id="rId3"/>
    <p:sldId id="257" r:id="rId4"/>
    <p:sldId id="284" r:id="rId5"/>
    <p:sldId id="272" r:id="rId6"/>
    <p:sldId id="285" r:id="rId7"/>
    <p:sldId id="280" r:id="rId8"/>
    <p:sldId id="273" r:id="rId9"/>
    <p:sldId id="274" r:id="rId10"/>
    <p:sldId id="275" r:id="rId11"/>
    <p:sldId id="276" r:id="rId12"/>
    <p:sldId id="281" r:id="rId13"/>
    <p:sldId id="277" r:id="rId14"/>
    <p:sldId id="286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6DDA-24F3-4EC6-B84C-6CFB22D3D1F5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A914-0FAE-4AEF-8422-272AB3AB7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084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04664"/>
            <a:ext cx="3048000" cy="1828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501008"/>
            <a:ext cx="3810000" cy="2981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771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841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33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653136"/>
            <a:ext cx="2466975" cy="18478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471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221088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382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368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35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076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491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369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8040732" y="6611779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Ekaterina050466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0DDB-BB4F-4892-A2E0-D760CB244601}" type="datetimeFigureOut">
              <a:rPr lang="ru-RU" smtClean="0"/>
              <a:pPr/>
              <a:t>11.02.2023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744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a typeface="Batang" pitchFamily="18" charset="-127"/>
                <a:cs typeface="Times New Roman" pitchFamily="18" charset="0"/>
              </a:rPr>
              <a:t>Урок </a:t>
            </a:r>
            <a:b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a typeface="Batang" pitchFamily="18" charset="-127"/>
                <a:cs typeface="Times New Roman" pitchFamily="18" charset="0"/>
              </a:rPr>
            </a:br>
            <a:r>
              <a:rPr lang="ru-RU" sz="8000" b="1" dirty="0" smtClean="0">
                <a:solidFill>
                  <a:schemeClr val="accent2">
                    <a:lumMod val="75000"/>
                  </a:schemeClr>
                </a:solidFill>
                <a:ea typeface="Batang" pitchFamily="18" charset="-127"/>
                <a:cs typeface="Times New Roman" pitchFamily="18" charset="0"/>
              </a:rPr>
              <a:t>математики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8929718" cy="426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класс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учитель: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Шамолина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Елена   Сергеевна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/>
                </a:solidFill>
              </a:rPr>
              <a:t>Задача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  Условие  </a:t>
            </a:r>
          </a:p>
          <a:p>
            <a:pPr>
              <a:buNone/>
            </a:pPr>
            <a:r>
              <a:rPr lang="ru-RU" sz="4800" b="1" dirty="0" smtClean="0"/>
              <a:t>         Вопрос                </a:t>
            </a:r>
            <a:endParaRPr lang="ru-RU" sz="60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4800" b="1" dirty="0" smtClean="0"/>
              <a:t>                 Решение</a:t>
            </a:r>
          </a:p>
          <a:p>
            <a:pPr>
              <a:buNone/>
            </a:pPr>
            <a:r>
              <a:rPr lang="ru-RU" sz="4800" b="1" dirty="0" smtClean="0"/>
              <a:t>                           Ответ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</a:rPr>
              <a:t>Реши задачу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1.Миша и Маша купили лотерейные билеты. Сколько всего билетов купили дети?</a:t>
            </a:r>
          </a:p>
          <a:p>
            <a:pPr>
              <a:buNone/>
            </a:pPr>
            <a:r>
              <a:rPr lang="ru-RU" b="1" dirty="0" smtClean="0"/>
              <a:t>2.Миша купил 9 лотерейных билетов. Маша -7 билетов.</a:t>
            </a:r>
          </a:p>
          <a:p>
            <a:pPr>
              <a:buNone/>
            </a:pPr>
            <a:r>
              <a:rPr lang="ru-RU" b="1" dirty="0" smtClean="0"/>
              <a:t>3. Миша купил 9 лотерейных билетов. Маша -7 билетов.  На  сколько больше билетов купил Миша, чем Маша?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  <a:cs typeface="Times New Roman" pitchFamily="18" charset="0"/>
              </a:rPr>
              <a:t>Рефлексия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488" y="4286256"/>
            <a:ext cx="1214446" cy="121444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928803"/>
            <a:ext cx="6357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cs typeface="Times New Roman" pitchFamily="18" charset="0"/>
              </a:rPr>
              <a:t>всё было понятно, </a:t>
            </a:r>
          </a:p>
          <a:p>
            <a:r>
              <a:rPr lang="ru-RU" sz="4000" b="1" dirty="0" smtClean="0">
                <a:cs typeface="Times New Roman" pitchFamily="18" charset="0"/>
              </a:rPr>
              <a:t>не было затруднений</a:t>
            </a:r>
            <a:endParaRPr lang="ru-RU" sz="4000" b="1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286256"/>
            <a:ext cx="45005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cs typeface="Times New Roman" pitchFamily="18" charset="0"/>
              </a:rPr>
              <a:t>что-то не поняли, были затруднения</a:t>
            </a:r>
            <a:endParaRPr lang="ru-RU" sz="4000" b="1" dirty="0"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10" y="2071678"/>
            <a:ext cx="1214446" cy="12144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Числовая цепочка</a:t>
            </a:r>
            <a:endParaRPr lang="ru-RU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572660" cy="4525963"/>
          </a:xfrm>
        </p:spPr>
        <p:txBody>
          <a:bodyPr/>
          <a:lstStyle/>
          <a:p>
            <a:pPr>
              <a:buNone/>
            </a:pPr>
            <a:endParaRPr lang="ru-RU" sz="6000" b="1" dirty="0" smtClean="0"/>
          </a:p>
          <a:p>
            <a:pPr>
              <a:buNone/>
            </a:pPr>
            <a:r>
              <a:rPr lang="ru-RU" sz="6000" b="1" dirty="0" smtClean="0"/>
              <a:t>      </a:t>
            </a:r>
            <a:r>
              <a:rPr lang="ru-RU" sz="8000" b="1" dirty="0" smtClean="0"/>
              <a:t>9-3+4-8+7-5=4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Выигрышный билетик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6  10  2  9  4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2928958"/>
          </a:xfrm>
        </p:spPr>
        <p:txBody>
          <a:bodyPr>
            <a:prstTxWarp prst="textDeflate">
              <a:avLst/>
            </a:prstTxWarp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chemeClr val="accent2"/>
                </a:solidFill>
                <a:cs typeface="Times New Roman" pitchFamily="18" charset="0"/>
              </a:rPr>
              <a:t>МОЛОДЦЫ!</a:t>
            </a:r>
            <a:endParaRPr lang="ru-RU" sz="9600" dirty="0"/>
          </a:p>
        </p:txBody>
      </p:sp>
      <p:pic>
        <p:nvPicPr>
          <p:cNvPr id="4" name="Picture 2" descr="C:\Users\BOSS\Desktop\9180169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572008"/>
            <a:ext cx="2188317" cy="1585915"/>
          </a:xfrm>
          <a:prstGeom prst="rect">
            <a:avLst/>
          </a:prstGeom>
          <a:noFill/>
        </p:spPr>
      </p:pic>
      <p:pic>
        <p:nvPicPr>
          <p:cNvPr id="5" name="Picture 4" descr="C:\Users\BOSS\Desktop\3041405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71480"/>
            <a:ext cx="1571636" cy="1044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cs typeface="Times New Roman" pitchFamily="18" charset="0"/>
              </a:rPr>
              <a:t>   </a:t>
            </a:r>
            <a:r>
              <a:rPr lang="ru-RU" sz="6000" b="1" dirty="0" smtClean="0">
                <a:cs typeface="Times New Roman" pitchFamily="18" charset="0"/>
              </a:rPr>
              <a:t>10-7=</a:t>
            </a:r>
            <a:br>
              <a:rPr lang="ru-RU" sz="6000" b="1" dirty="0" smtClean="0">
                <a:cs typeface="Times New Roman" pitchFamily="18" charset="0"/>
              </a:rPr>
            </a:br>
            <a:r>
              <a:rPr lang="ru-RU" sz="6000" b="1" dirty="0" smtClean="0">
                <a:cs typeface="Times New Roman" pitchFamily="18" charset="0"/>
              </a:rPr>
              <a:t>4+3=</a:t>
            </a:r>
            <a:br>
              <a:rPr lang="ru-RU" sz="6000" b="1" dirty="0" smtClean="0">
                <a:cs typeface="Times New Roman" pitchFamily="18" charset="0"/>
              </a:rPr>
            </a:br>
            <a:r>
              <a:rPr lang="ru-RU" sz="6000" b="1" dirty="0" smtClean="0">
                <a:cs typeface="Times New Roman" pitchFamily="18" charset="0"/>
              </a:rPr>
              <a:t>6+3=</a:t>
            </a:r>
            <a:br>
              <a:rPr lang="ru-RU" sz="6000" b="1" dirty="0" smtClean="0">
                <a:cs typeface="Times New Roman" pitchFamily="18" charset="0"/>
              </a:rPr>
            </a:br>
            <a:r>
              <a:rPr lang="ru-RU" sz="6000" b="1" dirty="0" smtClean="0">
                <a:cs typeface="Times New Roman" pitchFamily="18" charset="0"/>
              </a:rPr>
              <a:t>9-4=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cs typeface="Times New Roman" pitchFamily="18" charset="0"/>
              </a:rPr>
              <a:t>Тема урока: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Закрепление знаний по теме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«Сложение и вычитание в пределах 10»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42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0037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b0c922d1f1f1df9857a13bcb54a5eb4368da3b68-5683625-images-thumbs&amp;ref=rim&amp;n=33&amp;w=150&amp;h=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33881">
            <a:off x="2914469" y="4408710"/>
            <a:ext cx="2597496" cy="1856369"/>
          </a:xfrm>
          <a:prstGeom prst="rect">
            <a:avLst/>
          </a:prstGeom>
          <a:noFill/>
        </p:spPr>
      </p:pic>
      <p:pic>
        <p:nvPicPr>
          <p:cNvPr id="1028" name="Picture 4" descr="https://avatars.mds.yandex.net/i?id=53432b0d60782dccd70fb27b30c039d964cb55a0-4297958-images-thumbs&amp;ref=rim&amp;n=33&amp;w=173&amp;h=1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30199">
            <a:off x="5820583" y="4418441"/>
            <a:ext cx="2492793" cy="1763195"/>
          </a:xfrm>
          <a:prstGeom prst="rect">
            <a:avLst/>
          </a:prstGeom>
          <a:noFill/>
        </p:spPr>
      </p:pic>
      <p:pic>
        <p:nvPicPr>
          <p:cNvPr id="1030" name="Picture 6" descr="https://avatars.mds.yandex.net/i?id=7b060ba8fa2287a2e0f0ced6abcbc9c158c8aaed-7754586-images-thumbs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714356"/>
            <a:ext cx="642942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Найди верные неравенства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dirty="0" smtClean="0">
                <a:latin typeface="+mj-lt"/>
              </a:rPr>
              <a:t>             </a:t>
            </a:r>
            <a:r>
              <a:rPr lang="ru-RU" sz="6000" b="1" dirty="0" smtClean="0">
                <a:latin typeface="+mj-lt"/>
                <a:cs typeface="Times New Roman" pitchFamily="18" charset="0"/>
              </a:rPr>
              <a:t>7-2&gt;7             </a:t>
            </a:r>
          </a:p>
          <a:p>
            <a:pPr>
              <a:buNone/>
            </a:pPr>
            <a:r>
              <a:rPr lang="ru-RU" sz="6000" b="1" dirty="0" smtClean="0">
                <a:latin typeface="+mj-lt"/>
                <a:cs typeface="Times New Roman" pitchFamily="18" charset="0"/>
              </a:rPr>
              <a:t>             9-3&gt;5            </a:t>
            </a:r>
          </a:p>
          <a:p>
            <a:pPr>
              <a:buNone/>
            </a:pPr>
            <a:r>
              <a:rPr lang="ru-RU" sz="6000" b="1" dirty="0" smtClean="0">
                <a:latin typeface="+mj-lt"/>
                <a:cs typeface="Times New Roman" pitchFamily="18" charset="0"/>
              </a:rPr>
              <a:t>             6-5&lt;4  </a:t>
            </a:r>
            <a:r>
              <a:rPr lang="ru-RU" sz="6000" dirty="0" smtClean="0">
                <a:latin typeface="+mj-lt"/>
                <a:cs typeface="Times New Roman" pitchFamily="18" charset="0"/>
              </a:rPr>
              <a:t>       </a:t>
            </a:r>
          </a:p>
          <a:p>
            <a:pPr algn="ctr">
              <a:buNone/>
            </a:pPr>
            <a:r>
              <a:rPr lang="ru-RU" sz="6000" dirty="0" smtClean="0">
                <a:latin typeface="+mj-lt"/>
              </a:rPr>
              <a:t>            </a:t>
            </a:r>
            <a:endParaRPr lang="ru-RU" sz="6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Проверь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cs typeface="Times New Roman" pitchFamily="18" charset="0"/>
              </a:rPr>
              <a:t>                9-3&gt;5            </a:t>
            </a:r>
          </a:p>
          <a:p>
            <a:pPr>
              <a:buNone/>
            </a:pPr>
            <a:r>
              <a:rPr lang="ru-RU" sz="6000" b="1" dirty="0" smtClean="0">
                <a:cs typeface="Times New Roman" pitchFamily="18" charset="0"/>
              </a:rPr>
              <a:t>                6-5&lt;4  </a:t>
            </a:r>
            <a:r>
              <a:rPr lang="ru-RU" sz="6000" dirty="0" smtClean="0">
                <a:cs typeface="Times New Roman" pitchFamily="18" charset="0"/>
              </a:rPr>
              <a:t>       </a:t>
            </a:r>
          </a:p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  <a:cs typeface="Times New Roman" pitchFamily="18" charset="0"/>
              </a:rPr>
              <a:t>Рефлексия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488" y="4286256"/>
            <a:ext cx="1214446" cy="1214446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928803"/>
            <a:ext cx="6357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cs typeface="Times New Roman" pitchFamily="18" charset="0"/>
              </a:rPr>
              <a:t>всё было понятно, </a:t>
            </a:r>
          </a:p>
          <a:p>
            <a:r>
              <a:rPr lang="ru-RU" sz="4000" b="1" dirty="0" smtClean="0">
                <a:cs typeface="Times New Roman" pitchFamily="18" charset="0"/>
              </a:rPr>
              <a:t>не было затруднений</a:t>
            </a:r>
            <a:endParaRPr lang="ru-RU" sz="4000" b="1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286256"/>
            <a:ext cx="45005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cs typeface="Times New Roman" pitchFamily="18" charset="0"/>
              </a:rPr>
              <a:t>что-то не поняли, были затруднения</a:t>
            </a:r>
            <a:endParaRPr lang="ru-RU" sz="4000" b="1" dirty="0"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10" y="2071678"/>
            <a:ext cx="1214446" cy="121444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35719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8-4=                  9-   =5                  10-3-3=</a:t>
            </a:r>
          </a:p>
          <a:p>
            <a:pPr>
              <a:buNone/>
            </a:pPr>
            <a:r>
              <a:rPr lang="ru-RU" sz="3600" b="1" dirty="0" smtClean="0"/>
              <a:t>9-6=                       +7=10             5+2-   =4</a:t>
            </a:r>
          </a:p>
          <a:p>
            <a:pPr>
              <a:buNone/>
            </a:pPr>
            <a:r>
              <a:rPr lang="ru-RU" sz="3600" b="1" dirty="0" smtClean="0"/>
              <a:t>2+7=                     -7=2                 8-7+  =10</a:t>
            </a:r>
          </a:p>
          <a:p>
            <a:pPr>
              <a:buNone/>
            </a:pPr>
            <a:r>
              <a:rPr lang="ru-RU" sz="3600" b="1" dirty="0" smtClean="0"/>
              <a:t>4+2=                 3+    =9                9-6+3=</a:t>
            </a:r>
          </a:p>
          <a:p>
            <a:pPr>
              <a:buNone/>
            </a:pPr>
            <a:r>
              <a:rPr lang="ru-RU" sz="3600" b="1" dirty="0" smtClean="0"/>
              <a:t>10-5=               8-    =3                 1+8-   </a:t>
            </a:r>
            <a:r>
              <a:rPr lang="ru-RU" sz="4000" b="1" dirty="0" smtClean="0"/>
              <a:t>=4</a:t>
            </a:r>
            <a:endParaRPr lang="ru-RU" sz="4000" b="1" dirty="0"/>
          </a:p>
        </p:txBody>
      </p:sp>
      <p:sp>
        <p:nvSpPr>
          <p:cNvPr id="11" name="Овал 10"/>
          <p:cNvSpPr/>
          <p:nvPr/>
        </p:nvSpPr>
        <p:spPr>
          <a:xfrm>
            <a:off x="928662" y="500042"/>
            <a:ext cx="9144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43042" y="1928802"/>
            <a:ext cx="357190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14480" y="2571744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785918" y="3143248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785918" y="3857628"/>
            <a:ext cx="35719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857356" y="457200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857620" y="1928802"/>
            <a:ext cx="28575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500430" y="2571744"/>
            <a:ext cx="28575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500430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071934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857620" y="457200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072462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42952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807246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500958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Заголовок 41"/>
          <p:cNvSpPr>
            <a:spLocks noGrp="1"/>
          </p:cNvSpPr>
          <p:nvPr>
            <p:ph type="title"/>
          </p:nvPr>
        </p:nvSpPr>
        <p:spPr>
          <a:xfrm>
            <a:off x="3786182" y="571480"/>
            <a:ext cx="857256" cy="8572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endParaRPr lang="ru-RU" dirty="0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7215206" y="500042"/>
            <a:ext cx="1060704" cy="9144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35719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8-4=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9-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=5                10-3-3=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9-6=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+7=10             5+2-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=4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2+7=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-7=2                8-7+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=10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4+2=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3+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=9             9-6+3=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10-5=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8-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=3               1+8-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28662" y="500042"/>
            <a:ext cx="9144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Заголовок 41"/>
          <p:cNvSpPr>
            <a:spLocks noGrp="1"/>
          </p:cNvSpPr>
          <p:nvPr>
            <p:ph type="title"/>
          </p:nvPr>
        </p:nvSpPr>
        <p:spPr>
          <a:xfrm>
            <a:off x="3786182" y="571480"/>
            <a:ext cx="857256" cy="8572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endParaRPr lang="ru-RU" dirty="0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7215206" y="500042"/>
            <a:ext cx="1060704" cy="9144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223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 математики</vt:lpstr>
      <vt:lpstr>       </vt:lpstr>
      <vt:lpstr>Тема урока:</vt:lpstr>
      <vt:lpstr>Слайд 4</vt:lpstr>
      <vt:lpstr>Найди верные неравенства</vt:lpstr>
      <vt:lpstr>Проверь</vt:lpstr>
      <vt:lpstr>Рефлексия</vt:lpstr>
      <vt:lpstr>Слайд 8</vt:lpstr>
      <vt:lpstr>Слайд 9</vt:lpstr>
      <vt:lpstr>Задача</vt:lpstr>
      <vt:lpstr>Реши задачу</vt:lpstr>
      <vt:lpstr>Рефлексия</vt:lpstr>
      <vt:lpstr>Числовая цепочка</vt:lpstr>
      <vt:lpstr>Выигрышный билетик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CompLife</cp:lastModifiedBy>
  <cp:revision>66</cp:revision>
  <dcterms:created xsi:type="dcterms:W3CDTF">2015-08-19T01:25:17Z</dcterms:created>
  <dcterms:modified xsi:type="dcterms:W3CDTF">2023-02-11T09:43:20Z</dcterms:modified>
</cp:coreProperties>
</file>