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87" r:id="rId6"/>
    <p:sldId id="28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78" r:id="rId27"/>
    <p:sldId id="280" r:id="rId28"/>
    <p:sldId id="283" r:id="rId29"/>
    <p:sldId id="281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42484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учителя-дефектолога»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 В.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«Школа № 19 г. Ельца»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Основным содержанием коррекционно-развивающих занятий являются: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467600" cy="39090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на формирование у обучающихся представлений о цвете, форме, величине и других сенсорных характеристиках окружающих предметов;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упражнения, развивающие внимание, память, мыслительные операции, творческие способности;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 и задания на коррекцию мелкой моторики пальцев рук;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малой и средней подвижности на развитие общей моторики и координации движений.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F2Tye0jw1U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7"/>
            <a:ext cx="3394472" cy="4464496"/>
          </a:xfrm>
          <a:prstGeom prst="rect">
            <a:avLst/>
          </a:prstGeom>
        </p:spPr>
      </p:pic>
      <p:pic>
        <p:nvPicPr>
          <p:cNvPr id="18434" name="Picture 2" descr="C:\Users\User\Desktop\Семинар\zmKo4V-_C4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4968552" cy="5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еминар\1aCW1IwZD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pic>
        <p:nvPicPr>
          <p:cNvPr id="19459" name="Picture 3" descr="C:\Users\User\Desktop\Семинар\nDYxWjgm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284984"/>
          </a:xfrm>
          <a:prstGeom prst="rect">
            <a:avLst/>
          </a:prstGeom>
          <a:noFill/>
        </p:spPr>
      </p:pic>
      <p:pic>
        <p:nvPicPr>
          <p:cNvPr id="19460" name="Picture 4" descr="C:\Users\User\Desktop\Семинар\vFpmUYe6A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3"/>
            <a:ext cx="478802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User\Desktop\Семинар\3uKUTekWY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Семинар\3xKyLv3P-SQ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Семинар\efayWjTdnn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0484" y="142840"/>
            <a:ext cx="5317819" cy="671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Семинар\inVZzB5zz-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Семинар\nSv0dokmX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Семинар\sR_vlMMsO2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DowHk_wx-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908720"/>
            <a:ext cx="63367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Целью работы учителя-дефектолога является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своевременная помощь детям с ограниченными возможностями при освоении программного минимума содержания образования в условиях ОУ;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коррекция развития познавательной сферы ребёнка в динамике образовательного процесса.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6 at 20.01.40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6 at 20.01.40 (2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hatsApp Image 2021-01-27 at 15.09.28 (2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1972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hatsApp Image 2021-01-27 at 15.09.27 (4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hatsApp Image 2021-01-27 at 15.09.2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hatsApp Image 2021-01-27 at 15.09.26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3kjWjPepfr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WhatsApp Image 2021-01-27 at 15.09.26 (1)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5517232"/>
          </a:xfrm>
          <a:prstGeom prst="rect">
            <a:avLst/>
          </a:prstGeom>
          <a:noFill/>
        </p:spPr>
      </p:pic>
      <p:pic>
        <p:nvPicPr>
          <p:cNvPr id="5" name="Рисунок 4" descr="C:\Users\User\Desktop\WhatsApp Image 2021-01-27 at 15.09.27 (3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155" y="0"/>
            <a:ext cx="5470845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hatsApp Image 2021-01-27 at 15.09.27 (2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WhatsApp Image 2021-01-27 at 15.09.27 (1)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571999" cy="3212975"/>
          </a:xfrm>
          <a:prstGeom prst="rect">
            <a:avLst/>
          </a:prstGeom>
          <a:noFill/>
        </p:spPr>
      </p:pic>
      <p:pic>
        <p:nvPicPr>
          <p:cNvPr id="5" name="Рисунок 4" descr="C:\Users\User\Desktop\JPTPoxpE9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1"/>
            <a:ext cx="4355976" cy="3429000"/>
          </a:xfrm>
          <a:prstGeom prst="rect">
            <a:avLst/>
          </a:prstGeom>
          <a:noFill/>
        </p:spPr>
      </p:pic>
      <p:pic>
        <p:nvPicPr>
          <p:cNvPr id="6" name="Рисунок 5" descr="C:\Users\User\Desktop\Hn5gmwBh7E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</p:spPr>
      </p:pic>
      <p:pic>
        <p:nvPicPr>
          <p:cNvPr id="7" name="Содержимое 3" descr="C:\Users\User\Desktop\WhatsApp Image 2021-01-27 at 15.09.27 (5).jpe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355976" cy="32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Содержание деятельности учителя-дефектолога направлено на решение следующих задач: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выявление неблагоприятных вариантов развития и квалификация трудностей ребёнка;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определение причин и механизмов нарушений в развитии каждого ребёнка;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участие в разработке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коррекционно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- развивающих программ в условиях взаимодействия педагогов психолого-педагогического консилиума ОУ (учитель-логопед, педагог-психолог, учитель);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динамическое изучение психического развития ребёнка, контроль над соответствием программы обучения за реальными достижениями и уровнем развития ребёнка;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индивидуальных, групповых коррекционных занятий с детьми, испытывающими трудности в овладении программного материала;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консультирование педагогов и родителей по проблемам развития, обучения и воспитания в соответствии с индивидуальными особенностями ребёнка.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Семинар\HGIl5POjYI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99991" cy="6858000"/>
          </a:xfrm>
          <a:prstGeom prst="rect">
            <a:avLst/>
          </a:prstGeom>
          <a:noFill/>
        </p:spPr>
      </p:pic>
      <p:pic>
        <p:nvPicPr>
          <p:cNvPr id="26627" name="Picture 3" descr="C:\Users\User\Desktop\Семинар\jJGu8VEpz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 КОРРЕКЦИОННОЙ РАБОТЫ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целенаправленно выполнять действия по инструкции педагога;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правильно пользоваться письменными принадлежностями, копировать несложные изображения;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анализировать и сравнивать предметы по одному из указанных признаков: форма, величина, цвет;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различать и называть основные цвета;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классифицировать геометрические фигуры;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составлять предмет из 2—3 частей;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определять на ощупь величину хорошо знакомых предметов;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зрительно определять и называть отличительные и общие признаки двух предметов;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классифицировать предметы и их изображения по признаку соответствия знакомым сенсорным эталонам, делать простейшие обобщения;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различать речевые и неречевые звуки;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ориентироваться на собственном теле и на плоскости листа бумаги;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 соответствии с целями и задачами определены основные направления работы учителя-дефектолога: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Диагностическое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Аналитическое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Консультативно-просветительское и профилактическое</a:t>
            </a:r>
            <a:r>
              <a:rPr lang="ru-RU" b="1" dirty="0" smtClean="0"/>
              <a:t> 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Используемые диагностические методики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Н. Я. Семаго, М. М. Семаго</a:t>
            </a:r>
          </a:p>
          <a:p>
            <a:pPr hangingPunct="0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«Диагностический альбом для исследования особенностей познавательной деятельности»2014 г. </a:t>
            </a:r>
          </a:p>
          <a:p>
            <a:pPr>
              <a:lnSpc>
                <a:spcPct val="120000"/>
              </a:lnSpc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Забрамная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С. Д., Боровик О.В.</a:t>
            </a:r>
          </a:p>
          <a:p>
            <a:pPr hangingPunct="0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«От диагностики к  развитию. Пособие для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педагогического изучения детей в начальных классах». </a:t>
            </a:r>
          </a:p>
          <a:p>
            <a:pPr>
              <a:lnSpc>
                <a:spcPct val="120000"/>
              </a:lnSpc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Багданова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Т.Г., Варламова О. И.</a:t>
            </a:r>
          </a:p>
          <a:p>
            <a:pPr hangingPunct="0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«Диагностика и коррекция познавательной  сферы младших школьников с отклонениями в развитии». </a:t>
            </a:r>
          </a:p>
          <a:p>
            <a:pPr>
              <a:lnSpc>
                <a:spcPct val="120000"/>
              </a:lnSpc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Стребелева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Е. А.</a:t>
            </a:r>
          </a:p>
          <a:p>
            <a:pPr hangingPunct="0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«Психолого-педагогическая диагностика развития детей раннего и дошкольного возраста» 2014г.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Дополнительная литература: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Левченко И.Ю., Киселева Н.А.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«Психологическое изучение детей с нарушениями развития».</a:t>
            </a:r>
          </a:p>
          <a:p>
            <a:pPr lvl="0"/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Забрамная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С. Д. Исаева Т. Н.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«Знаете ли Вы нас?»  Методические  рекомендации для изучения детей с умеренной и тяжелой умственной    отсталостью.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Трифонова Г.В.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«Диагностика БУД учащихся с интеллектуальными нарушениями».  Методическое пособие. 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Настольная книга педагога-дефектолога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Т. Б.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Епифанцева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др. Ростов 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/Д: Феникс, 2007. (Сердце отдаю детям)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5656" y="332656"/>
            <a:ext cx="6712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Формы работы  учителя-дефектолога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6792"/>
            <a:ext cx="860444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формой коррекционно-развивающей работы учителя-дефектолога являются индивидуальные (20-40 мин. 1-2 человека)  и групповые коррекционно-развивающие занятия (40 мин. в количестве 5 человек)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коррекционной работы на коррекционно-развивающих занятиях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восприятия, воображения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внимания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памяти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аналитико-синтетической сферы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личностно-мотивационной сферы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Коррекционно-составляющая занятий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Ритуал приветствия.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Разминка.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Рефлексия прошлого занятия (если это необходимо).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Основное содержание занятия (проведение игр, упражнений)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Рефлексия прошедшего занятия.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Ритуал прощания.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977</TotalTime>
  <Words>328</Words>
  <Application>Microsoft Office PowerPoint</Application>
  <PresentationFormat>Экран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«Коррекционно-развивающая работа учителя-дефектолога»  Подготовил:  учитель-дефектолог Ракина И. В.  МБОУ «Школа № 19 г. Ельца»  </vt:lpstr>
      <vt:lpstr>Слайд 2</vt:lpstr>
      <vt:lpstr>Слайд 3</vt:lpstr>
      <vt:lpstr>В соответствии с целями и задачами определены основные направления работы учителя-дефектолога: </vt:lpstr>
      <vt:lpstr>Используемые диагностические методики </vt:lpstr>
      <vt:lpstr>Дополнительная литература:</vt:lpstr>
      <vt:lpstr>Слайд 7</vt:lpstr>
      <vt:lpstr>Основные направления коррекционной работы на коррекционно-развивающих занятиях</vt:lpstr>
      <vt:lpstr>Коррекционно-составляющая занятий</vt:lpstr>
      <vt:lpstr> Основным содержанием коррекционно-развивающих занятий являются: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ПРЕДПОЛАГАЕМЫЕ РЕЗУЛЬТАТЫ КОРРЕКЦИОННОЙ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коррекционной работы со школьниками, развивающимися на фоне умеренной умственной отсталости в рамках реализации ФГОС ОО УО (ИН)</dc:title>
  <dc:creator>User</dc:creator>
  <cp:lastModifiedBy>User</cp:lastModifiedBy>
  <cp:revision>100</cp:revision>
  <dcterms:created xsi:type="dcterms:W3CDTF">2022-01-26T05:01:40Z</dcterms:created>
  <dcterms:modified xsi:type="dcterms:W3CDTF">2023-10-03T13:53:05Z</dcterms:modified>
</cp:coreProperties>
</file>