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  <p:sldMasterId id="2147483697" r:id="rId2"/>
  </p:sldMasterIdLst>
  <p:notesMasterIdLst>
    <p:notesMasterId r:id="rId21"/>
  </p:notesMasterIdLst>
  <p:sldIdLst>
    <p:sldId id="259" r:id="rId3"/>
    <p:sldId id="262" r:id="rId4"/>
    <p:sldId id="279" r:id="rId5"/>
    <p:sldId id="271" r:id="rId6"/>
    <p:sldId id="269" r:id="rId7"/>
    <p:sldId id="263" r:id="rId8"/>
    <p:sldId id="264" r:id="rId9"/>
    <p:sldId id="273" r:id="rId10"/>
    <p:sldId id="274" r:id="rId11"/>
    <p:sldId id="260" r:id="rId12"/>
    <p:sldId id="261" r:id="rId13"/>
    <p:sldId id="267" r:id="rId14"/>
    <p:sldId id="275" r:id="rId15"/>
    <p:sldId id="276" r:id="rId16"/>
    <p:sldId id="277" r:id="rId17"/>
    <p:sldId id="278" r:id="rId18"/>
    <p:sldId id="265" r:id="rId19"/>
    <p:sldId id="27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C371BA-B4AF-4E5A-B528-9CF17FB02422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4CA417-CF8B-41B7-AD68-37B693333C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 dirty="0"/>
              <a:t>Шаблон для учащихся, помогающий подготовить экскурсию в определенное место для представления другим учащимся. Содержит указания для учащихся о необходимых элементах для каждого слайда и рекомендуемое содержимое. 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5F972E0-5198-46C6-8EFE-44A646AD96EF}" type="slidenum">
              <a:rPr lang="ru-RU" smtClean="0"/>
              <a:pPr rtl="0"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443456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Например, город Витебск, находящийся в Белоруссии, тесно связан с именем художника Марка Шагала. Сегодня мы отправимся на экскурсию из нашей школы в Витебск сквозь расстояния и время...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5F972E0-5198-46C6-8EFE-44A646AD96EF}" type="slidenum">
              <a:rPr lang="ru-RU" smtClean="0"/>
              <a:pPr rtl="0"/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347712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5F972E0-5198-46C6-8EFE-44A646AD96EF}" type="slidenum">
              <a:rPr lang="ru-RU" smtClean="0"/>
              <a:pPr rtl="0"/>
              <a:t>18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37096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5F972E0-5198-46C6-8EFE-44A646AD96EF}" type="slidenum">
              <a:rPr lang="ru-RU" smtClean="0"/>
              <a:pPr rtl="0"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63128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5F972E0-5198-46C6-8EFE-44A646AD96EF}" type="slidenum">
              <a:rPr lang="ru-RU" smtClean="0"/>
              <a:pPr rtl="0"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78885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5F972E0-5198-46C6-8EFE-44A646AD96EF}" type="slidenum">
              <a:rPr lang="ru-RU" smtClean="0"/>
              <a:pPr rtl="0"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37331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5F972E0-5198-46C6-8EFE-44A646AD96EF}" type="slidenum">
              <a:rPr lang="ru-RU" smtClean="0"/>
              <a:pPr rtl="0"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373311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5F972E0-5198-46C6-8EFE-44A646AD96EF}" type="slidenum">
              <a:rPr lang="ru-RU" smtClean="0"/>
              <a:pPr rtl="0"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373311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Например, город Витебск, находящийся в Белоруссии, тесно связан с именем художника Марка Шагала. Сегодня мы отправимся на экскурсию из нашей школы в Витебск сквозь расстояния и время...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5F972E0-5198-46C6-8EFE-44A646AD96EF}" type="slidenum">
              <a:rPr lang="ru-RU" smtClean="0"/>
              <a:pPr rtl="0"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347712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Например, город Витебск, находящийся в Белоруссии, тесно связан с именем художника Марка Шагала. Сегодня мы отправимся на экскурсию из нашей школы в Витебск сквозь расстояния и время...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5F972E0-5198-46C6-8EFE-44A646AD96EF}" type="slidenum">
              <a:rPr lang="ru-RU" smtClean="0"/>
              <a:pPr rtl="0"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347712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Например, город Витебск, находящийся в Белоруссии, тесно связан с именем художника Марка Шагала. Сегодня мы отправимся на экскурсию из нашей школы в Витебск сквозь расстояния и время...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5F972E0-5198-46C6-8EFE-44A646AD96EF}" type="slidenum">
              <a:rPr lang="ru-RU" smtClean="0"/>
              <a:pPr rtl="0"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34771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9F0A221B-A3B0-47C1-A0CF-A6F836BB2350}" type="datetime1">
              <a:rPr lang="ru-RU" noProof="0" smtClean="0"/>
              <a:pPr rtl="0"/>
              <a:t>20.02.2024</a:t>
            </a:fld>
            <a:endParaRPr lang="ru-RU" noProof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42F0A33C-B6D6-454E-A4EA-5198AC78DEE3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17" name="Текст 16">
            <a:extLst>
              <a:ext uri="{FF2B5EF4-FFF2-40B4-BE49-F238E27FC236}">
                <a16:creationId xmlns="" xmlns:a16="http://schemas.microsoft.com/office/drawing/2014/main" id="{B941F392-55E3-4875-A0A8-7C2B611343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4036" y="599983"/>
            <a:ext cx="478631" cy="53975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228600" indent="0" algn="ctr">
              <a:buNone/>
              <a:defRPr sz="2800">
                <a:solidFill>
                  <a:schemeClr val="bg1"/>
                </a:solidFill>
              </a:defRPr>
            </a:lvl2pPr>
            <a:lvl3pPr marL="457200" indent="0" algn="ctr">
              <a:buNone/>
              <a:defRPr sz="2800">
                <a:solidFill>
                  <a:schemeClr val="bg1"/>
                </a:solidFill>
              </a:defRPr>
            </a:lvl3pPr>
            <a:lvl4pPr marL="685800" indent="0" algn="ctr">
              <a:buNone/>
              <a:defRPr sz="2800">
                <a:solidFill>
                  <a:schemeClr val="bg1"/>
                </a:solidFill>
              </a:defRPr>
            </a:lvl4pPr>
            <a:lvl5pPr marL="914400" indent="0" algn="ctr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8" name="Текст 16">
            <a:extLst>
              <a:ext uri="{FF2B5EF4-FFF2-40B4-BE49-F238E27FC236}">
                <a16:creationId xmlns="" xmlns:a16="http://schemas.microsoft.com/office/drawing/2014/main" id="{792D370F-01D2-4F21-BE9F-9951674A65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04212" y="1242501"/>
            <a:ext cx="478631" cy="53975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228600" indent="0" algn="ctr">
              <a:buNone/>
              <a:defRPr sz="2800">
                <a:solidFill>
                  <a:schemeClr val="bg1"/>
                </a:solidFill>
              </a:defRPr>
            </a:lvl2pPr>
            <a:lvl3pPr marL="457200" indent="0" algn="ctr">
              <a:buNone/>
              <a:defRPr sz="2800">
                <a:solidFill>
                  <a:schemeClr val="bg1"/>
                </a:solidFill>
              </a:defRPr>
            </a:lvl3pPr>
            <a:lvl4pPr marL="685800" indent="0" algn="ctr">
              <a:buNone/>
              <a:defRPr sz="2800">
                <a:solidFill>
                  <a:schemeClr val="bg1"/>
                </a:solidFill>
              </a:defRPr>
            </a:lvl4pPr>
            <a:lvl5pPr marL="914400" indent="0" algn="ctr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9" name="Текст 16">
            <a:extLst>
              <a:ext uri="{FF2B5EF4-FFF2-40B4-BE49-F238E27FC236}">
                <a16:creationId xmlns="" xmlns:a16="http://schemas.microsoft.com/office/drawing/2014/main" id="{F0D26AC6-BA38-4193-A559-92272875835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624036" y="1885019"/>
            <a:ext cx="478631" cy="53975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228600" indent="0" algn="ctr">
              <a:buNone/>
              <a:defRPr sz="2800"/>
            </a:lvl2pPr>
            <a:lvl3pPr marL="457200" indent="0" algn="ctr">
              <a:buNone/>
              <a:defRPr sz="2800"/>
            </a:lvl3pPr>
            <a:lvl4pPr marL="685800" indent="0" algn="ctr">
              <a:buNone/>
              <a:defRPr sz="2800"/>
            </a:lvl4pPr>
            <a:lvl5pPr marL="914400" indent="0" algn="ctr">
              <a:buNone/>
              <a:defRPr sz="28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0" name="Текст 16">
            <a:extLst>
              <a:ext uri="{FF2B5EF4-FFF2-40B4-BE49-F238E27FC236}">
                <a16:creationId xmlns="" xmlns:a16="http://schemas.microsoft.com/office/drawing/2014/main" id="{E8BC1B5E-B477-4CD0-996D-5614FE4B3FE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45404" y="1238157"/>
            <a:ext cx="478631" cy="53975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228600" indent="0" algn="ctr">
              <a:buNone/>
              <a:defRPr sz="2800"/>
            </a:lvl2pPr>
            <a:lvl3pPr marL="457200" indent="0" algn="ctr">
              <a:buNone/>
              <a:defRPr sz="2800"/>
            </a:lvl3pPr>
            <a:lvl4pPr marL="685800" indent="0" algn="ctr">
              <a:buNone/>
              <a:defRPr sz="2800"/>
            </a:lvl4pPr>
            <a:lvl5pPr marL="914400" indent="0" algn="ctr">
              <a:buNone/>
              <a:defRPr sz="28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blackWhite">
          <a:xfrm>
            <a:off x="3233738" y="1512409"/>
            <a:ext cx="2676525" cy="1809943"/>
          </a:xfrm>
          <a:noFill/>
          <a:ln w="38100">
            <a:noFill/>
          </a:ln>
        </p:spPr>
        <p:txBody>
          <a:bodyPr lIns="274320" rIns="274320" rtlCol="0" anchor="ctr" anchorCtr="0">
            <a:normAutofit/>
          </a:bodyPr>
          <a:lstStyle>
            <a:lvl1pPr algn="ctr">
              <a:defRPr sz="3800" cap="none" baseline="0">
                <a:solidFill>
                  <a:schemeClr val="tx1"/>
                </a:solidFill>
                <a:latin typeface="+mj-lt"/>
                <a:ea typeface="Verdana" panose="020B060403050404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3738" y="3322319"/>
            <a:ext cx="2676525" cy="2023304"/>
          </a:xfrm>
          <a:noFill/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1715302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blackWhite">
          <a:xfrm>
            <a:off x="1200150" y="2386744"/>
            <a:ext cx="6743700" cy="1645920"/>
          </a:xfrm>
          <a:noFill/>
          <a:ln w="38100">
            <a:solidFill>
              <a:srgbClr val="FFFFFF"/>
            </a:solidFill>
          </a:ln>
        </p:spPr>
        <p:txBody>
          <a:bodyPr lIns="274320" rIns="274320" rtlCol="0" anchor="ctr" anchorCtr="1">
            <a:normAutofit/>
          </a:bodyPr>
          <a:lstStyle>
            <a:lvl1pPr algn="ctr">
              <a:defRPr sz="2400">
                <a:solidFill>
                  <a:srgbClr val="262626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0B151BD-7979-45B9-98F7-90BCB03E64D6}" type="datetime1">
              <a:rPr lang="ru-RU" noProof="0" smtClean="0"/>
              <a:pPr rtl="0"/>
              <a:t>20.02.2024</a:t>
            </a:fld>
            <a:endParaRPr lang="ru-RU" noProof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F0A33C-B6D6-454E-A4EA-5198AC78DEE3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3287374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оловок раздела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C268440A-E3ED-426B-A1F8-1D7557F9584D}"/>
              </a:ext>
            </a:extLst>
          </p:cNvPr>
          <p:cNvSpPr/>
          <p:nvPr userDrawn="1"/>
        </p:nvSpPr>
        <p:spPr>
          <a:xfrm>
            <a:off x="0" y="3648206"/>
            <a:ext cx="9144000" cy="32098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blackWhite">
          <a:xfrm>
            <a:off x="1200150" y="1887121"/>
            <a:ext cx="6743700" cy="1645920"/>
          </a:xfrm>
          <a:noFill/>
          <a:ln w="38100">
            <a:solidFill>
              <a:srgbClr val="FFFFFF"/>
            </a:solidFill>
          </a:ln>
        </p:spPr>
        <p:txBody>
          <a:bodyPr lIns="274320" rIns="274320" rtlCol="0" anchor="ctr" anchorCtr="1">
            <a:norm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90E0F42A-82E0-4652-A636-E1BC21B38D85}" type="datetime1">
              <a:rPr lang="ru-RU" noProof="0" smtClean="0"/>
              <a:pPr rtl="0"/>
              <a:t>20.02.2024</a:t>
            </a:fld>
            <a:endParaRPr lang="ru-RU" noProof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F0A33C-B6D6-454E-A4EA-5198AC78DEE3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22496345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">
          <a:noFill/>
          <a:ln>
            <a:solidFill>
              <a:schemeClr val="accent2"/>
            </a:solidFill>
          </a:ln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C126930-3CD8-4829-B4CF-2F1D01D23E33}" type="datetime1">
              <a:rPr lang="ru-RU" noProof="0" smtClean="0"/>
              <a:pPr rtl="0"/>
              <a:t>20.02.2024</a:t>
            </a:fld>
            <a:endParaRPr lang="ru-RU" noProof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F0A33C-B6D6-454E-A4EA-5198AC78DEE3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C0B668FB-6A04-4C02-A197-0044D616A95A}"/>
              </a:ext>
            </a:extLst>
          </p:cNvPr>
          <p:cNvSpPr/>
          <p:nvPr userDrawn="1"/>
        </p:nvSpPr>
        <p:spPr>
          <a:xfrm>
            <a:off x="-11430" y="-1"/>
            <a:ext cx="274320" cy="687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40386430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">
          <a:noFill/>
          <a:ln>
            <a:noFill/>
          </a:ln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86434" y="2638044"/>
            <a:ext cx="3203828" cy="3101982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3753" y="2638044"/>
            <a:ext cx="3202685" cy="3101982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8490F80-16B9-4105-A8D1-19459E7D138B}" type="datetime1">
              <a:rPr lang="ru-RU" noProof="0" smtClean="0"/>
              <a:pPr rtl="0"/>
              <a:t>20.02.2024</a:t>
            </a:fld>
            <a:endParaRPr lang="ru-RU" noProof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F0A33C-B6D6-454E-A4EA-5198AC78DEE3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E972FC25-236C-4A4E-83A6-4EBE36B8339C}"/>
              </a:ext>
            </a:extLst>
          </p:cNvPr>
          <p:cNvSpPr/>
          <p:nvPr userDrawn="1"/>
        </p:nvSpPr>
        <p:spPr>
          <a:xfrm>
            <a:off x="-11430" y="-1"/>
            <a:ext cx="274320" cy="687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1795522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577" y="2313466"/>
            <a:ext cx="3202686" cy="704087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400" b="1" dirty="0">
                <a:solidFill>
                  <a:schemeClr val="bg1"/>
                </a:solidFill>
              </a:defRPr>
            </a:lvl1pPr>
          </a:lstStyle>
          <a:p>
            <a:pPr marL="228600" lvl="0" indent="-228600" rtl="0"/>
            <a:r>
              <a:rPr lang="ru-RU" noProof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87577" y="3143250"/>
            <a:ext cx="3202686" cy="2596776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53739" y="3143250"/>
            <a:ext cx="3190113" cy="2596776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rtl="0"/>
            <a:fld id="{0CD8D22F-81B1-4BAC-809B-1D33E63DDA46}" type="datetime1">
              <a:rPr lang="ru-RU" noProof="0" smtClean="0"/>
              <a:pPr rtl="0"/>
              <a:t>20.02.2024</a:t>
            </a:fld>
            <a:endParaRPr lang="ru-RU" noProof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F0A33C-B6D6-454E-A4EA-5198AC78DEE3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 bwMode="gray">
          <a:noFill/>
          <a:ln>
            <a:solidFill>
              <a:schemeClr val="bg1"/>
            </a:solidFill>
          </a:ln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2" name="Текст 4">
            <a:extLst>
              <a:ext uri="{FF2B5EF4-FFF2-40B4-BE49-F238E27FC236}">
                <a16:creationId xmlns="" xmlns:a16="http://schemas.microsoft.com/office/drawing/2014/main" id="{7CC6D812-2BC4-484A-A3B0-D751943CAC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28695" y="2313433"/>
            <a:ext cx="3202686" cy="704088"/>
          </a:xfrm>
        </p:spPr>
        <p:txBody>
          <a:bodyPr rtlCol="0" anchor="b"/>
          <a:lstStyle>
            <a:lvl1pPr marL="0" indent="0">
              <a:buFont typeface="Arial" panose="020B0604020202020204" pitchFamily="34" charset="0"/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1074450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594972" y="6324918"/>
            <a:ext cx="274320" cy="365760"/>
          </a:xfrm>
        </p:spPr>
        <p:txBody>
          <a:bodyPr rtlCol="0"/>
          <a:lstStyle/>
          <a:p>
            <a:pPr rtl="0"/>
            <a:fld id="{42F0A33C-B6D6-454E-A4EA-5198AC78DEE3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483292" y="6345814"/>
            <a:ext cx="2065310" cy="323968"/>
          </a:xfrm>
        </p:spPr>
        <p:txBody>
          <a:bodyPr rtlCol="0"/>
          <a:lstStyle/>
          <a:p>
            <a:pPr rtl="0"/>
            <a:fld id="{7E4E1298-3745-4FBB-AB67-55617436417C}" type="datetime1">
              <a:rPr lang="ru-RU" noProof="0" smtClean="0"/>
              <a:pPr rtl="0"/>
              <a:t>20.02.2024</a:t>
            </a:fld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42900" y="6403848"/>
            <a:ext cx="4425892" cy="320040"/>
          </a:xfrm>
        </p:spPr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64070FEF-D9D1-45DF-A806-9CA5B8270E72}"/>
              </a:ext>
            </a:extLst>
          </p:cNvPr>
          <p:cNvSpPr/>
          <p:nvPr userDrawn="1"/>
        </p:nvSpPr>
        <p:spPr>
          <a:xfrm>
            <a:off x="-11430" y="-1"/>
            <a:ext cx="274320" cy="687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6C8A7AD-2B2B-4A1B-8A04-1B8223844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2346313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8FE6005-9EA6-4186-9B7E-46198AFC30E8}" type="datetime1">
              <a:rPr lang="ru-RU" noProof="0" smtClean="0"/>
              <a:pPr rtl="0"/>
              <a:t>20.02.2024</a:t>
            </a:fld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F0A33C-B6D6-454E-A4EA-5198AC78DEE3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19301819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, подзаголовок и три изображения">
    <p:bg bwMode="black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5B634A45-4F6E-4E7E-A6D7-E30CC149DF79}"/>
              </a:ext>
            </a:extLst>
          </p:cNvPr>
          <p:cNvSpPr/>
          <p:nvPr userDrawn="1"/>
        </p:nvSpPr>
        <p:spPr>
          <a:xfrm>
            <a:off x="0" y="2423160"/>
            <a:ext cx="9144000" cy="4439128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3" name="Рисунок 6">
            <a:extLst>
              <a:ext uri="{FF2B5EF4-FFF2-40B4-BE49-F238E27FC236}">
                <a16:creationId xmlns="" xmlns:a16="http://schemas.microsoft.com/office/drawing/2014/main" id="{3A725127-1EDA-41FB-9345-CD609971402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17609" y="2952166"/>
            <a:ext cx="2160000" cy="2880000"/>
          </a:xfrm>
          <a:ln w="38100">
            <a:solidFill>
              <a:srgbClr val="FFFFFF"/>
            </a:solidFill>
          </a:ln>
        </p:spPr>
        <p:txBody>
          <a:bodyPr rtlCol="0"/>
          <a:lstStyle/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5" name="Рисунок 6">
            <a:extLst>
              <a:ext uri="{FF2B5EF4-FFF2-40B4-BE49-F238E27FC236}">
                <a16:creationId xmlns="" xmlns:a16="http://schemas.microsoft.com/office/drawing/2014/main" id="{45910403-693E-46B1-890E-692928E72B7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366391" y="2952166"/>
            <a:ext cx="2160000" cy="2880000"/>
          </a:xfrm>
          <a:ln w="38100">
            <a:solidFill>
              <a:srgbClr val="FFFFFF"/>
            </a:solidFill>
          </a:ln>
        </p:spPr>
        <p:txBody>
          <a:bodyPr rtlCol="0"/>
          <a:lstStyle/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288981" y="6238816"/>
            <a:ext cx="2065310" cy="323968"/>
          </a:xfrm>
        </p:spPr>
        <p:txBody>
          <a:bodyPr rtlCol="0"/>
          <a:lstStyle/>
          <a:p>
            <a:pPr rtl="0"/>
            <a:fld id="{5022C13A-EADD-4651-902A-4B9CE78B7A19}" type="datetime1">
              <a:rPr lang="ru-RU" noProof="0" smtClean="0"/>
              <a:pPr rtl="0"/>
              <a:t>20.02.2024</a:t>
            </a:fld>
            <a:endParaRPr lang="ru-RU" noProof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605790" y="6238816"/>
            <a:ext cx="4425892" cy="320040"/>
          </a:xfrm>
        </p:spPr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92102" y="6217920"/>
            <a:ext cx="274320" cy="365760"/>
          </a:xfrm>
        </p:spPr>
        <p:txBody>
          <a:bodyPr rtlCol="0"/>
          <a:lstStyle/>
          <a:p>
            <a:pPr rtl="0"/>
            <a:fld id="{42F0A33C-B6D6-454E-A4EA-5198AC78DEE3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344A571C-BD72-4598-B89C-F24CC99E0066}"/>
              </a:ext>
            </a:extLst>
          </p:cNvPr>
          <p:cNvSpPr>
            <a:spLocks noGrp="1"/>
          </p:cNvSpPr>
          <p:nvPr>
            <p:ph type="title"/>
          </p:nvPr>
        </p:nvSpPr>
        <p:spPr bwMode="black">
          <a:xfrm>
            <a:off x="605815" y="289570"/>
            <a:ext cx="7923263" cy="1127761"/>
          </a:xfrm>
          <a:noFill/>
          <a:ln>
            <a:noFill/>
          </a:ln>
        </p:spPr>
        <p:txBody>
          <a:bodyPr rtlCol="0" anchor="b" anchorCtr="1"/>
          <a:lstStyle>
            <a:lvl1pPr>
              <a:defRPr cap="none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4" name="Рисунок 6">
            <a:extLst>
              <a:ext uri="{FF2B5EF4-FFF2-40B4-BE49-F238E27FC236}">
                <a16:creationId xmlns="" xmlns:a16="http://schemas.microsoft.com/office/drawing/2014/main" id="{6759A834-A403-4050-9F3D-ABDDC9182E9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492000" y="2952166"/>
            <a:ext cx="2160000" cy="2880000"/>
          </a:xfrm>
          <a:ln w="38100">
            <a:solidFill>
              <a:srgbClr val="FFFFFF"/>
            </a:solidFill>
          </a:ln>
        </p:spPr>
        <p:txBody>
          <a:bodyPr rtlCol="0"/>
          <a:lstStyle/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7" name="Текст 16">
            <a:extLst>
              <a:ext uri="{FF2B5EF4-FFF2-40B4-BE49-F238E27FC236}">
                <a16:creationId xmlns="" xmlns:a16="http://schemas.microsoft.com/office/drawing/2014/main" id="{B0AC4720-7B75-40C4-BE31-CB8EBA0AAF8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05796" y="1493521"/>
            <a:ext cx="7920989" cy="1127762"/>
          </a:xfrm>
          <a:noFill/>
        </p:spPr>
        <p:txBody>
          <a:bodyPr rtlCol="0" anchor="t" anchorCtr="1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400"/>
            </a:lvl1pPr>
            <a:lvl2pPr marL="228600" indent="0" algn="ctr">
              <a:buNone/>
              <a:defRPr sz="2000"/>
            </a:lvl2pPr>
            <a:lvl3pPr marL="457200" indent="0" algn="ctr">
              <a:buNone/>
              <a:defRPr sz="2000"/>
            </a:lvl3pPr>
            <a:lvl4pPr marL="685800" indent="0" algn="ctr">
              <a:buNone/>
              <a:defRPr sz="2000"/>
            </a:lvl4pPr>
            <a:lvl5pPr marL="914400" indent="0" algn="ctr">
              <a:buNone/>
              <a:defRPr sz="2000"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36299502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9F0A221B-A3B0-47C1-A0CF-A6F836BB2350}" type="datetime1">
              <a:rPr lang="ru-RU" noProof="0" smtClean="0"/>
              <a:pPr rtl="0"/>
              <a:t>20.02.2024</a:t>
            </a:fld>
            <a:endParaRPr lang="ru-RU" noProof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42F0A33C-B6D6-454E-A4EA-5198AC78DEE3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17" name="Текст 16">
            <a:extLst>
              <a:ext uri="{FF2B5EF4-FFF2-40B4-BE49-F238E27FC236}">
                <a16:creationId xmlns="" xmlns:a16="http://schemas.microsoft.com/office/drawing/2014/main" id="{B941F392-55E3-4875-A0A8-7C2B611343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4031" y="599983"/>
            <a:ext cx="478631" cy="53975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228600" indent="0" algn="ctr">
              <a:buNone/>
              <a:defRPr sz="2800">
                <a:solidFill>
                  <a:schemeClr val="bg1"/>
                </a:solidFill>
              </a:defRPr>
            </a:lvl2pPr>
            <a:lvl3pPr marL="457200" indent="0" algn="ctr">
              <a:buNone/>
              <a:defRPr sz="2800">
                <a:solidFill>
                  <a:schemeClr val="bg1"/>
                </a:solidFill>
              </a:defRPr>
            </a:lvl3pPr>
            <a:lvl4pPr marL="685800" indent="0" algn="ctr">
              <a:buNone/>
              <a:defRPr sz="2800">
                <a:solidFill>
                  <a:schemeClr val="bg1"/>
                </a:solidFill>
              </a:defRPr>
            </a:lvl4pPr>
            <a:lvl5pPr marL="914400" indent="0" algn="ctr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8" name="Текст 16">
            <a:extLst>
              <a:ext uri="{FF2B5EF4-FFF2-40B4-BE49-F238E27FC236}">
                <a16:creationId xmlns="" xmlns:a16="http://schemas.microsoft.com/office/drawing/2014/main" id="{792D370F-01D2-4F21-BE9F-9951674A65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04207" y="1242501"/>
            <a:ext cx="478631" cy="53975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228600" indent="0" algn="ctr">
              <a:buNone/>
              <a:defRPr sz="2800">
                <a:solidFill>
                  <a:schemeClr val="bg1"/>
                </a:solidFill>
              </a:defRPr>
            </a:lvl2pPr>
            <a:lvl3pPr marL="457200" indent="0" algn="ctr">
              <a:buNone/>
              <a:defRPr sz="2800">
                <a:solidFill>
                  <a:schemeClr val="bg1"/>
                </a:solidFill>
              </a:defRPr>
            </a:lvl3pPr>
            <a:lvl4pPr marL="685800" indent="0" algn="ctr">
              <a:buNone/>
              <a:defRPr sz="2800">
                <a:solidFill>
                  <a:schemeClr val="bg1"/>
                </a:solidFill>
              </a:defRPr>
            </a:lvl4pPr>
            <a:lvl5pPr marL="914400" indent="0" algn="ctr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9" name="Текст 16">
            <a:extLst>
              <a:ext uri="{FF2B5EF4-FFF2-40B4-BE49-F238E27FC236}">
                <a16:creationId xmlns="" xmlns:a16="http://schemas.microsoft.com/office/drawing/2014/main" id="{F0D26AC6-BA38-4193-A559-92272875835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624031" y="1885019"/>
            <a:ext cx="478631" cy="53975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228600" indent="0" algn="ctr">
              <a:buNone/>
              <a:defRPr sz="2800"/>
            </a:lvl2pPr>
            <a:lvl3pPr marL="457200" indent="0" algn="ctr">
              <a:buNone/>
              <a:defRPr sz="2800"/>
            </a:lvl3pPr>
            <a:lvl4pPr marL="685800" indent="0" algn="ctr">
              <a:buNone/>
              <a:defRPr sz="2800"/>
            </a:lvl4pPr>
            <a:lvl5pPr marL="914400" indent="0" algn="ctr">
              <a:buNone/>
              <a:defRPr sz="28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0" name="Текст 16">
            <a:extLst>
              <a:ext uri="{FF2B5EF4-FFF2-40B4-BE49-F238E27FC236}">
                <a16:creationId xmlns="" xmlns:a16="http://schemas.microsoft.com/office/drawing/2014/main" id="{E8BC1B5E-B477-4CD0-996D-5614FE4B3FE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45399" y="1238157"/>
            <a:ext cx="478631" cy="53975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228600" indent="0" algn="ctr">
              <a:buNone/>
              <a:defRPr sz="2800"/>
            </a:lvl2pPr>
            <a:lvl3pPr marL="457200" indent="0" algn="ctr">
              <a:buNone/>
              <a:defRPr sz="2800"/>
            </a:lvl3pPr>
            <a:lvl4pPr marL="685800" indent="0" algn="ctr">
              <a:buNone/>
              <a:defRPr sz="2800"/>
            </a:lvl4pPr>
            <a:lvl5pPr marL="914400" indent="0" algn="ctr">
              <a:buNone/>
              <a:defRPr sz="28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blackWhite">
          <a:xfrm>
            <a:off x="3233738" y="1512399"/>
            <a:ext cx="2676525" cy="1809943"/>
          </a:xfrm>
          <a:noFill/>
          <a:ln w="38100">
            <a:noFill/>
          </a:ln>
        </p:spPr>
        <p:txBody>
          <a:bodyPr lIns="274320" rIns="274320" rtlCol="0" anchor="ctr" anchorCtr="0">
            <a:normAutofit/>
          </a:bodyPr>
          <a:lstStyle>
            <a:lvl1pPr algn="ctr">
              <a:defRPr sz="3800" cap="none" baseline="0">
                <a:solidFill>
                  <a:schemeClr val="tx1"/>
                </a:solidFill>
                <a:latin typeface="+mj-lt"/>
                <a:ea typeface="Verdana" panose="020B060403050404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3738" y="3322319"/>
            <a:ext cx="2676525" cy="2023304"/>
          </a:xfrm>
          <a:noFill/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17153027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black">
          <a:xfrm>
            <a:off x="516480" y="594360"/>
            <a:ext cx="8170331" cy="1962150"/>
          </a:xfrm>
          <a:noFill/>
          <a:ln w="38100">
            <a:solidFill>
              <a:schemeClr val="bg1"/>
            </a:solidFill>
          </a:ln>
        </p:spPr>
        <p:txBody>
          <a:bodyPr lIns="72000" tIns="72000" rIns="72000" bIns="72000" rtlCol="0" anchor="t" anchorCtr="0">
            <a:normAutofit/>
          </a:bodyPr>
          <a:lstStyle>
            <a:lvl1pPr algn="l">
              <a:defRPr sz="4000" cap="none" spc="0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4333" y="2084071"/>
            <a:ext cx="8162469" cy="3501154"/>
          </a:xfrm>
        </p:spPr>
        <p:txBody>
          <a:bodyPr numCol="2" spcCol="108000" rtlCol="0">
            <a:normAutofit/>
          </a:bodyPr>
          <a:lstStyle>
            <a:lvl1pPr marL="228600" indent="-228600" algn="l"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-228600" algn="l"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2">
                    <a:lumMod val="50000"/>
                  </a:schemeClr>
                </a:solidFill>
              </a:defRPr>
            </a:lvl2pPr>
            <a:lvl3pPr marL="685800" indent="-228600" algn="l"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2">
                    <a:lumMod val="50000"/>
                  </a:schemeClr>
                </a:solidFill>
              </a:defRPr>
            </a:lvl3pPr>
            <a:lvl4pPr marL="914400" indent="-228600" algn="l"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2">
                    <a:lumMod val="50000"/>
                  </a:schemeClr>
                </a:solidFill>
              </a:defRPr>
            </a:lvl4pPr>
            <a:lvl5pPr marL="1143000" indent="-228600" algn="l"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5442068" y="6234888"/>
            <a:ext cx="1519374" cy="323968"/>
          </a:xfrm>
        </p:spPr>
        <p:txBody>
          <a:bodyPr rtlCol="0"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fld id="{3561D346-B928-452B-9F68-D4E08973E186}" type="datetime1">
              <a:rPr lang="ru-RU" noProof="0" smtClean="0"/>
              <a:pPr rtl="0"/>
              <a:t>20.02.2024</a:t>
            </a:fld>
            <a:endParaRPr lang="ru-RU" noProof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2171700" y="6238816"/>
            <a:ext cx="3171826" cy="320040"/>
          </a:xfrm>
        </p:spPr>
        <p:txBody>
          <a:bodyPr rtlCol="0"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687121" y="5804577"/>
            <a:ext cx="274320" cy="365760"/>
          </a:xfrm>
        </p:spPr>
        <p:txBody>
          <a:bodyPr rtlCol="0"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fld id="{42F0A33C-B6D6-454E-A4EA-5198AC78DEE3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DC5B8FA8-6A22-40E7-B3E9-A963C93B51FA}"/>
              </a:ext>
            </a:extLst>
          </p:cNvPr>
          <p:cNvSpPr/>
          <p:nvPr userDrawn="1"/>
        </p:nvSpPr>
        <p:spPr>
          <a:xfrm>
            <a:off x="-11430" y="2"/>
            <a:ext cx="274320" cy="687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858204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black">
          <a:xfrm>
            <a:off x="516483" y="594360"/>
            <a:ext cx="8170331" cy="1962150"/>
          </a:xfrm>
          <a:noFill/>
          <a:ln w="38100">
            <a:solidFill>
              <a:schemeClr val="bg1"/>
            </a:solidFill>
          </a:ln>
        </p:spPr>
        <p:txBody>
          <a:bodyPr lIns="72000" tIns="72000" rIns="72000" bIns="72000" rtlCol="0" anchor="t" anchorCtr="0">
            <a:normAutofit/>
          </a:bodyPr>
          <a:lstStyle>
            <a:lvl1pPr algn="l">
              <a:defRPr sz="4000" cap="none" spc="0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4333" y="2084071"/>
            <a:ext cx="8162469" cy="3501154"/>
          </a:xfrm>
        </p:spPr>
        <p:txBody>
          <a:bodyPr numCol="2" spcCol="108000" rtlCol="0">
            <a:normAutofit/>
          </a:bodyPr>
          <a:lstStyle>
            <a:lvl1pPr marL="228600" indent="-228600" algn="l"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-228600" algn="l"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2">
                    <a:lumMod val="50000"/>
                  </a:schemeClr>
                </a:solidFill>
              </a:defRPr>
            </a:lvl2pPr>
            <a:lvl3pPr marL="685800" indent="-228600" algn="l"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2">
                    <a:lumMod val="50000"/>
                  </a:schemeClr>
                </a:solidFill>
              </a:defRPr>
            </a:lvl3pPr>
            <a:lvl4pPr marL="914400" indent="-228600" algn="l"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2">
                    <a:lumMod val="50000"/>
                  </a:schemeClr>
                </a:solidFill>
              </a:defRPr>
            </a:lvl4pPr>
            <a:lvl5pPr marL="1143000" indent="-228600" algn="l"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5442068" y="6234888"/>
            <a:ext cx="1519374" cy="323968"/>
          </a:xfrm>
        </p:spPr>
        <p:txBody>
          <a:bodyPr rtlCol="0"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fld id="{3561D346-B928-452B-9F68-D4E08973E186}" type="datetime1">
              <a:rPr lang="ru-RU" noProof="0" smtClean="0"/>
              <a:pPr rtl="0"/>
              <a:t>20.02.2024</a:t>
            </a:fld>
            <a:endParaRPr lang="ru-RU" noProof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2171700" y="6238816"/>
            <a:ext cx="3171826" cy="320040"/>
          </a:xfrm>
        </p:spPr>
        <p:txBody>
          <a:bodyPr rtlCol="0"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687121" y="5804577"/>
            <a:ext cx="274320" cy="365760"/>
          </a:xfrm>
        </p:spPr>
        <p:txBody>
          <a:bodyPr rtlCol="0"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fld id="{42F0A33C-B6D6-454E-A4EA-5198AC78DEE3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DC5B8FA8-6A22-40E7-B3E9-A963C93B51FA}"/>
              </a:ext>
            </a:extLst>
          </p:cNvPr>
          <p:cNvSpPr/>
          <p:nvPr userDrawn="1"/>
        </p:nvSpPr>
        <p:spPr>
          <a:xfrm>
            <a:off x="-11430" y="2"/>
            <a:ext cx="274320" cy="687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8582045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, подзаголовок и три изображения">
    <p:bg bwMode="black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5B634A45-4F6E-4E7E-A6D7-E30CC149DF79}"/>
              </a:ext>
            </a:extLst>
          </p:cNvPr>
          <p:cNvSpPr/>
          <p:nvPr userDrawn="1"/>
        </p:nvSpPr>
        <p:spPr>
          <a:xfrm>
            <a:off x="0" y="2423160"/>
            <a:ext cx="9144000" cy="4439128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3" name="Рисунок 6">
            <a:extLst>
              <a:ext uri="{FF2B5EF4-FFF2-40B4-BE49-F238E27FC236}">
                <a16:creationId xmlns="" xmlns:a16="http://schemas.microsoft.com/office/drawing/2014/main" id="{3A725127-1EDA-41FB-9345-CD609971402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17609" y="2952166"/>
            <a:ext cx="2160000" cy="2880000"/>
          </a:xfrm>
          <a:ln w="38100">
            <a:solidFill>
              <a:srgbClr val="FFFFFF"/>
            </a:solidFill>
          </a:ln>
        </p:spPr>
        <p:txBody>
          <a:bodyPr rtlCol="0"/>
          <a:lstStyle/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5" name="Рисунок 6">
            <a:extLst>
              <a:ext uri="{FF2B5EF4-FFF2-40B4-BE49-F238E27FC236}">
                <a16:creationId xmlns="" xmlns:a16="http://schemas.microsoft.com/office/drawing/2014/main" id="{45910403-693E-46B1-890E-692928E72B7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366391" y="2952166"/>
            <a:ext cx="2160000" cy="2880000"/>
          </a:xfrm>
          <a:ln w="38100">
            <a:solidFill>
              <a:srgbClr val="FFFFFF"/>
            </a:solidFill>
          </a:ln>
        </p:spPr>
        <p:txBody>
          <a:bodyPr rtlCol="0"/>
          <a:lstStyle/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288981" y="6238816"/>
            <a:ext cx="2065310" cy="323968"/>
          </a:xfrm>
        </p:spPr>
        <p:txBody>
          <a:bodyPr rtlCol="0"/>
          <a:lstStyle/>
          <a:p>
            <a:pPr rtl="0"/>
            <a:fld id="{5022C13A-EADD-4651-902A-4B9CE78B7A19}" type="datetime1">
              <a:rPr lang="ru-RU" noProof="0" smtClean="0"/>
              <a:pPr rtl="0"/>
              <a:t>20.02.2024</a:t>
            </a:fld>
            <a:endParaRPr lang="ru-RU" noProof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605790" y="6238816"/>
            <a:ext cx="4425892" cy="320040"/>
          </a:xfrm>
        </p:spPr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92102" y="6217920"/>
            <a:ext cx="274320" cy="365760"/>
          </a:xfrm>
        </p:spPr>
        <p:txBody>
          <a:bodyPr rtlCol="0"/>
          <a:lstStyle/>
          <a:p>
            <a:pPr rtl="0"/>
            <a:fld id="{42F0A33C-B6D6-454E-A4EA-5198AC78DEE3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344A571C-BD72-4598-B89C-F24CC99E0066}"/>
              </a:ext>
            </a:extLst>
          </p:cNvPr>
          <p:cNvSpPr>
            <a:spLocks noGrp="1"/>
          </p:cNvSpPr>
          <p:nvPr>
            <p:ph type="title"/>
          </p:nvPr>
        </p:nvSpPr>
        <p:spPr bwMode="black">
          <a:xfrm>
            <a:off x="605821" y="289582"/>
            <a:ext cx="7923263" cy="1127761"/>
          </a:xfrm>
          <a:noFill/>
          <a:ln>
            <a:noFill/>
          </a:ln>
        </p:spPr>
        <p:txBody>
          <a:bodyPr rtlCol="0" anchor="b" anchorCtr="1"/>
          <a:lstStyle>
            <a:lvl1pPr>
              <a:defRPr cap="none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4" name="Рисунок 6">
            <a:extLst>
              <a:ext uri="{FF2B5EF4-FFF2-40B4-BE49-F238E27FC236}">
                <a16:creationId xmlns="" xmlns:a16="http://schemas.microsoft.com/office/drawing/2014/main" id="{6759A834-A403-4050-9F3D-ABDDC9182E9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492000" y="2952166"/>
            <a:ext cx="2160000" cy="2880000"/>
          </a:xfrm>
          <a:ln w="38100">
            <a:solidFill>
              <a:srgbClr val="FFFFFF"/>
            </a:solidFill>
          </a:ln>
        </p:spPr>
        <p:txBody>
          <a:bodyPr rtlCol="0"/>
          <a:lstStyle/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7" name="Текст 16">
            <a:extLst>
              <a:ext uri="{FF2B5EF4-FFF2-40B4-BE49-F238E27FC236}">
                <a16:creationId xmlns="" xmlns:a16="http://schemas.microsoft.com/office/drawing/2014/main" id="{B0AC4720-7B75-40C4-BE31-CB8EBA0AAF8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05802" y="1493521"/>
            <a:ext cx="7920989" cy="1127762"/>
          </a:xfrm>
          <a:noFill/>
        </p:spPr>
        <p:txBody>
          <a:bodyPr rtlCol="0" anchor="t" anchorCtr="1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400"/>
            </a:lvl1pPr>
            <a:lvl2pPr marL="228600" indent="0" algn="ctr">
              <a:buNone/>
              <a:defRPr sz="2000"/>
            </a:lvl2pPr>
            <a:lvl3pPr marL="457200" indent="0" algn="ctr">
              <a:buNone/>
              <a:defRPr sz="2000"/>
            </a:lvl3pPr>
            <a:lvl4pPr marL="685800" indent="0" algn="ctr">
              <a:buNone/>
              <a:defRPr sz="2000"/>
            </a:lvl4pPr>
            <a:lvl5pPr marL="914400" indent="0" algn="ctr">
              <a:buNone/>
              <a:defRPr sz="2000"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36299502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карты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="" xmlns:a16="http://schemas.microsoft.com/office/drawing/2014/main" id="{5B1E50CE-2A10-414D-A44D-9CE008E33B1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white">
          <a:xfrm>
            <a:off x="0" y="0"/>
            <a:ext cx="9144000" cy="6858000"/>
          </a:xfrm>
          <a:solidFill>
            <a:schemeClr val="tx1"/>
          </a:solidFill>
        </p:spPr>
        <p:txBody>
          <a:bodyPr rtlCol="0" anchor="ctr" anchorCtr="0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32BFBB01-2158-40AB-B652-ED00805909B1}"/>
              </a:ext>
            </a:extLst>
          </p:cNvPr>
          <p:cNvSpPr/>
          <p:nvPr userDrawn="1"/>
        </p:nvSpPr>
        <p:spPr>
          <a:xfrm rot="5400000">
            <a:off x="4135499" y="1866159"/>
            <a:ext cx="864000" cy="915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rtl="0"/>
            <a:fld id="{B814BF7B-6F4F-4D57-A5E2-233935F22492}" type="datetime1">
              <a:rPr lang="ru-RU" noProof="0" smtClean="0"/>
              <a:pPr rtl="0"/>
              <a:t>20.02.2024</a:t>
            </a:fld>
            <a:endParaRPr lang="ru-RU" noProof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938892" y="6236208"/>
            <a:ext cx="4425892" cy="320040"/>
          </a:xfrm>
        </p:spPr>
        <p:txBody>
          <a:bodyPr rtlCol="0"/>
          <a:lstStyle>
            <a:lvl1pPr>
              <a:defRPr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F0A33C-B6D6-454E-A4EA-5198AC78DEE3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29A01CDD-F399-4646-90ED-E57A0E6099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5811592" y="246254"/>
            <a:ext cx="2840918" cy="957729"/>
          </a:xfrm>
          <a:noFill/>
          <a:ln>
            <a:noFill/>
          </a:ln>
        </p:spPr>
        <p:txBody>
          <a:bodyPr rtlCol="0" anchor="b" anchorCtr="0">
            <a:normAutofit/>
          </a:bodyPr>
          <a:lstStyle>
            <a:lvl1pPr algn="r">
              <a:defRPr sz="4000" b="0" cap="none" baseline="0">
                <a:solidFill>
                  <a:schemeClr val="accent2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C452D643-DA50-4240-9810-A9BBB97288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69341" y="1343516"/>
            <a:ext cx="2537929" cy="4472513"/>
          </a:xfrm>
        </p:spPr>
        <p:txBody>
          <a:bodyPr rtlCol="0">
            <a:normAutofit/>
          </a:bodyPr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228600" indent="0" algn="r">
              <a:buNone/>
              <a:defRPr sz="2000">
                <a:solidFill>
                  <a:schemeClr val="bg1"/>
                </a:solidFill>
              </a:defRPr>
            </a:lvl2pPr>
            <a:lvl3pPr marL="457200" indent="0" algn="r">
              <a:buNone/>
              <a:defRPr sz="2000">
                <a:solidFill>
                  <a:schemeClr val="bg1"/>
                </a:solidFill>
              </a:defRPr>
            </a:lvl3pPr>
            <a:lvl4pPr marL="685800" indent="0" algn="r">
              <a:buNone/>
              <a:defRPr sz="2000">
                <a:solidFill>
                  <a:schemeClr val="bg1"/>
                </a:solidFill>
              </a:defRPr>
            </a:lvl4pPr>
            <a:lvl5pPr marL="914400" indent="0" algn="r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2345918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blackWhite">
          <a:xfrm>
            <a:off x="662940" y="592206"/>
            <a:ext cx="4312830" cy="1810379"/>
          </a:xfrm>
          <a:noFill/>
          <a:ln>
            <a:noFill/>
          </a:ln>
        </p:spPr>
        <p:txBody>
          <a:bodyPr lIns="0" rtlCol="0" anchor="t" anchorCtr="0">
            <a:noAutofit/>
          </a:bodyPr>
          <a:lstStyle>
            <a:lvl1pPr marL="0" indent="0" algn="l" defTabSz="0">
              <a:buFont typeface="Arial" panose="020B0604020202020204" pitchFamily="34" charset="0"/>
              <a:buNone/>
              <a:defRPr sz="4000" cap="none" spc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4872900" y="0"/>
            <a:ext cx="4275672" cy="6858000"/>
          </a:xfrm>
          <a:solidFill>
            <a:schemeClr val="bg1">
              <a:lumMod val="75000"/>
            </a:schemeClr>
          </a:solidFill>
        </p:spPr>
        <p:txBody>
          <a:bodyPr rtlCol="0"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white">
          <a:xfrm>
            <a:off x="474064" y="2417825"/>
            <a:ext cx="3973049" cy="3710855"/>
          </a:xfrm>
        </p:spPr>
        <p:txBody>
          <a:bodyPr rtlCol="0" anchor="t" anchorCtr="1">
            <a:normAutofit/>
          </a:bodyPr>
          <a:lstStyle>
            <a:lvl1pPr marL="285750" indent="-285750" algn="l">
              <a:buClr>
                <a:schemeClr val="bg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pPr rtl="0"/>
            <a:fld id="{93B736EA-946F-4E5D-B252-7F219C824ACF}" type="datetime1">
              <a:rPr lang="ru-RU" noProof="0" smtClean="0"/>
              <a:pPr rtl="0"/>
              <a:t>20.02.2024</a:t>
            </a:fld>
            <a:endParaRPr lang="ru-RU" noProof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603504" y="6236208"/>
            <a:ext cx="3843598" cy="320040"/>
          </a:xfrm>
        </p:spPr>
        <p:txBody>
          <a:bodyPr rtlCol="0"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F0A33C-B6D6-454E-A4EA-5198AC78DEE3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38913094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1C226BE6-63BD-4193-A5B9-87DBDF176AB9}"/>
              </a:ext>
            </a:extLst>
          </p:cNvPr>
          <p:cNvSpPr/>
          <p:nvPr userDrawn="1"/>
        </p:nvSpPr>
        <p:spPr>
          <a:xfrm rot="5400000">
            <a:off x="4189500" y="-4192844"/>
            <a:ext cx="756000" cy="915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blackWhite">
          <a:xfrm>
            <a:off x="3131415" y="3508040"/>
            <a:ext cx="2881170" cy="3420000"/>
          </a:xfrm>
          <a:noFill/>
          <a:ln>
            <a:noFill/>
          </a:ln>
        </p:spPr>
        <p:txBody>
          <a:bodyPr rtlCol="0" anchor="ctr" anchorCtr="1">
            <a:noAutofit/>
          </a:bodyPr>
          <a:lstStyle>
            <a:lvl1pPr algn="l">
              <a:defRPr sz="2400" cap="none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3647" y="1005840"/>
            <a:ext cx="2623185" cy="5593080"/>
          </a:xfrm>
        </p:spPr>
        <p:txBody>
          <a:bodyPr rtlCol="0" anchor="t" anchorCtr="0">
            <a:normAutofit/>
          </a:bodyPr>
          <a:lstStyle>
            <a:lvl1pPr marL="285750" indent="-285750" algn="l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6471862" y="6254056"/>
            <a:ext cx="2065310" cy="323968"/>
          </a:xfrm>
        </p:spPr>
        <p:txBody>
          <a:bodyPr rtlCol="0"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pPr rtl="0"/>
            <a:fld id="{C5A56881-CB55-49FC-B940-7AC3E78E774F}" type="datetime1">
              <a:rPr lang="ru-RU" noProof="0" smtClean="0"/>
              <a:pPr rtl="0"/>
              <a:t>20.02.2024</a:t>
            </a:fld>
            <a:endParaRPr lang="ru-RU" noProof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226314" y="6236208"/>
            <a:ext cx="3843598" cy="320040"/>
          </a:xfrm>
        </p:spPr>
        <p:txBody>
          <a:bodyPr rtlCol="0"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674982" y="6233160"/>
            <a:ext cx="274320" cy="365760"/>
          </a:xfrm>
        </p:spPr>
        <p:txBody>
          <a:bodyPr rtlCol="0"/>
          <a:lstStyle/>
          <a:p>
            <a:pPr rtl="0"/>
            <a:fld id="{42F0A33C-B6D6-454E-A4EA-5198AC78DEE3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13" name="Текст 3">
            <a:extLst>
              <a:ext uri="{FF2B5EF4-FFF2-40B4-BE49-F238E27FC236}">
                <a16:creationId xmlns="" xmlns:a16="http://schemas.microsoft.com/office/drawing/2014/main" id="{A010B646-69BD-42FF-80B8-7A065EA6A284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220439" y="996684"/>
            <a:ext cx="2623185" cy="5593080"/>
          </a:xfrm>
        </p:spPr>
        <p:txBody>
          <a:bodyPr rtlCol="0" anchor="t" anchorCtr="0">
            <a:normAutofit/>
          </a:bodyPr>
          <a:lstStyle>
            <a:lvl1pPr marL="285750" indent="-285750" algn="l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25105443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виде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594972" y="6324918"/>
            <a:ext cx="274320" cy="365760"/>
          </a:xfrm>
        </p:spPr>
        <p:txBody>
          <a:bodyPr rtlCol="0"/>
          <a:lstStyle/>
          <a:p>
            <a:pPr rtl="0"/>
            <a:fld id="{42F0A33C-B6D6-454E-A4EA-5198AC78DEE3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12" name="Заголовок 11">
            <a:extLst>
              <a:ext uri="{FF2B5EF4-FFF2-40B4-BE49-F238E27FC236}">
                <a16:creationId xmlns="" xmlns:a16="http://schemas.microsoft.com/office/drawing/2014/main" id="{2B21E085-4E62-4EC9-A5F1-16523F195915}"/>
              </a:ext>
            </a:extLst>
          </p:cNvPr>
          <p:cNvSpPr>
            <a:spLocks noGrp="1"/>
          </p:cNvSpPr>
          <p:nvPr>
            <p:ph type="title"/>
          </p:nvPr>
        </p:nvSpPr>
        <p:spPr bwMode="black">
          <a:xfrm>
            <a:off x="5206662" y="426720"/>
            <a:ext cx="3524956" cy="1188720"/>
          </a:xfrm>
          <a:noFill/>
          <a:ln>
            <a:noFill/>
          </a:ln>
        </p:spPr>
        <p:txBody>
          <a:bodyPr rtlCol="0"/>
          <a:lstStyle>
            <a:lvl1pPr algn="l">
              <a:defRPr cap="none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="" xmlns:a16="http://schemas.microsoft.com/office/drawing/2014/main" id="{FFCDFB3A-4CE3-463F-8C40-B15E3F5CFCA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286658" y="1818152"/>
            <a:ext cx="3034383" cy="4277848"/>
          </a:xfrm>
          <a:noFill/>
        </p:spPr>
        <p:txBody>
          <a:bodyPr rtlCol="0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228600" indent="0" algn="l">
              <a:buNone/>
              <a:defRPr>
                <a:solidFill>
                  <a:schemeClr val="tx1"/>
                </a:solidFill>
              </a:defRPr>
            </a:lvl2pPr>
            <a:lvl3pPr marL="457200" indent="0" algn="l">
              <a:buNone/>
              <a:defRPr>
                <a:solidFill>
                  <a:schemeClr val="tx1"/>
                </a:solidFill>
              </a:defRPr>
            </a:lvl3pPr>
            <a:lvl4pPr marL="685800" indent="0" algn="l">
              <a:buNone/>
              <a:defRPr>
                <a:solidFill>
                  <a:schemeClr val="tx1"/>
                </a:solidFill>
              </a:defRPr>
            </a:lvl4pPr>
            <a:lvl5pPr marL="914400" indent="0" algn="l">
              <a:buNone/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483292" y="6345814"/>
            <a:ext cx="2065310" cy="323968"/>
          </a:xfrm>
        </p:spPr>
        <p:txBody>
          <a:bodyPr rtlCol="0"/>
          <a:lstStyle/>
          <a:p>
            <a:pPr rtl="0"/>
            <a:fld id="{2CEEC8C5-24E0-4A7C-A562-ABBB2DFBC00A}" type="datetime1">
              <a:rPr lang="ru-RU" noProof="0" smtClean="0"/>
              <a:pPr rtl="0"/>
              <a:t>20.02.2024</a:t>
            </a:fld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42900" y="6403848"/>
            <a:ext cx="4425892" cy="320040"/>
          </a:xfrm>
        </p:spPr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Рисунок 5">
            <a:extLst>
              <a:ext uri="{FF2B5EF4-FFF2-40B4-BE49-F238E27FC236}">
                <a16:creationId xmlns="" xmlns:a16="http://schemas.microsoft.com/office/drawing/2014/main" id="{7D356109-298D-4C51-9DC7-DC74594DC22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49117" y="396240"/>
            <a:ext cx="4445794" cy="5989638"/>
          </a:xfrm>
          <a:ln w="38100">
            <a:solidFill>
              <a:schemeClr val="accent2"/>
            </a:solidFill>
          </a:ln>
        </p:spPr>
        <p:txBody>
          <a:bodyPr rtlCol="0"/>
          <a:lstStyle/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64070FEF-D9D1-45DF-A806-9CA5B8270E72}"/>
              </a:ext>
            </a:extLst>
          </p:cNvPr>
          <p:cNvSpPr/>
          <p:nvPr userDrawn="1"/>
        </p:nvSpPr>
        <p:spPr>
          <a:xfrm>
            <a:off x="-11430" y="-1"/>
            <a:ext cx="274320" cy="687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cxnSp>
        <p:nvCxnSpPr>
          <p:cNvPr id="9" name="Прямая соединительная линия 8" descr="Декоративный элемент">
            <a:extLst>
              <a:ext uri="{FF2B5EF4-FFF2-40B4-BE49-F238E27FC236}">
                <a16:creationId xmlns="" xmlns:a16="http://schemas.microsoft.com/office/drawing/2014/main" id="{167C85F9-C124-4D12-B4AC-317A35D715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356312" y="1720670"/>
            <a:ext cx="2835000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229419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подпись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="" xmlns:a16="http://schemas.microsoft.com/office/drawing/2014/main" id="{BDE53EE8-1567-4A1C-B5FB-9243D17B161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572000" y="0"/>
            <a:ext cx="4572000" cy="6858000"/>
          </a:xfrm>
          <a:solidFill>
            <a:schemeClr val="tx1">
              <a:lumMod val="50000"/>
              <a:lumOff val="50000"/>
            </a:schemeClr>
          </a:solidFill>
        </p:spPr>
        <p:txBody>
          <a:bodyPr rtlCol="0"/>
          <a:lstStyle/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6" name="Рисунок 5">
            <a:extLst>
              <a:ext uri="{FF2B5EF4-FFF2-40B4-BE49-F238E27FC236}">
                <a16:creationId xmlns="" xmlns:a16="http://schemas.microsoft.com/office/drawing/2014/main" id="{145CB378-10E3-4D4E-82B7-47858EDEE57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997120" y="543362"/>
            <a:ext cx="3780000" cy="5765661"/>
          </a:xfrm>
          <a:ln w="38100">
            <a:solidFill>
              <a:schemeClr val="bg1"/>
            </a:solidFill>
          </a:ln>
        </p:spPr>
        <p:txBody>
          <a:bodyPr rtlCol="0"/>
          <a:lstStyle/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402784" y="6358084"/>
            <a:ext cx="2065310" cy="323968"/>
          </a:xfrm>
        </p:spPr>
        <p:txBody>
          <a:bodyPr rtlCol="0"/>
          <a:lstStyle/>
          <a:p>
            <a:pPr rtl="0"/>
            <a:fld id="{A260F885-B7F2-4712-9EE7-6BCD3D9C78FB}" type="datetime1">
              <a:rPr lang="ru-RU" noProof="0" smtClean="0"/>
              <a:pPr rtl="0"/>
              <a:t>20.02.2024</a:t>
            </a:fld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8273" y="6382908"/>
            <a:ext cx="4425892" cy="320040"/>
          </a:xfrm>
        </p:spPr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05904" y="6337188"/>
            <a:ext cx="274320" cy="365760"/>
          </a:xfrm>
        </p:spPr>
        <p:txBody>
          <a:bodyPr rtlCol="0"/>
          <a:lstStyle/>
          <a:p>
            <a:pPr rtl="0"/>
            <a:fld id="{42F0A33C-B6D6-454E-A4EA-5198AC78DEE3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AA2BF3C7-5EFF-4508-B560-D9A68D3F7226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28272" y="164690"/>
            <a:ext cx="3445329" cy="2624056"/>
          </a:xfrm>
          <a:noFill/>
          <a:ln>
            <a:noFill/>
          </a:ln>
        </p:spPr>
        <p:txBody>
          <a:bodyPr rtlCol="0" anchor="t" anchorCtr="0">
            <a:noAutofit/>
          </a:bodyPr>
          <a:lstStyle>
            <a:lvl1pPr>
              <a:defRPr sz="4000" cap="none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="" xmlns:a16="http://schemas.microsoft.com/office/drawing/2014/main" id="{37D64B51-A9B6-4A76-949F-5769931247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8271" y="3233530"/>
            <a:ext cx="3445328" cy="2902590"/>
          </a:xfrm>
        </p:spPr>
        <p:txBody>
          <a:bodyPr rtlCol="0">
            <a:normAutofit/>
          </a:bodyPr>
          <a:lstStyle>
            <a:lvl1pPr marL="0" indent="0" algn="ctr">
              <a:buClr>
                <a:schemeClr val="bg1"/>
              </a:buClr>
              <a:buNone/>
              <a:defRPr sz="2400">
                <a:solidFill>
                  <a:schemeClr val="tx1"/>
                </a:solidFill>
              </a:defRPr>
            </a:lvl1pPr>
            <a:lvl2pPr marL="228600" indent="0" algn="ctr">
              <a:buClr>
                <a:schemeClr val="bg1"/>
              </a:buClr>
              <a:buNone/>
              <a:defRPr sz="2400">
                <a:solidFill>
                  <a:schemeClr val="tx1"/>
                </a:solidFill>
              </a:defRPr>
            </a:lvl2pPr>
            <a:lvl3pPr marL="457200" indent="0" algn="ctr">
              <a:buClr>
                <a:schemeClr val="bg1"/>
              </a:buClr>
              <a:buNone/>
              <a:defRPr sz="2400">
                <a:solidFill>
                  <a:schemeClr val="tx1"/>
                </a:solidFill>
              </a:defRPr>
            </a:lvl3pPr>
            <a:lvl4pPr marL="685800" indent="0" algn="ctr">
              <a:buClr>
                <a:schemeClr val="bg1"/>
              </a:buClr>
              <a:buNone/>
              <a:defRPr sz="2400">
                <a:solidFill>
                  <a:schemeClr val="tx1"/>
                </a:solidFill>
              </a:defRPr>
            </a:lvl4pPr>
            <a:lvl5pPr marL="914400" indent="0" algn="ctr">
              <a:buClr>
                <a:schemeClr val="bg1"/>
              </a:buClr>
              <a:buNone/>
              <a:defRPr sz="24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9001146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blackWhite">
          <a:xfrm>
            <a:off x="5034675" y="407707"/>
            <a:ext cx="3682572" cy="2257167"/>
          </a:xfrm>
          <a:noFill/>
          <a:ln>
            <a:noFill/>
          </a:ln>
        </p:spPr>
        <p:txBody>
          <a:bodyPr rtlCol="0" anchor="ctr" anchorCtr="0">
            <a:normAutofit/>
          </a:bodyPr>
          <a:lstStyle>
            <a:lvl1pPr algn="l">
              <a:defRPr sz="4000">
                <a:solidFill>
                  <a:srgbClr val="262626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white">
          <a:xfrm>
            <a:off x="5085322" y="3019153"/>
            <a:ext cx="3438199" cy="3159033"/>
          </a:xfrm>
        </p:spPr>
        <p:txBody>
          <a:bodyPr rtlCol="0" anchor="t" anchorCtr="1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0D698B2-E276-4937-A022-A3B6FFEB527F}" type="datetime1">
              <a:rPr lang="ru-RU" noProof="0" smtClean="0"/>
              <a:pPr rtl="0"/>
              <a:t>20.02.2024</a:t>
            </a:fld>
            <a:endParaRPr lang="ru-RU" noProof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603504" y="6236208"/>
            <a:ext cx="3843598" cy="320040"/>
          </a:xfrm>
        </p:spPr>
        <p:txBody>
          <a:bodyPr rtlCol="0"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F0A33C-B6D6-454E-A4EA-5198AC78DEE3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12" name="Объект 2">
            <a:extLst>
              <a:ext uri="{FF2B5EF4-FFF2-40B4-BE49-F238E27FC236}">
                <a16:creationId xmlns="" xmlns:a16="http://schemas.microsoft.com/office/drawing/2014/main" id="{1FEC71D9-8368-4022-BA35-B43400F92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501" y="407707"/>
            <a:ext cx="4219387" cy="5770479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33891621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след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52AD206-FC9F-475D-9715-FECDC625B579}" type="datetime1">
              <a:rPr lang="ru-RU" noProof="0" smtClean="0"/>
              <a:pPr rtl="0"/>
              <a:t>20.02.2024</a:t>
            </a:fld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F0A33C-B6D6-454E-A4EA-5198AC78DEE3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8BE4AA6-ED36-4D3B-ABD8-3BA6059C308D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2808389" y="1127369"/>
            <a:ext cx="3527313" cy="1188720"/>
          </a:xfrm>
          <a:noFill/>
          <a:ln>
            <a:noFill/>
          </a:ln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cap="none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D94707B9-0409-43FA-B052-6AE401D767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08387" y="2263104"/>
            <a:ext cx="3527226" cy="3909119"/>
          </a:xfrm>
          <a:noFill/>
          <a:ln>
            <a:noFill/>
          </a:ln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28600" indent="0" algn="ctr">
              <a:buNone/>
              <a:defRPr>
                <a:solidFill>
                  <a:schemeClr val="bg1"/>
                </a:solidFill>
              </a:defRPr>
            </a:lvl2pPr>
            <a:lvl3pPr marL="457200" indent="0" algn="ctr">
              <a:buNone/>
              <a:defRPr>
                <a:solidFill>
                  <a:schemeClr val="bg1"/>
                </a:solidFill>
              </a:defRPr>
            </a:lvl3pPr>
            <a:lvl4pPr marL="685800" indent="0" algn="ctr">
              <a:buNone/>
              <a:defRPr>
                <a:solidFill>
                  <a:schemeClr val="bg1"/>
                </a:solidFill>
              </a:defRPr>
            </a:lvl4pPr>
            <a:lvl5pPr marL="9144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9525608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blackWhite">
          <a:xfrm>
            <a:off x="1200150" y="2386744"/>
            <a:ext cx="6743700" cy="1645920"/>
          </a:xfrm>
          <a:noFill/>
          <a:ln w="38100">
            <a:solidFill>
              <a:srgbClr val="FFFFFF"/>
            </a:solidFill>
          </a:ln>
        </p:spPr>
        <p:txBody>
          <a:bodyPr lIns="274320" rIns="274320" rtlCol="0" anchor="ctr" anchorCtr="1">
            <a:normAutofit/>
          </a:bodyPr>
          <a:lstStyle>
            <a:lvl1pPr algn="ctr">
              <a:defRPr sz="2400">
                <a:solidFill>
                  <a:srgbClr val="262626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0B151BD-7979-45B9-98F7-90BCB03E64D6}" type="datetime1">
              <a:rPr lang="ru-RU" noProof="0" smtClean="0"/>
              <a:pPr rtl="0"/>
              <a:t>20.02.2024</a:t>
            </a:fld>
            <a:endParaRPr lang="ru-RU" noProof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F0A33C-B6D6-454E-A4EA-5198AC78DEE3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3287374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оловок раздела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C268440A-E3ED-426B-A1F8-1D7557F9584D}"/>
              </a:ext>
            </a:extLst>
          </p:cNvPr>
          <p:cNvSpPr/>
          <p:nvPr userDrawn="1"/>
        </p:nvSpPr>
        <p:spPr>
          <a:xfrm>
            <a:off x="0" y="3648196"/>
            <a:ext cx="9144000" cy="32098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blackWhite">
          <a:xfrm>
            <a:off x="1200150" y="1887121"/>
            <a:ext cx="6743700" cy="1645920"/>
          </a:xfrm>
          <a:noFill/>
          <a:ln w="38100">
            <a:solidFill>
              <a:srgbClr val="FFFFFF"/>
            </a:solidFill>
          </a:ln>
        </p:spPr>
        <p:txBody>
          <a:bodyPr lIns="274320" rIns="274320" rtlCol="0" anchor="ctr" anchorCtr="1">
            <a:norm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90E0F42A-82E0-4652-A636-E1BC21B38D85}" type="datetime1">
              <a:rPr lang="ru-RU" noProof="0" smtClean="0"/>
              <a:pPr rtl="0"/>
              <a:t>20.02.2024</a:t>
            </a:fld>
            <a:endParaRPr lang="ru-RU" noProof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F0A33C-B6D6-454E-A4EA-5198AC78DEE3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22496345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карты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="" xmlns:a16="http://schemas.microsoft.com/office/drawing/2014/main" id="{5B1E50CE-2A10-414D-A44D-9CE008E33B1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white">
          <a:xfrm>
            <a:off x="0" y="0"/>
            <a:ext cx="9144000" cy="6858000"/>
          </a:xfrm>
          <a:solidFill>
            <a:schemeClr val="tx1"/>
          </a:solidFill>
        </p:spPr>
        <p:txBody>
          <a:bodyPr rtlCol="0" anchor="ctr" anchorCtr="0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32BFBB01-2158-40AB-B652-ED00805909B1}"/>
              </a:ext>
            </a:extLst>
          </p:cNvPr>
          <p:cNvSpPr/>
          <p:nvPr userDrawn="1"/>
        </p:nvSpPr>
        <p:spPr>
          <a:xfrm rot="5400000">
            <a:off x="4135499" y="1866159"/>
            <a:ext cx="864000" cy="915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rtl="0"/>
            <a:fld id="{B814BF7B-6F4F-4D57-A5E2-233935F22492}" type="datetime1">
              <a:rPr lang="ru-RU" noProof="0" smtClean="0"/>
              <a:pPr rtl="0"/>
              <a:t>20.02.2024</a:t>
            </a:fld>
            <a:endParaRPr lang="ru-RU" noProof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938892" y="6236208"/>
            <a:ext cx="4425892" cy="320040"/>
          </a:xfrm>
        </p:spPr>
        <p:txBody>
          <a:bodyPr rtlCol="0"/>
          <a:lstStyle>
            <a:lvl1pPr>
              <a:defRPr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F0A33C-B6D6-454E-A4EA-5198AC78DEE3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29A01CDD-F399-4646-90ED-E57A0E6099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5811592" y="246264"/>
            <a:ext cx="2840918" cy="957729"/>
          </a:xfrm>
          <a:noFill/>
          <a:ln>
            <a:noFill/>
          </a:ln>
        </p:spPr>
        <p:txBody>
          <a:bodyPr rtlCol="0" anchor="b" anchorCtr="0">
            <a:normAutofit/>
          </a:bodyPr>
          <a:lstStyle>
            <a:lvl1pPr algn="r">
              <a:defRPr sz="4000" b="0" cap="none" baseline="0">
                <a:solidFill>
                  <a:schemeClr val="accent2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C452D643-DA50-4240-9810-A9BBB97288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69346" y="1343516"/>
            <a:ext cx="2537929" cy="4472513"/>
          </a:xfrm>
        </p:spPr>
        <p:txBody>
          <a:bodyPr rtlCol="0">
            <a:normAutofit/>
          </a:bodyPr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228600" indent="0" algn="r">
              <a:buNone/>
              <a:defRPr sz="2000">
                <a:solidFill>
                  <a:schemeClr val="bg1"/>
                </a:solidFill>
              </a:defRPr>
            </a:lvl2pPr>
            <a:lvl3pPr marL="457200" indent="0" algn="r">
              <a:buNone/>
              <a:defRPr sz="2000">
                <a:solidFill>
                  <a:schemeClr val="bg1"/>
                </a:solidFill>
              </a:defRPr>
            </a:lvl3pPr>
            <a:lvl4pPr marL="685800" indent="0" algn="r">
              <a:buNone/>
              <a:defRPr sz="2000">
                <a:solidFill>
                  <a:schemeClr val="bg1"/>
                </a:solidFill>
              </a:defRPr>
            </a:lvl4pPr>
            <a:lvl5pPr marL="914400" indent="0" algn="r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2345918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">
          <a:noFill/>
          <a:ln>
            <a:solidFill>
              <a:schemeClr val="accent2"/>
            </a:solidFill>
          </a:ln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C126930-3CD8-4829-B4CF-2F1D01D23E33}" type="datetime1">
              <a:rPr lang="ru-RU" noProof="0" smtClean="0"/>
              <a:pPr rtl="0"/>
              <a:t>20.02.2024</a:t>
            </a:fld>
            <a:endParaRPr lang="ru-RU" noProof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F0A33C-B6D6-454E-A4EA-5198AC78DEE3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C0B668FB-6A04-4C02-A197-0044D616A95A}"/>
              </a:ext>
            </a:extLst>
          </p:cNvPr>
          <p:cNvSpPr/>
          <p:nvPr userDrawn="1"/>
        </p:nvSpPr>
        <p:spPr>
          <a:xfrm>
            <a:off x="-11430" y="-1"/>
            <a:ext cx="274320" cy="687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40386430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">
          <a:noFill/>
          <a:ln>
            <a:noFill/>
          </a:ln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86434" y="2638044"/>
            <a:ext cx="3203828" cy="3101982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3748" y="2638044"/>
            <a:ext cx="3202685" cy="3101982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8490F80-16B9-4105-A8D1-19459E7D138B}" type="datetime1">
              <a:rPr lang="ru-RU" noProof="0" smtClean="0"/>
              <a:pPr rtl="0"/>
              <a:t>20.02.2024</a:t>
            </a:fld>
            <a:endParaRPr lang="ru-RU" noProof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F0A33C-B6D6-454E-A4EA-5198AC78DEE3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E972FC25-236C-4A4E-83A6-4EBE36B8339C}"/>
              </a:ext>
            </a:extLst>
          </p:cNvPr>
          <p:cNvSpPr/>
          <p:nvPr userDrawn="1"/>
        </p:nvSpPr>
        <p:spPr>
          <a:xfrm>
            <a:off x="-11430" y="-1"/>
            <a:ext cx="274320" cy="687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17955229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577" y="2313456"/>
            <a:ext cx="3202686" cy="704087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400" b="1" dirty="0">
                <a:solidFill>
                  <a:schemeClr val="bg1"/>
                </a:solidFill>
              </a:defRPr>
            </a:lvl1pPr>
          </a:lstStyle>
          <a:p>
            <a:pPr marL="228600" lvl="0" indent="-228600" rtl="0"/>
            <a:r>
              <a:rPr lang="ru-RU" noProof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87577" y="3143250"/>
            <a:ext cx="3202686" cy="2596776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53739" y="3143250"/>
            <a:ext cx="3190113" cy="2596776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rtl="0"/>
            <a:fld id="{0CD8D22F-81B1-4BAC-809B-1D33E63DDA46}" type="datetime1">
              <a:rPr lang="ru-RU" noProof="0" smtClean="0"/>
              <a:pPr rtl="0"/>
              <a:t>20.02.2024</a:t>
            </a:fld>
            <a:endParaRPr lang="ru-RU" noProof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F0A33C-B6D6-454E-A4EA-5198AC78DEE3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 bwMode="gray">
          <a:noFill/>
          <a:ln>
            <a:solidFill>
              <a:schemeClr val="bg1"/>
            </a:solidFill>
          </a:ln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2" name="Текст 4">
            <a:extLst>
              <a:ext uri="{FF2B5EF4-FFF2-40B4-BE49-F238E27FC236}">
                <a16:creationId xmlns="" xmlns:a16="http://schemas.microsoft.com/office/drawing/2014/main" id="{7CC6D812-2BC4-484A-A3B0-D751943CAC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28695" y="2313433"/>
            <a:ext cx="3202686" cy="704088"/>
          </a:xfrm>
        </p:spPr>
        <p:txBody>
          <a:bodyPr rtlCol="0" anchor="b"/>
          <a:lstStyle>
            <a:lvl1pPr marL="0" indent="0">
              <a:buFont typeface="Arial" panose="020B0604020202020204" pitchFamily="34" charset="0"/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10744509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594972" y="6324918"/>
            <a:ext cx="274320" cy="365760"/>
          </a:xfrm>
        </p:spPr>
        <p:txBody>
          <a:bodyPr rtlCol="0"/>
          <a:lstStyle/>
          <a:p>
            <a:pPr rtl="0"/>
            <a:fld id="{42F0A33C-B6D6-454E-A4EA-5198AC78DEE3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483292" y="6345814"/>
            <a:ext cx="2065310" cy="323968"/>
          </a:xfrm>
        </p:spPr>
        <p:txBody>
          <a:bodyPr rtlCol="0"/>
          <a:lstStyle/>
          <a:p>
            <a:pPr rtl="0"/>
            <a:fld id="{7E4E1298-3745-4FBB-AB67-55617436417C}" type="datetime1">
              <a:rPr lang="ru-RU" noProof="0" smtClean="0"/>
              <a:pPr rtl="0"/>
              <a:t>20.02.2024</a:t>
            </a:fld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42900" y="6403848"/>
            <a:ext cx="4425892" cy="320040"/>
          </a:xfrm>
        </p:spPr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64070FEF-D9D1-45DF-A806-9CA5B8270E72}"/>
              </a:ext>
            </a:extLst>
          </p:cNvPr>
          <p:cNvSpPr/>
          <p:nvPr userDrawn="1"/>
        </p:nvSpPr>
        <p:spPr>
          <a:xfrm>
            <a:off x="-11430" y="-1"/>
            <a:ext cx="274320" cy="687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6C8A7AD-2B2B-4A1B-8A04-1B8223844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23463130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8FE6005-9EA6-4186-9B7E-46198AFC30E8}" type="datetime1">
              <a:rPr lang="ru-RU" noProof="0" smtClean="0"/>
              <a:pPr rtl="0"/>
              <a:t>20.02.2024</a:t>
            </a:fld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F0A33C-B6D6-454E-A4EA-5198AC78DEE3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1930181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blackWhite">
          <a:xfrm>
            <a:off x="662940" y="592216"/>
            <a:ext cx="4312830" cy="1810379"/>
          </a:xfrm>
          <a:noFill/>
          <a:ln>
            <a:noFill/>
          </a:ln>
        </p:spPr>
        <p:txBody>
          <a:bodyPr lIns="0" rtlCol="0" anchor="t" anchorCtr="0">
            <a:noAutofit/>
          </a:bodyPr>
          <a:lstStyle>
            <a:lvl1pPr marL="0" indent="0" algn="l" defTabSz="0">
              <a:buFont typeface="Arial" panose="020B0604020202020204" pitchFamily="34" charset="0"/>
              <a:buNone/>
              <a:defRPr sz="4000" cap="none" spc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4872900" y="0"/>
            <a:ext cx="4275672" cy="6858000"/>
          </a:xfrm>
          <a:solidFill>
            <a:schemeClr val="bg1">
              <a:lumMod val="75000"/>
            </a:schemeClr>
          </a:solidFill>
        </p:spPr>
        <p:txBody>
          <a:bodyPr rtlCol="0"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white">
          <a:xfrm>
            <a:off x="474069" y="2417835"/>
            <a:ext cx="3973049" cy="3710855"/>
          </a:xfrm>
        </p:spPr>
        <p:txBody>
          <a:bodyPr rtlCol="0" anchor="t" anchorCtr="1">
            <a:normAutofit/>
          </a:bodyPr>
          <a:lstStyle>
            <a:lvl1pPr marL="285750" indent="-285750" algn="l">
              <a:buClr>
                <a:schemeClr val="bg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pPr rtl="0"/>
            <a:fld id="{93B736EA-946F-4E5D-B252-7F219C824ACF}" type="datetime1">
              <a:rPr lang="ru-RU" noProof="0" smtClean="0"/>
              <a:pPr rtl="0"/>
              <a:t>20.02.2024</a:t>
            </a:fld>
            <a:endParaRPr lang="ru-RU" noProof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603504" y="6236208"/>
            <a:ext cx="3843598" cy="320040"/>
          </a:xfrm>
        </p:spPr>
        <p:txBody>
          <a:bodyPr rtlCol="0"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F0A33C-B6D6-454E-A4EA-5198AC78DEE3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3891309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1C226BE6-63BD-4193-A5B9-87DBDF176AB9}"/>
              </a:ext>
            </a:extLst>
          </p:cNvPr>
          <p:cNvSpPr/>
          <p:nvPr userDrawn="1"/>
        </p:nvSpPr>
        <p:spPr>
          <a:xfrm rot="5400000">
            <a:off x="4189500" y="-4192844"/>
            <a:ext cx="756000" cy="915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blackWhite">
          <a:xfrm>
            <a:off x="3131415" y="3508040"/>
            <a:ext cx="2881170" cy="3420000"/>
          </a:xfrm>
          <a:noFill/>
          <a:ln>
            <a:noFill/>
          </a:ln>
        </p:spPr>
        <p:txBody>
          <a:bodyPr rtlCol="0" anchor="ctr" anchorCtr="1">
            <a:noAutofit/>
          </a:bodyPr>
          <a:lstStyle>
            <a:lvl1pPr algn="l">
              <a:defRPr sz="2400" cap="none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3647" y="1005840"/>
            <a:ext cx="2623185" cy="5593080"/>
          </a:xfrm>
        </p:spPr>
        <p:txBody>
          <a:bodyPr rtlCol="0" anchor="t" anchorCtr="0">
            <a:normAutofit/>
          </a:bodyPr>
          <a:lstStyle>
            <a:lvl1pPr marL="285750" indent="-285750" algn="l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6471862" y="6254056"/>
            <a:ext cx="2065310" cy="323968"/>
          </a:xfrm>
        </p:spPr>
        <p:txBody>
          <a:bodyPr rtlCol="0"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pPr rtl="0"/>
            <a:fld id="{C5A56881-CB55-49FC-B940-7AC3E78E774F}" type="datetime1">
              <a:rPr lang="ru-RU" noProof="0" smtClean="0"/>
              <a:pPr rtl="0"/>
              <a:t>20.02.2024</a:t>
            </a:fld>
            <a:endParaRPr lang="ru-RU" noProof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226314" y="6236208"/>
            <a:ext cx="3843598" cy="320040"/>
          </a:xfrm>
        </p:spPr>
        <p:txBody>
          <a:bodyPr rtlCol="0"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674982" y="6233160"/>
            <a:ext cx="274320" cy="365760"/>
          </a:xfrm>
        </p:spPr>
        <p:txBody>
          <a:bodyPr rtlCol="0"/>
          <a:lstStyle/>
          <a:p>
            <a:pPr rtl="0"/>
            <a:fld id="{42F0A33C-B6D6-454E-A4EA-5198AC78DEE3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13" name="Текст 3">
            <a:extLst>
              <a:ext uri="{FF2B5EF4-FFF2-40B4-BE49-F238E27FC236}">
                <a16:creationId xmlns="" xmlns:a16="http://schemas.microsoft.com/office/drawing/2014/main" id="{A010B646-69BD-42FF-80B8-7A065EA6A284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220439" y="996684"/>
            <a:ext cx="2623185" cy="5593080"/>
          </a:xfrm>
        </p:spPr>
        <p:txBody>
          <a:bodyPr rtlCol="0" anchor="t" anchorCtr="0">
            <a:normAutofit/>
          </a:bodyPr>
          <a:lstStyle>
            <a:lvl1pPr marL="285750" indent="-285750" algn="l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2510544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виде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594972" y="6324918"/>
            <a:ext cx="274320" cy="365760"/>
          </a:xfrm>
        </p:spPr>
        <p:txBody>
          <a:bodyPr rtlCol="0"/>
          <a:lstStyle/>
          <a:p>
            <a:pPr rtl="0"/>
            <a:fld id="{42F0A33C-B6D6-454E-A4EA-5198AC78DEE3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12" name="Заголовок 11">
            <a:extLst>
              <a:ext uri="{FF2B5EF4-FFF2-40B4-BE49-F238E27FC236}">
                <a16:creationId xmlns="" xmlns:a16="http://schemas.microsoft.com/office/drawing/2014/main" id="{2B21E085-4E62-4EC9-A5F1-16523F195915}"/>
              </a:ext>
            </a:extLst>
          </p:cNvPr>
          <p:cNvSpPr>
            <a:spLocks noGrp="1"/>
          </p:cNvSpPr>
          <p:nvPr>
            <p:ph type="title"/>
          </p:nvPr>
        </p:nvSpPr>
        <p:spPr bwMode="black">
          <a:xfrm>
            <a:off x="5206662" y="426720"/>
            <a:ext cx="3524956" cy="1188720"/>
          </a:xfrm>
          <a:noFill/>
          <a:ln>
            <a:noFill/>
          </a:ln>
        </p:spPr>
        <p:txBody>
          <a:bodyPr rtlCol="0"/>
          <a:lstStyle>
            <a:lvl1pPr algn="l">
              <a:defRPr cap="none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="" xmlns:a16="http://schemas.microsoft.com/office/drawing/2014/main" id="{FFCDFB3A-4CE3-463F-8C40-B15E3F5CFCA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286658" y="1818152"/>
            <a:ext cx="3034383" cy="4277848"/>
          </a:xfrm>
          <a:noFill/>
        </p:spPr>
        <p:txBody>
          <a:bodyPr rtlCol="0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228600" indent="0" algn="l">
              <a:buNone/>
              <a:defRPr>
                <a:solidFill>
                  <a:schemeClr val="tx1"/>
                </a:solidFill>
              </a:defRPr>
            </a:lvl2pPr>
            <a:lvl3pPr marL="457200" indent="0" algn="l">
              <a:buNone/>
              <a:defRPr>
                <a:solidFill>
                  <a:schemeClr val="tx1"/>
                </a:solidFill>
              </a:defRPr>
            </a:lvl3pPr>
            <a:lvl4pPr marL="685800" indent="0" algn="l">
              <a:buNone/>
              <a:defRPr>
                <a:solidFill>
                  <a:schemeClr val="tx1"/>
                </a:solidFill>
              </a:defRPr>
            </a:lvl4pPr>
            <a:lvl5pPr marL="914400" indent="0" algn="l">
              <a:buNone/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483292" y="6345814"/>
            <a:ext cx="2065310" cy="323968"/>
          </a:xfrm>
        </p:spPr>
        <p:txBody>
          <a:bodyPr rtlCol="0"/>
          <a:lstStyle/>
          <a:p>
            <a:pPr rtl="0"/>
            <a:fld id="{2CEEC8C5-24E0-4A7C-A562-ABBB2DFBC00A}" type="datetime1">
              <a:rPr lang="ru-RU" noProof="0" smtClean="0"/>
              <a:pPr rtl="0"/>
              <a:t>20.02.2024</a:t>
            </a:fld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42900" y="6403848"/>
            <a:ext cx="4425892" cy="320040"/>
          </a:xfrm>
        </p:spPr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Рисунок 5">
            <a:extLst>
              <a:ext uri="{FF2B5EF4-FFF2-40B4-BE49-F238E27FC236}">
                <a16:creationId xmlns="" xmlns:a16="http://schemas.microsoft.com/office/drawing/2014/main" id="{7D356109-298D-4C51-9DC7-DC74594DC22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49117" y="396240"/>
            <a:ext cx="4445794" cy="5989638"/>
          </a:xfrm>
          <a:ln w="38100">
            <a:solidFill>
              <a:schemeClr val="accent2"/>
            </a:solidFill>
          </a:ln>
        </p:spPr>
        <p:txBody>
          <a:bodyPr rtlCol="0"/>
          <a:lstStyle/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64070FEF-D9D1-45DF-A806-9CA5B8270E72}"/>
              </a:ext>
            </a:extLst>
          </p:cNvPr>
          <p:cNvSpPr/>
          <p:nvPr userDrawn="1"/>
        </p:nvSpPr>
        <p:spPr>
          <a:xfrm>
            <a:off x="-11430" y="-1"/>
            <a:ext cx="274320" cy="687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cxnSp>
        <p:nvCxnSpPr>
          <p:cNvPr id="9" name="Прямая соединительная линия 8" descr="Декоративный элемент">
            <a:extLst>
              <a:ext uri="{FF2B5EF4-FFF2-40B4-BE49-F238E27FC236}">
                <a16:creationId xmlns="" xmlns:a16="http://schemas.microsoft.com/office/drawing/2014/main" id="{167C85F9-C124-4D12-B4AC-317A35D715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356312" y="1720670"/>
            <a:ext cx="2835000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22941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подпись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="" xmlns:a16="http://schemas.microsoft.com/office/drawing/2014/main" id="{BDE53EE8-1567-4A1C-B5FB-9243D17B161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572000" y="0"/>
            <a:ext cx="4572000" cy="6858000"/>
          </a:xfrm>
          <a:solidFill>
            <a:schemeClr val="tx1">
              <a:lumMod val="50000"/>
              <a:lumOff val="50000"/>
            </a:schemeClr>
          </a:solidFill>
        </p:spPr>
        <p:txBody>
          <a:bodyPr rtlCol="0"/>
          <a:lstStyle/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6" name="Рисунок 5">
            <a:extLst>
              <a:ext uri="{FF2B5EF4-FFF2-40B4-BE49-F238E27FC236}">
                <a16:creationId xmlns="" xmlns:a16="http://schemas.microsoft.com/office/drawing/2014/main" id="{145CB378-10E3-4D4E-82B7-47858EDEE57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997120" y="543372"/>
            <a:ext cx="3780000" cy="5765661"/>
          </a:xfrm>
          <a:ln w="38100">
            <a:solidFill>
              <a:schemeClr val="bg1"/>
            </a:solidFill>
          </a:ln>
        </p:spPr>
        <p:txBody>
          <a:bodyPr rtlCol="0"/>
          <a:lstStyle/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402784" y="6358084"/>
            <a:ext cx="2065310" cy="323968"/>
          </a:xfrm>
        </p:spPr>
        <p:txBody>
          <a:bodyPr rtlCol="0"/>
          <a:lstStyle/>
          <a:p>
            <a:pPr rtl="0"/>
            <a:fld id="{A260F885-B7F2-4712-9EE7-6BCD3D9C78FB}" type="datetime1">
              <a:rPr lang="ru-RU" noProof="0" smtClean="0"/>
              <a:pPr rtl="0"/>
              <a:t>20.02.2024</a:t>
            </a:fld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8273" y="6382908"/>
            <a:ext cx="4425892" cy="320040"/>
          </a:xfrm>
        </p:spPr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05904" y="6337188"/>
            <a:ext cx="274320" cy="365760"/>
          </a:xfrm>
        </p:spPr>
        <p:txBody>
          <a:bodyPr rtlCol="0"/>
          <a:lstStyle/>
          <a:p>
            <a:pPr rtl="0"/>
            <a:fld id="{42F0A33C-B6D6-454E-A4EA-5198AC78DEE3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AA2BF3C7-5EFF-4508-B560-D9A68D3F7226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28272" y="164690"/>
            <a:ext cx="3445329" cy="2624056"/>
          </a:xfrm>
          <a:noFill/>
          <a:ln>
            <a:noFill/>
          </a:ln>
        </p:spPr>
        <p:txBody>
          <a:bodyPr rtlCol="0" anchor="t" anchorCtr="0">
            <a:noAutofit/>
          </a:bodyPr>
          <a:lstStyle>
            <a:lvl1pPr>
              <a:defRPr sz="4000" cap="none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="" xmlns:a16="http://schemas.microsoft.com/office/drawing/2014/main" id="{37D64B51-A9B6-4A76-949F-5769931247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8271" y="3233530"/>
            <a:ext cx="3445328" cy="2902590"/>
          </a:xfrm>
        </p:spPr>
        <p:txBody>
          <a:bodyPr rtlCol="0">
            <a:normAutofit/>
          </a:bodyPr>
          <a:lstStyle>
            <a:lvl1pPr marL="0" indent="0" algn="ctr">
              <a:buClr>
                <a:schemeClr val="bg1"/>
              </a:buClr>
              <a:buNone/>
              <a:defRPr sz="2400">
                <a:solidFill>
                  <a:schemeClr val="tx1"/>
                </a:solidFill>
              </a:defRPr>
            </a:lvl1pPr>
            <a:lvl2pPr marL="228600" indent="0" algn="ctr">
              <a:buClr>
                <a:schemeClr val="bg1"/>
              </a:buClr>
              <a:buNone/>
              <a:defRPr sz="2400">
                <a:solidFill>
                  <a:schemeClr val="tx1"/>
                </a:solidFill>
              </a:defRPr>
            </a:lvl2pPr>
            <a:lvl3pPr marL="457200" indent="0" algn="ctr">
              <a:buClr>
                <a:schemeClr val="bg1"/>
              </a:buClr>
              <a:buNone/>
              <a:defRPr sz="2400">
                <a:solidFill>
                  <a:schemeClr val="tx1"/>
                </a:solidFill>
              </a:defRPr>
            </a:lvl3pPr>
            <a:lvl4pPr marL="685800" indent="0" algn="ctr">
              <a:buClr>
                <a:schemeClr val="bg1"/>
              </a:buClr>
              <a:buNone/>
              <a:defRPr sz="2400">
                <a:solidFill>
                  <a:schemeClr val="tx1"/>
                </a:solidFill>
              </a:defRPr>
            </a:lvl4pPr>
            <a:lvl5pPr marL="914400" indent="0" algn="ctr">
              <a:buClr>
                <a:schemeClr val="bg1"/>
              </a:buClr>
              <a:buNone/>
              <a:defRPr sz="24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900114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blackWhite">
          <a:xfrm>
            <a:off x="5034675" y="407717"/>
            <a:ext cx="3682572" cy="2257167"/>
          </a:xfrm>
          <a:noFill/>
          <a:ln>
            <a:noFill/>
          </a:ln>
        </p:spPr>
        <p:txBody>
          <a:bodyPr rtlCol="0" anchor="ctr" anchorCtr="0">
            <a:normAutofit/>
          </a:bodyPr>
          <a:lstStyle>
            <a:lvl1pPr algn="l">
              <a:defRPr sz="4000">
                <a:solidFill>
                  <a:srgbClr val="262626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white">
          <a:xfrm>
            <a:off x="5085327" y="3019163"/>
            <a:ext cx="3438199" cy="3159033"/>
          </a:xfrm>
        </p:spPr>
        <p:txBody>
          <a:bodyPr rtlCol="0" anchor="t" anchorCtr="1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0D698B2-E276-4937-A022-A3B6FFEB527F}" type="datetime1">
              <a:rPr lang="ru-RU" noProof="0" smtClean="0"/>
              <a:pPr rtl="0"/>
              <a:t>20.02.2024</a:t>
            </a:fld>
            <a:endParaRPr lang="ru-RU" noProof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603504" y="6236208"/>
            <a:ext cx="3843598" cy="320040"/>
          </a:xfrm>
        </p:spPr>
        <p:txBody>
          <a:bodyPr rtlCol="0"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F0A33C-B6D6-454E-A4EA-5198AC78DEE3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12" name="Объект 2">
            <a:extLst>
              <a:ext uri="{FF2B5EF4-FFF2-40B4-BE49-F238E27FC236}">
                <a16:creationId xmlns="" xmlns:a16="http://schemas.microsoft.com/office/drawing/2014/main" id="{1FEC71D9-8368-4022-BA35-B43400F92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506" y="407717"/>
            <a:ext cx="4219387" cy="5770479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33891621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след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52AD206-FC9F-475D-9715-FECDC625B579}" type="datetime1">
              <a:rPr lang="ru-RU" noProof="0" smtClean="0"/>
              <a:pPr rtl="0"/>
              <a:t>20.02.2024</a:t>
            </a:fld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F0A33C-B6D6-454E-A4EA-5198AC78DEE3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8BE4AA6-ED36-4D3B-ABD8-3BA6059C308D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2808389" y="1127369"/>
            <a:ext cx="3527313" cy="1188720"/>
          </a:xfrm>
          <a:noFill/>
          <a:ln>
            <a:noFill/>
          </a:ln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cap="none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D94707B9-0409-43FA-B052-6AE401D767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08387" y="2263114"/>
            <a:ext cx="3527226" cy="3909119"/>
          </a:xfrm>
          <a:noFill/>
          <a:ln>
            <a:noFill/>
          </a:ln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28600" indent="0" algn="ctr">
              <a:buNone/>
              <a:defRPr>
                <a:solidFill>
                  <a:schemeClr val="bg1"/>
                </a:solidFill>
              </a:defRPr>
            </a:lvl2pPr>
            <a:lvl3pPr marL="457200" indent="0" algn="ctr">
              <a:buNone/>
              <a:defRPr>
                <a:solidFill>
                  <a:schemeClr val="bg1"/>
                </a:solidFill>
              </a:defRPr>
            </a:lvl3pPr>
            <a:lvl4pPr marL="685800" indent="0" algn="ctr">
              <a:buNone/>
              <a:defRPr>
                <a:solidFill>
                  <a:schemeClr val="bg1"/>
                </a:solidFill>
              </a:defRPr>
            </a:lvl4pPr>
            <a:lvl5pPr marL="9144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952560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">
          <a:xfrm>
            <a:off x="1673352" y="964692"/>
            <a:ext cx="5797296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73352" y="2638048"/>
            <a:ext cx="5797296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866072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rtl="0"/>
            <a:fld id="{33F8A546-9D49-4CF2-A3C4-AB7A508D8AC0}" type="datetime1">
              <a:rPr lang="ru-RU" noProof="0" smtClean="0"/>
              <a:pPr rtl="0"/>
              <a:t>20.02.2024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00150" y="6236208"/>
            <a:ext cx="442589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69192" y="6217920"/>
            <a:ext cx="27432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pPr rtl="0"/>
            <a:fld id="{42F0A33C-B6D6-454E-A4EA-5198AC78DEE3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2353149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733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kern="1200" cap="none" spc="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">
          <a:xfrm>
            <a:off x="1673352" y="964692"/>
            <a:ext cx="5797296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73352" y="2638048"/>
            <a:ext cx="5797296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866072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rtl="0"/>
            <a:fld id="{33F8A546-9D49-4CF2-A3C4-AB7A508D8AC0}" type="datetime1">
              <a:rPr lang="ru-RU" noProof="0" smtClean="0"/>
              <a:pPr rtl="0"/>
              <a:t>20.02.2024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00150" y="6236208"/>
            <a:ext cx="442589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69192" y="6217920"/>
            <a:ext cx="27432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pPr rtl="0"/>
            <a:fld id="{42F0A33C-B6D6-454E-A4EA-5198AC78DEE3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2353149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kern="1200" cap="none" spc="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895_0_krasnaya-skala-urulu-smapse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54" name="Прямоугольник 53">
            <a:extLst>
              <a:ext uri="{FF2B5EF4-FFF2-40B4-BE49-F238E27FC236}">
                <a16:creationId xmlns="" xmlns:a16="http://schemas.microsoft.com/office/drawing/2014/main" id="{73785415-E552-4742-B0A5-FC1ECF293E4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2928926" y="1500174"/>
            <a:ext cx="3214710" cy="3997702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37" name="Заголовок 36">
            <a:extLst>
              <a:ext uri="{FF2B5EF4-FFF2-40B4-BE49-F238E27FC236}">
                <a16:creationId xmlns="" xmlns:a16="http://schemas.microsoft.com/office/drawing/2014/main" id="{1C44CABD-3945-420B-A1E8-0D3E5F523E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7491" y="1512411"/>
            <a:ext cx="3357586" cy="1809943"/>
          </a:xfrm>
        </p:spPr>
        <p:txBody>
          <a:bodyPr rtlCol="0">
            <a:normAutofit/>
          </a:bodyPr>
          <a:lstStyle/>
          <a:p>
            <a:pPr rtl="0"/>
            <a:r>
              <a:rPr lang="ru-RU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Австралия и Океания</a:t>
            </a:r>
            <a:endParaRPr lang="ru-RU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Подзаголовок 37">
            <a:extLst>
              <a:ext uri="{FF2B5EF4-FFF2-40B4-BE49-F238E27FC236}">
                <a16:creationId xmlns="" xmlns:a16="http://schemas.microsoft.com/office/drawing/2014/main" id="{6ED6B106-CA53-428B-8BF0-1BC5768C05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43242" y="3206084"/>
            <a:ext cx="2857520" cy="2223180"/>
          </a:xfrm>
        </p:spPr>
        <p:txBody>
          <a:bodyPr rtlCol="0">
            <a:normAutofit fontScale="85000" lnSpcReduction="10000"/>
          </a:bodyPr>
          <a:lstStyle/>
          <a:p>
            <a:pPr rtl="0"/>
            <a:r>
              <a:rPr lang="ru-RU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Населени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е. Политическая карта. Изменение природы под влиянием хозяйственной деятельности человека.</a:t>
            </a:r>
            <a:endParaRPr lang="ru-RU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Текст 16">
            <a:extLst>
              <a:ext uri="{FF2B5EF4-FFF2-40B4-BE49-F238E27FC236}">
                <a16:creationId xmlns="" xmlns:a16="http://schemas.microsoft.com/office/drawing/2014/main" id="{3246D675-67E5-4555-A221-CF48521025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r>
              <a:rPr lang="ru-RU"/>
              <a:t>N</a:t>
            </a:r>
          </a:p>
        </p:txBody>
      </p:sp>
      <p:sp>
        <p:nvSpPr>
          <p:cNvPr id="41" name="Текст 40">
            <a:extLst>
              <a:ext uri="{FF2B5EF4-FFF2-40B4-BE49-F238E27FC236}">
                <a16:creationId xmlns="" xmlns:a16="http://schemas.microsoft.com/office/drawing/2014/main" id="{9AA70E4C-E817-4A4E-93CC-9733B4AE5F9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r>
              <a:rPr lang="ru-RU"/>
              <a:t>W</a:t>
            </a:r>
          </a:p>
        </p:txBody>
      </p:sp>
      <p:sp>
        <p:nvSpPr>
          <p:cNvPr id="39" name="Текст 38">
            <a:extLst>
              <a:ext uri="{FF2B5EF4-FFF2-40B4-BE49-F238E27FC236}">
                <a16:creationId xmlns="" xmlns:a16="http://schemas.microsoft.com/office/drawing/2014/main" id="{7DCC9775-E9C4-4A98-919A-D7C474DAAFE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pPr rtl="0"/>
            <a:r>
              <a:rPr lang="ru-RU" dirty="0"/>
              <a:t>E</a:t>
            </a:r>
          </a:p>
        </p:txBody>
      </p:sp>
      <p:sp>
        <p:nvSpPr>
          <p:cNvPr id="40" name="Текст 39">
            <a:extLst>
              <a:ext uri="{FF2B5EF4-FFF2-40B4-BE49-F238E27FC236}">
                <a16:creationId xmlns="" xmlns:a16="http://schemas.microsoft.com/office/drawing/2014/main" id="{175DE801-F024-40F4-9D87-C92972A0A26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r>
              <a:rPr lang="en-US" dirty="0" smtClean="0"/>
              <a:t>S</a:t>
            </a:r>
            <a:endParaRPr lang="ru-RU" dirty="0"/>
          </a:p>
        </p:txBody>
      </p:sp>
      <p:grpSp>
        <p:nvGrpSpPr>
          <p:cNvPr id="2" name="Группа 20">
            <a:extLst>
              <a:ext uri="{FF2B5EF4-FFF2-40B4-BE49-F238E27FC236}">
                <a16:creationId xmlns="" xmlns:a16="http://schemas.microsoft.com/office/drawing/2014/main" id="{AAAED02E-72AD-4F9E-B211-47F95715E8C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 bwMode="white">
          <a:xfrm>
            <a:off x="7072330" y="500042"/>
            <a:ext cx="1539000" cy="2052000"/>
            <a:chOff x="7452002" y="2805763"/>
            <a:chExt cx="3388474" cy="3388474"/>
          </a:xfrm>
        </p:grpSpPr>
        <p:cxnSp>
          <p:nvCxnSpPr>
            <p:cNvPr id="22" name="Прямая соединительная линия 21">
              <a:extLst>
                <a:ext uri="{FF2B5EF4-FFF2-40B4-BE49-F238E27FC236}">
                  <a16:creationId xmlns="" xmlns:a16="http://schemas.microsoft.com/office/drawing/2014/main" id="{32D599C9-C2A3-48CB-9D9A-7AE27BA0F27A}"/>
                </a:ext>
              </a:extLst>
            </p:cNvPr>
            <p:cNvCxnSpPr>
              <a:cxnSpLocks/>
            </p:cNvCxnSpPr>
            <p:nvPr/>
          </p:nvCxnSpPr>
          <p:spPr bwMode="white">
            <a:xfrm rot="2700000" flipH="1">
              <a:off x="7452000" y="4500000"/>
              <a:ext cx="338847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>
              <a:extLst>
                <a:ext uri="{FF2B5EF4-FFF2-40B4-BE49-F238E27FC236}">
                  <a16:creationId xmlns="" xmlns:a16="http://schemas.microsoft.com/office/drawing/2014/main" id="{C1690C3C-C7B5-4535-A5D6-22DBC5630FA8}"/>
                </a:ext>
              </a:extLst>
            </p:cNvPr>
            <p:cNvCxnSpPr>
              <a:cxnSpLocks/>
            </p:cNvCxnSpPr>
            <p:nvPr/>
          </p:nvCxnSpPr>
          <p:spPr bwMode="white">
            <a:xfrm rot="18900000">
              <a:off x="7452002" y="4500000"/>
              <a:ext cx="338847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Прямая соединительная линия 26">
            <a:extLst>
              <a:ext uri="{FF2B5EF4-FFF2-40B4-BE49-F238E27FC236}">
                <a16:creationId xmlns="" xmlns:a16="http://schemas.microsoft.com/office/drawing/2014/main" id="{AB7897E6-775C-4603-8153-D078160E1E3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465000" y="3221408"/>
            <a:ext cx="221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Прямоугольник 67">
            <a:extLst>
              <a:ext uri="{FF2B5EF4-FFF2-40B4-BE49-F238E27FC236}">
                <a16:creationId xmlns="" xmlns:a16="http://schemas.microsoft.com/office/drawing/2014/main" id="{7EF755C8-D22F-4585-A846-467B938E12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181500" y="1437567"/>
            <a:ext cx="2781000" cy="3982873"/>
          </a:xfrm>
          <a:prstGeom prst="rect">
            <a:avLst/>
          </a:prstGeom>
          <a:noFill/>
          <a:ln w="31750"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60345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>
            <a:extLst>
              <a:ext uri="{FF2B5EF4-FFF2-40B4-BE49-F238E27FC236}">
                <a16:creationId xmlns="" xmlns:a16="http://schemas.microsoft.com/office/drawing/2014/main" id="{067AF930-F598-4747-9605-0A838ED20B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 rot="5400000" flipH="1">
            <a:off x="3219229" y="-2547880"/>
            <a:ext cx="2705567" cy="8572499"/>
            <a:chOff x="4578818" y="945960"/>
            <a:chExt cx="6880587" cy="5226241"/>
          </a:xfrm>
        </p:grpSpPr>
        <p:cxnSp>
          <p:nvCxnSpPr>
            <p:cNvPr id="19" name="Прямая соединительная линия 18">
              <a:extLst>
                <a:ext uri="{FF2B5EF4-FFF2-40B4-BE49-F238E27FC236}">
                  <a16:creationId xmlns="" xmlns:a16="http://schemas.microsoft.com/office/drawing/2014/main" id="{21D710A3-26CD-4F84-A4D0-36F61290B609}"/>
                </a:ext>
              </a:extLst>
            </p:cNvPr>
            <p:cNvCxnSpPr/>
            <p:nvPr/>
          </p:nvCxnSpPr>
          <p:spPr>
            <a:xfrm>
              <a:off x="4578818" y="954315"/>
              <a:ext cx="6866419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>
              <a:extLst>
                <a:ext uri="{FF2B5EF4-FFF2-40B4-BE49-F238E27FC236}">
                  <a16:creationId xmlns="" xmlns:a16="http://schemas.microsoft.com/office/drawing/2014/main" id="{341FF842-56E6-401D-9231-6DA71802EEF0}"/>
                </a:ext>
              </a:extLst>
            </p:cNvPr>
            <p:cNvCxnSpPr/>
            <p:nvPr/>
          </p:nvCxnSpPr>
          <p:spPr>
            <a:xfrm>
              <a:off x="4592975" y="6172201"/>
              <a:ext cx="686643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>
              <a:extLst>
                <a:ext uri="{FF2B5EF4-FFF2-40B4-BE49-F238E27FC236}">
                  <a16:creationId xmlns="" xmlns:a16="http://schemas.microsoft.com/office/drawing/2014/main" id="{92A67031-41E7-43C9-8962-AD5A25383D24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817888" y="3555960"/>
              <a:ext cx="522000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" name="Группа 21">
            <a:extLst>
              <a:ext uri="{FF2B5EF4-FFF2-40B4-BE49-F238E27FC236}">
                <a16:creationId xmlns="" xmlns:a16="http://schemas.microsoft.com/office/drawing/2014/main" id="{094F297F-EFDC-486B-84B0-60452DD9DD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 rot="16200000" flipH="1" flipV="1">
            <a:off x="2603485" y="94511"/>
            <a:ext cx="3938452" cy="8572500"/>
            <a:chOff x="4578818" y="945960"/>
            <a:chExt cx="6880587" cy="5226241"/>
          </a:xfrm>
        </p:grpSpPr>
        <p:cxnSp>
          <p:nvCxnSpPr>
            <p:cNvPr id="23" name="Прямая соединительная линия 22">
              <a:extLst>
                <a:ext uri="{FF2B5EF4-FFF2-40B4-BE49-F238E27FC236}">
                  <a16:creationId xmlns="" xmlns:a16="http://schemas.microsoft.com/office/drawing/2014/main" id="{B19EBAE2-30BF-4069-8CA3-ED78C7E5B56D}"/>
                </a:ext>
              </a:extLst>
            </p:cNvPr>
            <p:cNvCxnSpPr/>
            <p:nvPr/>
          </p:nvCxnSpPr>
          <p:spPr>
            <a:xfrm>
              <a:off x="4578818" y="954315"/>
              <a:ext cx="6866419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>
              <a:extLst>
                <a:ext uri="{FF2B5EF4-FFF2-40B4-BE49-F238E27FC236}">
                  <a16:creationId xmlns="" xmlns:a16="http://schemas.microsoft.com/office/drawing/2014/main" id="{DFB05770-3738-4864-BC82-D2B153B53989}"/>
                </a:ext>
              </a:extLst>
            </p:cNvPr>
            <p:cNvCxnSpPr/>
            <p:nvPr/>
          </p:nvCxnSpPr>
          <p:spPr>
            <a:xfrm>
              <a:off x="4592975" y="6172201"/>
              <a:ext cx="686643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>
              <a:extLst>
                <a:ext uri="{FF2B5EF4-FFF2-40B4-BE49-F238E27FC236}">
                  <a16:creationId xmlns="" xmlns:a16="http://schemas.microsoft.com/office/drawing/2014/main" id="{8F765A14-4747-43AD-9029-6A1A9224A47D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817888" y="3555960"/>
              <a:ext cx="5220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31" name="Рисунок 30" descr="ausrtalia-about-13129898283411_w990h7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9" y="500046"/>
            <a:ext cx="4000528" cy="2828657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2" name="Рисунок 31" descr="Coat_of_arms_of_New_Zealand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4942" y="0"/>
            <a:ext cx="3638290" cy="3508106"/>
          </a:xfrm>
          <a:prstGeom prst="rect">
            <a:avLst/>
          </a:prstGeom>
        </p:spPr>
      </p:pic>
      <p:pic>
        <p:nvPicPr>
          <p:cNvPr id="33" name="Рисунок 32" descr="GerbPapuaNewGuinea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3110" y="3571876"/>
            <a:ext cx="4897924" cy="2928958"/>
          </a:xfrm>
          <a:prstGeom prst="rect">
            <a:avLst/>
          </a:prstGeom>
        </p:spPr>
      </p:pic>
      <p:sp>
        <p:nvSpPr>
          <p:cNvPr id="37" name="Лента лицом вверх 36"/>
          <p:cNvSpPr/>
          <p:nvPr/>
        </p:nvSpPr>
        <p:spPr>
          <a:xfrm>
            <a:off x="6143637" y="3000372"/>
            <a:ext cx="1857388" cy="285752"/>
          </a:xfrm>
          <a:prstGeom prst="ribbon2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Лента лицом вверх 37"/>
          <p:cNvSpPr/>
          <p:nvPr/>
        </p:nvSpPr>
        <p:spPr>
          <a:xfrm flipV="1">
            <a:off x="1571605" y="2714620"/>
            <a:ext cx="1571636" cy="260032"/>
          </a:xfrm>
          <a:prstGeom prst="ribbon2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38313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>
            <a:extLst>
              <a:ext uri="{FF2B5EF4-FFF2-40B4-BE49-F238E27FC236}">
                <a16:creationId xmlns="" xmlns:a16="http://schemas.microsoft.com/office/drawing/2014/main" id="{067AF930-F598-4747-9605-0A838ED20B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 rot="5400000" flipH="1">
            <a:off x="3219229" y="-2547880"/>
            <a:ext cx="2705567" cy="8572499"/>
            <a:chOff x="4578818" y="945960"/>
            <a:chExt cx="6880587" cy="5226241"/>
          </a:xfrm>
        </p:grpSpPr>
        <p:cxnSp>
          <p:nvCxnSpPr>
            <p:cNvPr id="19" name="Прямая соединительная линия 18">
              <a:extLst>
                <a:ext uri="{FF2B5EF4-FFF2-40B4-BE49-F238E27FC236}">
                  <a16:creationId xmlns="" xmlns:a16="http://schemas.microsoft.com/office/drawing/2014/main" id="{21D710A3-26CD-4F84-A4D0-36F61290B609}"/>
                </a:ext>
              </a:extLst>
            </p:cNvPr>
            <p:cNvCxnSpPr/>
            <p:nvPr/>
          </p:nvCxnSpPr>
          <p:spPr>
            <a:xfrm>
              <a:off x="4578818" y="954315"/>
              <a:ext cx="6866419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>
              <a:extLst>
                <a:ext uri="{FF2B5EF4-FFF2-40B4-BE49-F238E27FC236}">
                  <a16:creationId xmlns="" xmlns:a16="http://schemas.microsoft.com/office/drawing/2014/main" id="{341FF842-56E6-401D-9231-6DA71802EEF0}"/>
                </a:ext>
              </a:extLst>
            </p:cNvPr>
            <p:cNvCxnSpPr/>
            <p:nvPr/>
          </p:nvCxnSpPr>
          <p:spPr>
            <a:xfrm>
              <a:off x="4592975" y="6172201"/>
              <a:ext cx="686643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>
              <a:extLst>
                <a:ext uri="{FF2B5EF4-FFF2-40B4-BE49-F238E27FC236}">
                  <a16:creationId xmlns="" xmlns:a16="http://schemas.microsoft.com/office/drawing/2014/main" id="{92A67031-41E7-43C9-8962-AD5A25383D24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817888" y="3555960"/>
              <a:ext cx="522000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" name="Группа 21">
            <a:extLst>
              <a:ext uri="{FF2B5EF4-FFF2-40B4-BE49-F238E27FC236}">
                <a16:creationId xmlns="" xmlns:a16="http://schemas.microsoft.com/office/drawing/2014/main" id="{094F297F-EFDC-486B-84B0-60452DD9DD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 rot="16200000" flipH="1" flipV="1">
            <a:off x="2603485" y="94511"/>
            <a:ext cx="3938452" cy="8572500"/>
            <a:chOff x="4578818" y="945960"/>
            <a:chExt cx="6880587" cy="5226241"/>
          </a:xfrm>
        </p:grpSpPr>
        <p:cxnSp>
          <p:nvCxnSpPr>
            <p:cNvPr id="23" name="Прямая соединительная линия 22">
              <a:extLst>
                <a:ext uri="{FF2B5EF4-FFF2-40B4-BE49-F238E27FC236}">
                  <a16:creationId xmlns="" xmlns:a16="http://schemas.microsoft.com/office/drawing/2014/main" id="{B19EBAE2-30BF-4069-8CA3-ED78C7E5B56D}"/>
                </a:ext>
              </a:extLst>
            </p:cNvPr>
            <p:cNvCxnSpPr/>
            <p:nvPr/>
          </p:nvCxnSpPr>
          <p:spPr>
            <a:xfrm>
              <a:off x="4578818" y="954315"/>
              <a:ext cx="6866419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>
              <a:extLst>
                <a:ext uri="{FF2B5EF4-FFF2-40B4-BE49-F238E27FC236}">
                  <a16:creationId xmlns="" xmlns:a16="http://schemas.microsoft.com/office/drawing/2014/main" id="{DFB05770-3738-4864-BC82-D2B153B53989}"/>
                </a:ext>
              </a:extLst>
            </p:cNvPr>
            <p:cNvCxnSpPr/>
            <p:nvPr/>
          </p:nvCxnSpPr>
          <p:spPr>
            <a:xfrm>
              <a:off x="4592975" y="6172201"/>
              <a:ext cx="686643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>
              <a:extLst>
                <a:ext uri="{FF2B5EF4-FFF2-40B4-BE49-F238E27FC236}">
                  <a16:creationId xmlns="" xmlns:a16="http://schemas.microsoft.com/office/drawing/2014/main" id="{8F765A14-4747-43AD-9029-6A1A9224A47D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817888" y="3555960"/>
              <a:ext cx="5220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31" name="Рисунок 30" descr="ausrtalia-about-13129898283411_w990h7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9" y="500046"/>
            <a:ext cx="4000528" cy="2828657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2" name="Рисунок 31" descr="Coat_of_arms_of_New_Zealand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4942" y="0"/>
            <a:ext cx="3638290" cy="3508106"/>
          </a:xfrm>
          <a:prstGeom prst="rect">
            <a:avLst/>
          </a:prstGeom>
        </p:spPr>
      </p:pic>
      <p:pic>
        <p:nvPicPr>
          <p:cNvPr id="33" name="Рисунок 32" descr="GerbPapuaNewGuinea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5985" y="3357562"/>
            <a:ext cx="4897924" cy="292895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28596" y="3500438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Австралия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643702" y="3643314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Новая Зеландия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3357554" y="6286520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Папуа-Новая</a:t>
            </a:r>
            <a:r>
              <a:rPr lang="ru-RU" dirty="0" smtClean="0"/>
              <a:t> Гвинея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38313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ез названия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0060" y="642918"/>
            <a:ext cx="8578549" cy="5572164"/>
          </a:xfrm>
        </p:spPr>
      </p:pic>
      <p:sp>
        <p:nvSpPr>
          <p:cNvPr id="6" name="Овальная выноска 5"/>
          <p:cNvSpPr/>
          <p:nvPr/>
        </p:nvSpPr>
        <p:spPr>
          <a:xfrm>
            <a:off x="714349" y="1643050"/>
            <a:ext cx="2643206" cy="2071702"/>
          </a:xfrm>
          <a:prstGeom prst="wedgeEllipseCallout">
            <a:avLst>
              <a:gd name="adj1" fmla="val 83934"/>
              <a:gd name="adj2" fmla="val 1575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ьная выноска 6"/>
          <p:cNvSpPr/>
          <p:nvPr/>
        </p:nvSpPr>
        <p:spPr>
          <a:xfrm>
            <a:off x="2786050" y="0"/>
            <a:ext cx="2571768" cy="2143116"/>
          </a:xfrm>
          <a:prstGeom prst="wedgeEllipseCallout">
            <a:avLst>
              <a:gd name="adj1" fmla="val 91203"/>
              <a:gd name="adj2" fmla="val 1351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57224" y="4000504"/>
            <a:ext cx="3214710" cy="221457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071802" y="357170"/>
            <a:ext cx="22860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Полубог </a:t>
            </a:r>
            <a:r>
              <a:rPr lang="ru-RU" dirty="0" err="1" smtClean="0"/>
              <a:t>Мауи</a:t>
            </a:r>
            <a:r>
              <a:rPr lang="ru-RU" dirty="0" smtClean="0"/>
              <a:t> – один из основных персонажей полинезийской мифологии.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214414" y="2000247"/>
            <a:ext cx="19288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Моана</a:t>
            </a:r>
            <a:r>
              <a:rPr lang="ru-RU" dirty="0" smtClean="0"/>
              <a:t> – дочь вождя племени Туи. На языке маори ее имя значит «океан».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071538" y="4071949"/>
            <a:ext cx="278608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 острове где живет племя </a:t>
            </a:r>
            <a:r>
              <a:rPr lang="ru-RU" dirty="0" err="1" smtClean="0"/>
              <a:t>Моаны</a:t>
            </a:r>
            <a:r>
              <a:rPr lang="ru-RU" dirty="0" smtClean="0"/>
              <a:t>, все ресурсы в достатке. Однако со временем урожаи медленно уменьшаются, а рыба исчезает из лагун.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build="allAtOnce"/>
      <p:bldP spid="10" grpId="0" build="allAtOnce"/>
      <p:bldP spid="11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opystynivanie-zemel-australia-544x408.jpg"/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/>
          <a:stretch>
            <a:fillRect/>
          </a:stretch>
        </p:blipFill>
        <p:spPr/>
      </p:pic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657FC711-4568-4FA7-AA48-8402C6452B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rot="16200000" flipH="1">
            <a:off x="3792146" y="1259919"/>
            <a:ext cx="6611769" cy="4091941"/>
          </a:xfrm>
          <a:prstGeom prst="rect">
            <a:avLst/>
          </a:prstGeom>
          <a:gradFill flip="none" rotWithShape="1">
            <a:gsLst>
              <a:gs pos="1000">
                <a:schemeClr val="tx1">
                  <a:alpha val="0"/>
                </a:schemeClr>
              </a:gs>
              <a:gs pos="61000">
                <a:schemeClr val="tx1">
                  <a:alpha val="92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50BB4A24-2253-4A39-B175-C51201337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7818" y="246254"/>
            <a:ext cx="3294692" cy="957729"/>
          </a:xfrm>
        </p:spPr>
        <p:txBody>
          <a:bodyPr rtlCol="0">
            <a:normAutofit/>
          </a:bodyPr>
          <a:lstStyle/>
          <a:p>
            <a:pPr rtl="0"/>
            <a:r>
              <a:rPr lang="ru-RU" b="1" dirty="0" smtClean="0"/>
              <a:t>Австралия</a:t>
            </a:r>
            <a:endParaRPr lang="ru-RU" b="1" dirty="0"/>
          </a:p>
        </p:txBody>
      </p:sp>
      <p:sp>
        <p:nvSpPr>
          <p:cNvPr id="13" name="Текст 12">
            <a:extLst>
              <a:ext uri="{FF2B5EF4-FFF2-40B4-BE49-F238E27FC236}">
                <a16:creationId xmlns="" xmlns:a16="http://schemas.microsoft.com/office/drawing/2014/main" id="{6AD81136-7F59-43AB-8A14-139387331E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52727" y="1343510"/>
            <a:ext cx="3254532" cy="5341024"/>
          </a:xfrm>
        </p:spPr>
        <p:txBody>
          <a:bodyPr rtlCol="0">
            <a:normAutofit/>
          </a:bodyPr>
          <a:lstStyle/>
          <a:p>
            <a:pPr rtl="0"/>
            <a:r>
              <a:rPr lang="ru-RU" b="1" dirty="0" smtClean="0"/>
              <a:t>Проблема деградации почв и опустынивания в связи с интенсивным животноводством. </a:t>
            </a:r>
            <a:endParaRPr lang="ru-RU" dirty="0"/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="" xmlns:a16="http://schemas.microsoft.com/office/drawing/2014/main" id="{9F0A75C1-3072-4DCB-952E-5C598E1C83E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017419" y="1276722"/>
            <a:ext cx="2511000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D7DD2AF5-94F8-4276-A384-39A296E9E6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4135499" y="1866159"/>
            <a:ext cx="864000" cy="915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17" name="Равнобедренный треугольник 16">
            <a:extLst>
              <a:ext uri="{FF2B5EF4-FFF2-40B4-BE49-F238E27FC236}">
                <a16:creationId xmlns="" xmlns:a16="http://schemas.microsoft.com/office/drawing/2014/main" id="{3E135D3E-7923-4D69-BC52-1E8434A0B2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-157500" y="157500"/>
            <a:ext cx="1260000" cy="945000"/>
          </a:xfrm>
          <a:prstGeom prst="triangle">
            <a:avLst>
              <a:gd name="adj" fmla="val 0"/>
            </a:avLst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41700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00bfbda3-1474-455b-9b2a-2d3cff6d97a1.jpg"/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129" b="129"/>
          <a:stretch>
            <a:fillRect/>
          </a:stretch>
        </p:blipFill>
        <p:spPr/>
      </p:pic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657FC711-4568-4FA7-AA48-8402C6452B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rot="16200000" flipH="1">
            <a:off x="3792146" y="1259919"/>
            <a:ext cx="6611769" cy="4091941"/>
          </a:xfrm>
          <a:prstGeom prst="rect">
            <a:avLst/>
          </a:prstGeom>
          <a:gradFill flip="none" rotWithShape="1">
            <a:gsLst>
              <a:gs pos="1000">
                <a:schemeClr val="tx1">
                  <a:alpha val="0"/>
                </a:schemeClr>
              </a:gs>
              <a:gs pos="61000">
                <a:schemeClr val="tx1">
                  <a:alpha val="92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50BB4A24-2253-4A39-B175-C51201337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7818" y="246254"/>
            <a:ext cx="3294692" cy="957729"/>
          </a:xfrm>
        </p:spPr>
        <p:txBody>
          <a:bodyPr rtlCol="0">
            <a:normAutofit fontScale="90000"/>
          </a:bodyPr>
          <a:lstStyle/>
          <a:p>
            <a:pPr rtl="0"/>
            <a:r>
              <a:rPr lang="ru-RU" b="1" dirty="0" smtClean="0"/>
              <a:t>Новая Зеландия</a:t>
            </a:r>
            <a:endParaRPr lang="ru-RU" b="1" dirty="0"/>
          </a:p>
        </p:txBody>
      </p:sp>
      <p:sp>
        <p:nvSpPr>
          <p:cNvPr id="13" name="Текст 12">
            <a:extLst>
              <a:ext uri="{FF2B5EF4-FFF2-40B4-BE49-F238E27FC236}">
                <a16:creationId xmlns="" xmlns:a16="http://schemas.microsoft.com/office/drawing/2014/main" id="{6AD81136-7F59-43AB-8A14-139387331E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52727" y="1343510"/>
            <a:ext cx="3254532" cy="5341024"/>
          </a:xfrm>
        </p:spPr>
        <p:txBody>
          <a:bodyPr rtlCol="0">
            <a:normAutofit/>
          </a:bodyPr>
          <a:lstStyle/>
          <a:p>
            <a:pPr rtl="0"/>
            <a:r>
              <a:rPr lang="ru-RU" b="1" dirty="0" smtClean="0"/>
              <a:t>Загрязнение рек и озер отходами молочного животноводства. </a:t>
            </a:r>
            <a:endParaRPr lang="ru-RU" dirty="0"/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="" xmlns:a16="http://schemas.microsoft.com/office/drawing/2014/main" id="{9F0A75C1-3072-4DCB-952E-5C598E1C83E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017419" y="1276722"/>
            <a:ext cx="2511000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D7DD2AF5-94F8-4276-A384-39A296E9E6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4135499" y="1866159"/>
            <a:ext cx="864000" cy="915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17" name="Равнобедренный треугольник 16">
            <a:extLst>
              <a:ext uri="{FF2B5EF4-FFF2-40B4-BE49-F238E27FC236}">
                <a16:creationId xmlns="" xmlns:a16="http://schemas.microsoft.com/office/drawing/2014/main" id="{3E135D3E-7923-4D69-BC52-1E8434A0B2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-157500" y="157500"/>
            <a:ext cx="1260000" cy="945000"/>
          </a:xfrm>
          <a:prstGeom prst="triangle">
            <a:avLst>
              <a:gd name="adj" fmla="val 0"/>
            </a:avLst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417007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Без названия (3).jpg"/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5273" r="15273"/>
          <a:stretch>
            <a:fillRect/>
          </a:stretch>
        </p:blipFill>
        <p:spPr/>
      </p:pic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657FC711-4568-4FA7-AA48-8402C6452B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rot="16200000" flipH="1">
            <a:off x="3792146" y="1259919"/>
            <a:ext cx="6611769" cy="4091941"/>
          </a:xfrm>
          <a:prstGeom prst="rect">
            <a:avLst/>
          </a:prstGeom>
          <a:gradFill flip="none" rotWithShape="1">
            <a:gsLst>
              <a:gs pos="1000">
                <a:schemeClr val="tx1">
                  <a:alpha val="0"/>
                </a:schemeClr>
              </a:gs>
              <a:gs pos="61000">
                <a:schemeClr val="tx1">
                  <a:alpha val="92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50BB4A24-2253-4A39-B175-C51201337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628" y="285728"/>
            <a:ext cx="3651882" cy="1214446"/>
          </a:xfrm>
        </p:spPr>
        <p:txBody>
          <a:bodyPr rtlCol="0">
            <a:normAutofit fontScale="90000"/>
          </a:bodyPr>
          <a:lstStyle/>
          <a:p>
            <a:pPr rtl="0"/>
            <a:r>
              <a:rPr lang="ru-RU" b="1" dirty="0" smtClean="0"/>
              <a:t>Маршалловы острова</a:t>
            </a:r>
            <a:endParaRPr lang="ru-RU" b="1" dirty="0"/>
          </a:p>
        </p:txBody>
      </p:sp>
      <p:sp>
        <p:nvSpPr>
          <p:cNvPr id="13" name="Текст 12">
            <a:extLst>
              <a:ext uri="{FF2B5EF4-FFF2-40B4-BE49-F238E27FC236}">
                <a16:creationId xmlns="" xmlns:a16="http://schemas.microsoft.com/office/drawing/2014/main" id="{6AD81136-7F59-43AB-8A14-139387331E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52727" y="1343510"/>
            <a:ext cx="3254532" cy="5341024"/>
          </a:xfrm>
        </p:spPr>
        <p:txBody>
          <a:bodyPr rtlCol="0">
            <a:normAutofit/>
          </a:bodyPr>
          <a:lstStyle/>
          <a:p>
            <a:pPr rtl="0"/>
            <a:r>
              <a:rPr lang="ru-RU" b="1" dirty="0" smtClean="0"/>
              <a:t>Полигон для испытания ядерного оружия. </a:t>
            </a:r>
            <a:endParaRPr lang="ru-RU" dirty="0"/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="" xmlns:a16="http://schemas.microsoft.com/office/drawing/2014/main" id="{9F0A75C1-3072-4DCB-952E-5C598E1C83E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017419" y="1276722"/>
            <a:ext cx="2511000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D7DD2AF5-94F8-4276-A384-39A296E9E6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4135499" y="1866159"/>
            <a:ext cx="864000" cy="915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17" name="Равнобедренный треугольник 16">
            <a:extLst>
              <a:ext uri="{FF2B5EF4-FFF2-40B4-BE49-F238E27FC236}">
                <a16:creationId xmlns="" xmlns:a16="http://schemas.microsoft.com/office/drawing/2014/main" id="{3E135D3E-7923-4D69-BC52-1E8434A0B2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-157500" y="157500"/>
            <a:ext cx="1260000" cy="945000"/>
          </a:xfrm>
          <a:prstGeom prst="triangle">
            <a:avLst>
              <a:gd name="adj" fmla="val 0"/>
            </a:avLst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417007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Без названия (4).jpg"/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5636" r="5636"/>
          <a:stretch>
            <a:fillRect/>
          </a:stretch>
        </p:blipFill>
        <p:spPr/>
      </p:pic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657FC711-4568-4FA7-AA48-8402C6452B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rot="16200000" flipH="1">
            <a:off x="3792146" y="1259919"/>
            <a:ext cx="6611769" cy="4091941"/>
          </a:xfrm>
          <a:prstGeom prst="rect">
            <a:avLst/>
          </a:prstGeom>
          <a:gradFill flip="none" rotWithShape="1">
            <a:gsLst>
              <a:gs pos="1000">
                <a:schemeClr val="tx1">
                  <a:alpha val="0"/>
                </a:schemeClr>
              </a:gs>
              <a:gs pos="61000">
                <a:schemeClr val="tx1">
                  <a:alpha val="92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50BB4A24-2253-4A39-B175-C51201337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9190" y="246254"/>
            <a:ext cx="3723320" cy="1039606"/>
          </a:xfrm>
        </p:spPr>
        <p:txBody>
          <a:bodyPr rtlCol="0">
            <a:normAutofit fontScale="90000"/>
          </a:bodyPr>
          <a:lstStyle/>
          <a:p>
            <a:pPr rtl="0"/>
            <a:r>
              <a:rPr lang="ru-RU" b="1" dirty="0" err="1" smtClean="0"/>
              <a:t>Папуа-Новая</a:t>
            </a:r>
            <a:r>
              <a:rPr lang="ru-RU" b="1" dirty="0" smtClean="0"/>
              <a:t> Гвинея</a:t>
            </a:r>
            <a:endParaRPr lang="ru-RU" b="1" dirty="0"/>
          </a:p>
        </p:txBody>
      </p:sp>
      <p:sp>
        <p:nvSpPr>
          <p:cNvPr id="13" name="Текст 12">
            <a:extLst>
              <a:ext uri="{FF2B5EF4-FFF2-40B4-BE49-F238E27FC236}">
                <a16:creationId xmlns="" xmlns:a16="http://schemas.microsoft.com/office/drawing/2014/main" id="{6AD81136-7F59-43AB-8A14-139387331E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52727" y="1343510"/>
            <a:ext cx="3254532" cy="5341024"/>
          </a:xfrm>
        </p:spPr>
        <p:txBody>
          <a:bodyPr rtlCol="0">
            <a:normAutofit/>
          </a:bodyPr>
          <a:lstStyle/>
          <a:p>
            <a:pPr rtl="0"/>
            <a:r>
              <a:rPr lang="ru-RU" b="1" dirty="0" smtClean="0"/>
              <a:t>Уменьшения </a:t>
            </a:r>
            <a:r>
              <a:rPr lang="ru-RU" b="1" dirty="0" err="1" smtClean="0"/>
              <a:t>биоразнообразия</a:t>
            </a:r>
            <a:r>
              <a:rPr lang="ru-RU" b="1" dirty="0" smtClean="0"/>
              <a:t>. Снижение численности желторотого тунца. </a:t>
            </a:r>
            <a:endParaRPr lang="ru-RU" dirty="0"/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="" xmlns:a16="http://schemas.microsoft.com/office/drawing/2014/main" id="{9F0A75C1-3072-4DCB-952E-5C598E1C83E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017419" y="1276722"/>
            <a:ext cx="2511000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D7DD2AF5-94F8-4276-A384-39A296E9E6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4135499" y="1866159"/>
            <a:ext cx="864000" cy="915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17" name="Равнобедренный треугольник 16">
            <a:extLst>
              <a:ext uri="{FF2B5EF4-FFF2-40B4-BE49-F238E27FC236}">
                <a16:creationId xmlns="" xmlns:a16="http://schemas.microsoft.com/office/drawing/2014/main" id="{3E135D3E-7923-4D69-BC52-1E8434A0B2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-157500" y="157500"/>
            <a:ext cx="1260000" cy="945000"/>
          </a:xfrm>
          <a:prstGeom prst="triangle">
            <a:avLst>
              <a:gd name="adj" fmla="val 0"/>
            </a:avLst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417007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6480" y="594360"/>
            <a:ext cx="8170331" cy="6200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Задание 3</a:t>
            </a:r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28597" y="1285869"/>
          <a:ext cx="8501121" cy="565133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833707"/>
                <a:gridCol w="2833707"/>
                <a:gridCol w="2833707"/>
              </a:tblGrid>
              <a:tr h="8232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Государство</a:t>
                      </a:r>
                      <a:endParaRPr lang="ru-RU" sz="1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Вид хозяйственной деятельности</a:t>
                      </a:r>
                      <a:endParaRPr lang="ru-RU" sz="18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Изменение природы</a:t>
                      </a:r>
                      <a:endParaRPr lang="ru-RU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778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Новая Зеландия</a:t>
                      </a:r>
                      <a:endParaRPr lang="ru-RU" sz="1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Молочное животноводство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Загрязнение рек и озер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424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Австралия</a:t>
                      </a:r>
                      <a:endParaRPr lang="ru-RU" sz="1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Сельское хозяйство</a:t>
                      </a:r>
                      <a:endParaRPr lang="ru-RU" sz="1800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Опустынивание</a:t>
                      </a:r>
                      <a:endParaRPr lang="ru-RU" sz="18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Malgun Gothic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747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Папуа-Новая</a:t>
                      </a:r>
                      <a:r>
                        <a:rPr lang="ru-RU"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Гвинея</a:t>
                      </a:r>
                      <a:endParaRPr lang="ru-RU" sz="1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Вырубка лесов, сельское хозяйство, рыболовство</a:t>
                      </a:r>
                      <a:endParaRPr lang="ru-RU" sz="1800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Malgun Gothic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Malgun Gothic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Уменьшение </a:t>
                      </a:r>
                      <a:r>
                        <a:rPr lang="ru-RU" sz="18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биоразнообразия</a:t>
                      </a:r>
                      <a:r>
                        <a:rPr lang="ru-RU"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, снижение поголовья тунца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109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Маршалловы </a:t>
                      </a:r>
                      <a:r>
                        <a:rPr lang="ru-RU" sz="18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Острова </a:t>
                      </a:r>
                      <a:r>
                        <a:rPr lang="ru-RU"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( атолл Бикини)</a:t>
                      </a:r>
                      <a:endParaRPr lang="ru-RU" sz="1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Испытание ядерного оружия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Лучевая болезнь, повышенный радиоактивный фон</a:t>
                      </a:r>
                      <a:endParaRPr lang="ru-RU" sz="18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Malgun Gothic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Uluru-Kata-Tjuta-National-Par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90ECD7DE-6ECE-44C1-B0B1-B3686956247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 bwMode="black">
          <a:xfrm>
            <a:off x="2348868" y="1143020"/>
            <a:ext cx="4446271" cy="4571967"/>
          </a:xfrm>
          <a:prstGeom prst="rect">
            <a:avLst/>
          </a:prstGeom>
          <a:solidFill>
            <a:srgbClr val="000000">
              <a:alpha val="55000"/>
            </a:srgb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ADFFFCD-801A-478E-9627-5836490CE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7963" y="1127369"/>
            <a:ext cx="3776456" cy="1188720"/>
          </a:xfrm>
        </p:spPr>
        <p:txBody>
          <a:bodyPr rtlCol="0"/>
          <a:lstStyle/>
          <a:p>
            <a:pPr rtl="0"/>
            <a:r>
              <a:rPr lang="ru-RU" dirty="0" smtClean="0">
                <a:solidFill>
                  <a:schemeClr val="accent2"/>
                </a:solidFill>
              </a:rPr>
              <a:t>Домашнее задание 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E50C2D7-C7F2-4AE4-B99C-A4F5CDF8D6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36249" y="2263088"/>
            <a:ext cx="3288259" cy="3909119"/>
          </a:xfrm>
        </p:spPr>
        <p:txBody>
          <a:bodyPr rtlCol="0">
            <a:normAutofit/>
          </a:bodyPr>
          <a:lstStyle/>
          <a:p>
            <a:pPr rtl="0"/>
            <a:r>
              <a:rPr lang="ru-RU" sz="2400" dirty="0" smtClean="0"/>
              <a:t>Составьте список, Топ 10 фактов из жизни народов Австралии и Океании. </a:t>
            </a:r>
          </a:p>
          <a:p>
            <a:pPr rtl="0"/>
            <a:endParaRPr lang="ru-RU" sz="2400" dirty="0" smtClean="0"/>
          </a:p>
          <a:p>
            <a:pPr rtl="0"/>
            <a:endParaRPr lang="ru-RU" sz="2400" dirty="0"/>
          </a:p>
          <a:p>
            <a:pPr rtl="0"/>
            <a:endParaRPr lang="ru-RU" sz="2400" dirty="0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052DC118-2E25-449E-B08F-DC7B604FFEE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898000" y="2229289"/>
            <a:ext cx="3348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0E90DB81-F779-42BC-9736-F4BD7E268D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black">
          <a:xfrm>
            <a:off x="2290500" y="1069120"/>
            <a:ext cx="4563000" cy="4719760"/>
          </a:xfrm>
          <a:prstGeom prst="rect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6B2E2FBC-3A83-4C18-9BA9-D8E72AF5ABC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black">
          <a:xfrm>
            <a:off x="2223000" y="999300"/>
            <a:ext cx="4698000" cy="4859400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48744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0142865-E6CA-4761-9E4C-52F0D6A53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10" y="785794"/>
            <a:ext cx="7715304" cy="1714512"/>
          </a:xfrm>
          <a:ln>
            <a:solidFill>
              <a:schemeClr val="bg1"/>
            </a:solidFill>
          </a:ln>
        </p:spPr>
        <p:txBody>
          <a:bodyPr rtlCol="0">
            <a:noAutofit/>
          </a:bodyPr>
          <a:lstStyle/>
          <a:p>
            <a:pPr algn="l" rtl="0">
              <a:spcBef>
                <a:spcPts val="4200"/>
              </a:spcBef>
              <a:spcAft>
                <a:spcPts val="3000"/>
              </a:spcAft>
            </a:pPr>
            <a:r>
              <a:rPr lang="ru-RU" sz="4000" b="1" dirty="0" smtClean="0">
                <a:solidFill>
                  <a:schemeClr val="tx1"/>
                </a:solidFill>
              </a:rPr>
              <a:t>Цель урока: </a:t>
            </a:r>
            <a:r>
              <a:rPr lang="ru-RU" sz="2400" dirty="0" smtClean="0">
                <a:solidFill>
                  <a:schemeClr val="tx1"/>
                </a:solidFill>
              </a:rPr>
              <a:t>Сформировать представление об особенностях этнического состава населения, государствах региона, и экологических проблемах.  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sz="1050" dirty="0">
                <a:solidFill>
                  <a:schemeClr val="tx1"/>
                </a:solidFill>
              </a:rPr>
              <a:t/>
            </a:r>
            <a:br>
              <a:rPr lang="ru-RU" sz="1050" dirty="0">
                <a:solidFill>
                  <a:schemeClr val="tx1"/>
                </a:solidFill>
              </a:rPr>
            </a:br>
            <a:r>
              <a:rPr lang="ru-RU" sz="1050" dirty="0">
                <a:solidFill>
                  <a:schemeClr val="tx1"/>
                </a:solidFill>
              </a:rPr>
              <a:t/>
            </a:r>
            <a:br>
              <a:rPr lang="ru-RU" sz="1050" dirty="0">
                <a:solidFill>
                  <a:schemeClr val="tx1"/>
                </a:solidFill>
              </a:rPr>
            </a:br>
            <a:endParaRPr lang="ru-RU" sz="18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B2D4C32-3413-4C48-BAAC-8902D2C396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72" y="2714634"/>
            <a:ext cx="7929618" cy="3025411"/>
          </a:xfrm>
          <a:solidFill>
            <a:schemeClr val="bg1"/>
          </a:solidFill>
        </p:spPr>
        <p:txBody>
          <a:bodyPr spcCol="36000" rtlCol="0">
            <a:noAutofit/>
          </a:bodyPr>
          <a:lstStyle/>
          <a:p>
            <a:pPr rtl="0">
              <a:buNone/>
            </a:pPr>
            <a:r>
              <a:rPr lang="ru-RU" sz="2400" b="1" dirty="0" smtClean="0"/>
              <a:t>Задачи:</a:t>
            </a:r>
          </a:p>
          <a:p>
            <a:pPr algn="just" rtl="0"/>
            <a:r>
              <a:rPr lang="ru-RU" sz="2400" dirty="0" smtClean="0"/>
              <a:t>1. Познакомится с народами проживающими         на территории региона;</a:t>
            </a:r>
          </a:p>
          <a:p>
            <a:pPr rtl="0"/>
            <a:r>
              <a:rPr lang="ru-RU" sz="2400" dirty="0" smtClean="0"/>
              <a:t>2. Изучить особенности стран региона;</a:t>
            </a:r>
          </a:p>
          <a:p>
            <a:pPr rtl="0"/>
            <a:r>
              <a:rPr lang="ru-RU" sz="2400" dirty="0" smtClean="0"/>
              <a:t>3. Рассмотреть, как влияние человека сказывается на состояние окружающей среды. </a:t>
            </a:r>
          </a:p>
          <a:p>
            <a:pPr rtl="0"/>
            <a:endParaRPr lang="ru-RU" dirty="0"/>
          </a:p>
        </p:txBody>
      </p:sp>
      <p:grpSp>
        <p:nvGrpSpPr>
          <p:cNvPr id="4" name="Группа 18">
            <a:extLst>
              <a:ext uri="{FF2B5EF4-FFF2-40B4-BE49-F238E27FC236}">
                <a16:creationId xmlns="" xmlns:a16="http://schemas.microsoft.com/office/drawing/2014/main" id="{D6D84601-5D04-4246-95A5-C178A6C74B1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71479" y="357180"/>
            <a:ext cx="8191073" cy="5834195"/>
            <a:chOff x="699108" y="536952"/>
            <a:chExt cx="10771503" cy="5654409"/>
          </a:xfrm>
        </p:grpSpPr>
        <p:cxnSp>
          <p:nvCxnSpPr>
            <p:cNvPr id="17" name="Прямая соединительная линия 16">
              <a:extLst>
                <a:ext uri="{FF2B5EF4-FFF2-40B4-BE49-F238E27FC236}">
                  <a16:creationId xmlns="" xmlns:a16="http://schemas.microsoft.com/office/drawing/2014/main" id="{DDAC6016-1C3C-4BBF-88B5-BD903710BDAE}"/>
                </a:ext>
              </a:extLst>
            </p:cNvPr>
            <p:cNvCxnSpPr>
              <a:cxnSpLocks/>
            </p:cNvCxnSpPr>
            <p:nvPr/>
          </p:nvCxnSpPr>
          <p:spPr>
            <a:xfrm>
              <a:off x="3767278" y="536952"/>
              <a:ext cx="7685482" cy="49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>
              <a:extLst>
                <a:ext uri="{FF2B5EF4-FFF2-40B4-BE49-F238E27FC236}">
                  <a16:creationId xmlns="" xmlns:a16="http://schemas.microsoft.com/office/drawing/2014/main" id="{B9FDF5A3-9005-483A-B72F-BD42C53B1E22}"/>
                </a:ext>
              </a:extLst>
            </p:cNvPr>
            <p:cNvCxnSpPr/>
            <p:nvPr/>
          </p:nvCxnSpPr>
          <p:spPr>
            <a:xfrm>
              <a:off x="699108" y="6172200"/>
              <a:ext cx="1072800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>
              <a:extLst>
                <a:ext uri="{FF2B5EF4-FFF2-40B4-BE49-F238E27FC236}">
                  <a16:creationId xmlns="" xmlns:a16="http://schemas.microsoft.com/office/drawing/2014/main" id="{3AE3BCE0-4649-475A-A49B-916C5A651853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8622046" y="3342795"/>
              <a:ext cx="5654408" cy="4272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3585538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Задание 1.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7"/>
          </p:nvPr>
        </p:nvSpPr>
        <p:spPr>
          <a:xfrm>
            <a:off x="5286658" y="1818152"/>
            <a:ext cx="3034383" cy="461124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А) Напишите типичных представителей животного мира Австралии и Океании.</a:t>
            </a:r>
          </a:p>
          <a:p>
            <a:r>
              <a:rPr lang="ru-RU" dirty="0" smtClean="0"/>
              <a:t>Б) Подпишите название народов на контурной карте, проживающих на территории подписанных  государств, столицы. </a:t>
            </a:r>
            <a:endParaRPr lang="ru-RU" dirty="0"/>
          </a:p>
        </p:txBody>
      </p:sp>
      <p:pic>
        <p:nvPicPr>
          <p:cNvPr id="1026" name="Picture 2" descr="C:\Users\GEOGRAFY\Desktop\учитель года\59lbfv9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071678"/>
            <a:ext cx="4207017" cy="3286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unnam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7" y="785794"/>
            <a:ext cx="3357586" cy="6072206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58705588-E2BC-4E36-A99E-9B19942BFEC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3143244" y="4000504"/>
            <a:ext cx="2828441" cy="252000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53B6E93-870A-47FD-871A-60D186B2A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65" y="3508040"/>
            <a:ext cx="3143271" cy="3420000"/>
          </a:xfrm>
        </p:spPr>
        <p:txBody>
          <a:bodyPr rtlCol="0"/>
          <a:lstStyle/>
          <a:p>
            <a:pPr algn="ctr" rtl="0">
              <a:lnSpc>
                <a:spcPct val="100000"/>
              </a:lnSpc>
            </a:pPr>
            <a:r>
              <a:rPr lang="ru-RU" sz="3600" b="1" dirty="0" smtClean="0"/>
              <a:t>Население</a:t>
            </a:r>
            <a:endParaRPr lang="ru-RU" sz="3600" dirty="0"/>
          </a:p>
        </p:txBody>
      </p:sp>
      <p:sp>
        <p:nvSpPr>
          <p:cNvPr id="14" name="Текст 13">
            <a:extLst>
              <a:ext uri="{FF2B5EF4-FFF2-40B4-BE49-F238E27FC236}">
                <a16:creationId xmlns="" xmlns:a16="http://schemas.microsoft.com/office/drawing/2014/main" id="{DF07F4A7-B79A-4E16-A73A-E30B7C64B324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1" y="996684"/>
            <a:ext cx="3099662" cy="5593080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ru-RU" dirty="0" smtClean="0"/>
              <a:t>Население региона очень </a:t>
            </a:r>
            <a:r>
              <a:rPr lang="ru-RU" b="1" dirty="0" smtClean="0"/>
              <a:t>разнообразно</a:t>
            </a:r>
            <a:r>
              <a:rPr lang="ru-RU" dirty="0" smtClean="0"/>
              <a:t>.</a:t>
            </a:r>
            <a:endParaRPr lang="ru-RU" dirty="0"/>
          </a:p>
          <a:p>
            <a:pPr rtl="0"/>
            <a:r>
              <a:rPr lang="ru-RU" dirty="0" smtClean="0"/>
              <a:t>В большинстве стран преобладает </a:t>
            </a:r>
            <a:r>
              <a:rPr lang="ru-RU" b="1" dirty="0" smtClean="0"/>
              <a:t>коренные этносы</a:t>
            </a:r>
            <a:r>
              <a:rPr lang="ru-RU" dirty="0" smtClean="0"/>
              <a:t>.</a:t>
            </a:r>
            <a:endParaRPr lang="ru-RU" dirty="0"/>
          </a:p>
          <a:p>
            <a:pPr rtl="0"/>
            <a:r>
              <a:rPr lang="ru-RU" dirty="0" smtClean="0"/>
              <a:t>Но в Австралии и Новой Зеландии наоборот.  Потомков европейских переселенцев больше.</a:t>
            </a:r>
            <a:endParaRPr lang="ru-RU" dirty="0"/>
          </a:p>
          <a:p>
            <a:pPr rtl="0"/>
            <a:endParaRPr lang="ru-RU" dirty="0"/>
          </a:p>
        </p:txBody>
      </p:sp>
      <p:sp>
        <p:nvSpPr>
          <p:cNvPr id="19" name="Текст 18">
            <a:extLst>
              <a:ext uri="{FF2B5EF4-FFF2-40B4-BE49-F238E27FC236}">
                <a16:creationId xmlns="" xmlns:a16="http://schemas.microsoft.com/office/drawing/2014/main" id="{3B6260BF-B12E-43D7-873E-A093915B37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15077" y="1005840"/>
            <a:ext cx="2928926" cy="5593080"/>
          </a:xfrm>
        </p:spPr>
        <p:txBody>
          <a:bodyPr rtlCol="0">
            <a:normAutofit/>
          </a:bodyPr>
          <a:lstStyle/>
          <a:p>
            <a:r>
              <a:rPr lang="ru-RU" dirty="0" smtClean="0"/>
              <a:t> Территория Австралии это бывшая </a:t>
            </a:r>
            <a:r>
              <a:rPr lang="ru-RU" b="1" dirty="0" smtClean="0"/>
              <a:t>Британская </a:t>
            </a:r>
            <a:r>
              <a:rPr lang="ru-RU" dirty="0" smtClean="0"/>
              <a:t>колония, для </a:t>
            </a:r>
            <a:r>
              <a:rPr lang="ru-RU" b="1" dirty="0" smtClean="0"/>
              <a:t>каторжников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Современные австралийцы – это </a:t>
            </a:r>
            <a:r>
              <a:rPr lang="ru-RU" b="1" dirty="0" smtClean="0"/>
              <a:t>потомки англичан</a:t>
            </a:r>
            <a:r>
              <a:rPr lang="ru-RU" dirty="0" smtClean="0"/>
              <a:t>, которых ссылали в Австралию за особо опасные преступления. </a:t>
            </a:r>
          </a:p>
          <a:p>
            <a:pPr rtl="0"/>
            <a:endParaRPr lang="ru-RU" dirty="0"/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="" xmlns:a16="http://schemas.microsoft.com/office/drawing/2014/main" id="{4EB46CFB-014A-4721-A9DB-8607BB257F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214678" y="5500702"/>
            <a:ext cx="2649242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670870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Заголовок 66">
            <a:extLst>
              <a:ext uri="{FF2B5EF4-FFF2-40B4-BE49-F238E27FC236}">
                <a16:creationId xmlns="" xmlns:a16="http://schemas.microsoft.com/office/drawing/2014/main" id="{BC69CF52-F446-4370-9577-2EB5F30ED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b="1" dirty="0" smtClean="0">
                <a:solidFill>
                  <a:schemeClr val="tx1"/>
                </a:solidFill>
              </a:rPr>
              <a:t>Население</a:t>
            </a:r>
            <a:endParaRPr lang="ru-RU" dirty="0"/>
          </a:p>
        </p:txBody>
      </p:sp>
      <p:sp>
        <p:nvSpPr>
          <p:cNvPr id="68" name="Текст 67">
            <a:extLst>
              <a:ext uri="{FF2B5EF4-FFF2-40B4-BE49-F238E27FC236}">
                <a16:creationId xmlns="" xmlns:a16="http://schemas.microsoft.com/office/drawing/2014/main" id="{13381A64-D3D4-4D0D-A114-3AC5FB8E5D7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05796" y="1714497"/>
            <a:ext cx="7920989" cy="906795"/>
          </a:xfrm>
        </p:spPr>
        <p:txBody>
          <a:bodyPr rtlCol="0"/>
          <a:lstStyle/>
          <a:p>
            <a:pPr algn="l" rtl="0"/>
            <a:r>
              <a:rPr lang="ru-RU" dirty="0" smtClean="0"/>
              <a:t>Маори              Аборигены Австралии        Папуасы</a:t>
            </a:r>
          </a:p>
          <a:p>
            <a:pPr algn="l" rtl="0"/>
            <a:r>
              <a:rPr lang="ru-RU" i="1" dirty="0" smtClean="0"/>
              <a:t>Новая Зеландия     Австралия      </a:t>
            </a:r>
            <a:r>
              <a:rPr lang="ru-RU" i="1" dirty="0" err="1" smtClean="0"/>
              <a:t>Папуа-Новая</a:t>
            </a:r>
            <a:r>
              <a:rPr lang="ru-RU" i="1" dirty="0" smtClean="0"/>
              <a:t> Гвинея</a:t>
            </a:r>
            <a:endParaRPr lang="ru-RU" i="1" dirty="0"/>
          </a:p>
        </p:txBody>
      </p:sp>
      <p:grpSp>
        <p:nvGrpSpPr>
          <p:cNvPr id="2" name="Группа 17">
            <a:extLst>
              <a:ext uri="{FF2B5EF4-FFF2-40B4-BE49-F238E27FC236}">
                <a16:creationId xmlns="" xmlns:a16="http://schemas.microsoft.com/office/drawing/2014/main" id="{067AF930-F598-4747-9605-0A838ED20B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 rot="5400000" flipH="1">
            <a:off x="3219222" y="-2547880"/>
            <a:ext cx="2705567" cy="8572499"/>
            <a:chOff x="4578818" y="945960"/>
            <a:chExt cx="6880587" cy="5226241"/>
          </a:xfrm>
        </p:grpSpPr>
        <p:cxnSp>
          <p:nvCxnSpPr>
            <p:cNvPr id="19" name="Прямая соединительная линия 18">
              <a:extLst>
                <a:ext uri="{FF2B5EF4-FFF2-40B4-BE49-F238E27FC236}">
                  <a16:creationId xmlns="" xmlns:a16="http://schemas.microsoft.com/office/drawing/2014/main" id="{21D710A3-26CD-4F84-A4D0-36F61290B609}"/>
                </a:ext>
              </a:extLst>
            </p:cNvPr>
            <p:cNvCxnSpPr/>
            <p:nvPr/>
          </p:nvCxnSpPr>
          <p:spPr>
            <a:xfrm>
              <a:off x="4578818" y="954315"/>
              <a:ext cx="6866419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>
              <a:extLst>
                <a:ext uri="{FF2B5EF4-FFF2-40B4-BE49-F238E27FC236}">
                  <a16:creationId xmlns="" xmlns:a16="http://schemas.microsoft.com/office/drawing/2014/main" id="{341FF842-56E6-401D-9231-6DA71802EEF0}"/>
                </a:ext>
              </a:extLst>
            </p:cNvPr>
            <p:cNvCxnSpPr/>
            <p:nvPr/>
          </p:nvCxnSpPr>
          <p:spPr>
            <a:xfrm>
              <a:off x="4592975" y="6172201"/>
              <a:ext cx="686643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>
              <a:extLst>
                <a:ext uri="{FF2B5EF4-FFF2-40B4-BE49-F238E27FC236}">
                  <a16:creationId xmlns="" xmlns:a16="http://schemas.microsoft.com/office/drawing/2014/main" id="{92A67031-41E7-43C9-8962-AD5A25383D24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817888" y="3555960"/>
              <a:ext cx="522000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" name="Группа 21">
            <a:extLst>
              <a:ext uri="{FF2B5EF4-FFF2-40B4-BE49-F238E27FC236}">
                <a16:creationId xmlns="" xmlns:a16="http://schemas.microsoft.com/office/drawing/2014/main" id="{094F297F-EFDC-486B-84B0-60452DD9DD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 rot="16200000" flipH="1" flipV="1">
            <a:off x="2603485" y="94511"/>
            <a:ext cx="3938452" cy="8572500"/>
            <a:chOff x="4578818" y="945960"/>
            <a:chExt cx="6880587" cy="5226241"/>
          </a:xfrm>
        </p:grpSpPr>
        <p:cxnSp>
          <p:nvCxnSpPr>
            <p:cNvPr id="23" name="Прямая соединительная линия 22">
              <a:extLst>
                <a:ext uri="{FF2B5EF4-FFF2-40B4-BE49-F238E27FC236}">
                  <a16:creationId xmlns="" xmlns:a16="http://schemas.microsoft.com/office/drawing/2014/main" id="{B19EBAE2-30BF-4069-8CA3-ED78C7E5B56D}"/>
                </a:ext>
              </a:extLst>
            </p:cNvPr>
            <p:cNvCxnSpPr/>
            <p:nvPr/>
          </p:nvCxnSpPr>
          <p:spPr>
            <a:xfrm>
              <a:off x="4578818" y="954315"/>
              <a:ext cx="6866419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>
              <a:extLst>
                <a:ext uri="{FF2B5EF4-FFF2-40B4-BE49-F238E27FC236}">
                  <a16:creationId xmlns="" xmlns:a16="http://schemas.microsoft.com/office/drawing/2014/main" id="{DFB05770-3738-4864-BC82-D2B153B53989}"/>
                </a:ext>
              </a:extLst>
            </p:cNvPr>
            <p:cNvCxnSpPr/>
            <p:nvPr/>
          </p:nvCxnSpPr>
          <p:spPr>
            <a:xfrm>
              <a:off x="4592975" y="6172201"/>
              <a:ext cx="686643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>
              <a:extLst>
                <a:ext uri="{FF2B5EF4-FFF2-40B4-BE49-F238E27FC236}">
                  <a16:creationId xmlns="" xmlns:a16="http://schemas.microsoft.com/office/drawing/2014/main" id="{8F765A14-4747-43AD-9029-6A1A9224A47D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817888" y="3555960"/>
              <a:ext cx="5220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32CF6C65-9676-4BE4-A507-1A1EC5CCD81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>
            <a:off x="2000252" y="1433444"/>
            <a:ext cx="5114925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8" name="Рисунок 27" descr="images.jpg"/>
          <p:cNvPicPr>
            <a:picLocks noGrp="1" noChangeAspect="1"/>
          </p:cNvPicPr>
          <p:nvPr>
            <p:ph type="pic" sz="quarter" idx="20"/>
          </p:nvPr>
        </p:nvPicPr>
        <p:blipFill>
          <a:blip r:embed="rId3"/>
          <a:srcRect l="14741" r="14741"/>
          <a:stretch>
            <a:fillRect/>
          </a:stretch>
        </p:blipFill>
        <p:spPr/>
      </p:pic>
      <p:pic>
        <p:nvPicPr>
          <p:cNvPr id="2050" name="Picture 2" descr="C:\Users\GEOGRAFY\Downloads\scale_1200 (1).jpeg"/>
          <p:cNvPicPr>
            <a:picLocks noGrp="1" noChangeAspect="1" noChangeArrowheads="1"/>
          </p:cNvPicPr>
          <p:nvPr>
            <p:ph type="pic" sz="quarter" idx="18"/>
          </p:nvPr>
        </p:nvPicPr>
        <p:blipFill>
          <a:blip r:embed="rId4"/>
          <a:srcRect t="3407" b="3407"/>
          <a:stretch>
            <a:fillRect/>
          </a:stretch>
        </p:blipFill>
        <p:spPr bwMode="auto">
          <a:prstGeom prst="rect">
            <a:avLst/>
          </a:prstGeom>
          <a:noFill/>
        </p:spPr>
      </p:pic>
      <p:pic>
        <p:nvPicPr>
          <p:cNvPr id="27" name="Рисунок 26" descr="aborigeni-australia-13136531518554_w990h700.jpg"/>
          <p:cNvPicPr>
            <a:picLocks noGrp="1" noChangeAspect="1"/>
          </p:cNvPicPr>
          <p:nvPr>
            <p:ph type="pic" sz="quarter" idx="19"/>
          </p:nvPr>
        </p:nvPicPr>
        <p:blipFill>
          <a:blip r:embed="rId5"/>
          <a:srcRect l="24929" r="24929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3938313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6483" y="285728"/>
            <a:ext cx="8170331" cy="928694"/>
          </a:xfrm>
        </p:spPr>
        <p:txBody>
          <a:bodyPr/>
          <a:lstStyle/>
          <a:p>
            <a:pPr algn="ctr"/>
            <a:r>
              <a:rPr lang="ru-RU" dirty="0" smtClean="0"/>
              <a:t>Политическая карта мира</a:t>
            </a:r>
            <a:endParaRPr lang="ru-RU" dirty="0"/>
          </a:p>
        </p:txBody>
      </p:sp>
      <p:pic>
        <p:nvPicPr>
          <p:cNvPr id="6" name="Содержимое 5" descr="5a16156fc81458594b72f580be3bd68f389f5329d493a6cb279e54e9de83444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5" y="1214422"/>
            <a:ext cx="8429684" cy="542928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6483" y="594360"/>
            <a:ext cx="8170331" cy="905814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Где у Земли верх, а где низ?</a:t>
            </a:r>
            <a:endParaRPr lang="ru-RU" sz="4400" dirty="0"/>
          </a:p>
        </p:txBody>
      </p:sp>
      <p:pic>
        <p:nvPicPr>
          <p:cNvPr id="4" name="Содержимое 3" descr="489525_i_00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84" y="1412729"/>
            <a:ext cx="4714908" cy="4774971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14290"/>
            <a:ext cx="5797296" cy="1188720"/>
          </a:xfrm>
        </p:spPr>
        <p:txBody>
          <a:bodyPr/>
          <a:lstStyle/>
          <a:p>
            <a:r>
              <a:rPr lang="ru-RU" dirty="0" smtClean="0"/>
              <a:t>Австралия и Океания</a:t>
            </a:r>
            <a:endParaRPr lang="ru-RU" dirty="0"/>
          </a:p>
        </p:txBody>
      </p:sp>
      <p:pic>
        <p:nvPicPr>
          <p:cNvPr id="3" name="Рисунок 2" descr="Oceania_rus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461" y="1428736"/>
            <a:ext cx="8909538" cy="542926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Австралия и Океания</a:t>
            </a:r>
            <a:endParaRPr lang="ru-RU" dirty="0"/>
          </a:p>
        </p:txBody>
      </p:sp>
      <p:pic>
        <p:nvPicPr>
          <p:cNvPr id="6" name="Содержимое 5" descr="ioZVbXskqX86_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357298"/>
            <a:ext cx="7562952" cy="5345506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Посылка">
  <a:themeElements>
    <a:clrScheme name="Custom 12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B9BAA"/>
      </a:accent1>
      <a:accent2>
        <a:srgbClr val="FAB900"/>
      </a:accent2>
      <a:accent3>
        <a:srgbClr val="4B9BAA"/>
      </a:accent3>
      <a:accent4>
        <a:srgbClr val="EE7008"/>
      </a:accent4>
      <a:accent5>
        <a:srgbClr val="4B9BAA"/>
      </a:accent5>
      <a:accent6>
        <a:srgbClr val="D5393D"/>
      </a:accent6>
      <a:hlink>
        <a:srgbClr val="4B9BAA"/>
      </a:hlink>
      <a:folHlink>
        <a:srgbClr val="EE7008"/>
      </a:folHlink>
    </a:clrScheme>
    <a:fontScheme name="Custom 10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tf89732948_win32_fixed" id="{9172756B-80E6-4DE2-A145-1CE9E30C15A4}" vid="{C76927EE-51E7-44B5-A74A-3D6B4C3CE083}"/>
    </a:ext>
  </a:extLst>
</a:theme>
</file>

<file path=ppt/theme/theme2.xml><?xml version="1.0" encoding="utf-8"?>
<a:theme xmlns:a="http://schemas.openxmlformats.org/drawingml/2006/main" name="2_Посылка">
  <a:themeElements>
    <a:clrScheme name="Custom 12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B9BAA"/>
      </a:accent1>
      <a:accent2>
        <a:srgbClr val="FAB900"/>
      </a:accent2>
      <a:accent3>
        <a:srgbClr val="4B9BAA"/>
      </a:accent3>
      <a:accent4>
        <a:srgbClr val="EE7008"/>
      </a:accent4>
      <a:accent5>
        <a:srgbClr val="4B9BAA"/>
      </a:accent5>
      <a:accent6>
        <a:srgbClr val="D5393D"/>
      </a:accent6>
      <a:hlink>
        <a:srgbClr val="4B9BAA"/>
      </a:hlink>
      <a:folHlink>
        <a:srgbClr val="EE7008"/>
      </a:folHlink>
    </a:clrScheme>
    <a:fontScheme name="Custom 10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tf89732948_win32_fixed" id="{9172756B-80E6-4DE2-A145-1CE9E30C15A4}" vid="{C76927EE-51E7-44B5-A74A-3D6B4C3CE083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10053784</TotalTime>
  <Words>511</Words>
  <PresentationFormat>Экран (4:3)</PresentationFormat>
  <Paragraphs>76</Paragraphs>
  <Slides>18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1_Посылка</vt:lpstr>
      <vt:lpstr>2_Посылка</vt:lpstr>
      <vt:lpstr>Австралия и Океания</vt:lpstr>
      <vt:lpstr>Цель урока: Сформировать представление об особенностях этнического состава населения, государствах региона, и экологических проблемах.     </vt:lpstr>
      <vt:lpstr>Задание 1. </vt:lpstr>
      <vt:lpstr>Население</vt:lpstr>
      <vt:lpstr>Население</vt:lpstr>
      <vt:lpstr>Политическая карта мира</vt:lpstr>
      <vt:lpstr>Где у Земли верх, а где низ?</vt:lpstr>
      <vt:lpstr>Австралия и Океания</vt:lpstr>
      <vt:lpstr>Австралия и Океания</vt:lpstr>
      <vt:lpstr>Слайд 10</vt:lpstr>
      <vt:lpstr>Слайд 11</vt:lpstr>
      <vt:lpstr>Слайд 12</vt:lpstr>
      <vt:lpstr>Австралия</vt:lpstr>
      <vt:lpstr>Новая Зеландия</vt:lpstr>
      <vt:lpstr>Маршалловы острова</vt:lpstr>
      <vt:lpstr>Папуа-Новая Гвинея</vt:lpstr>
      <vt:lpstr>Задание 3</vt:lpstr>
      <vt:lpstr>Домашнее задание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GEOGRAFY</dc:creator>
  <cp:lastModifiedBy>GEOGRAFY</cp:lastModifiedBy>
  <cp:revision>54</cp:revision>
  <dcterms:created xsi:type="dcterms:W3CDTF">2024-02-09T05:28:39Z</dcterms:created>
  <dcterms:modified xsi:type="dcterms:W3CDTF">2024-02-20T04:24:03Z</dcterms:modified>
</cp:coreProperties>
</file>