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ags/tag2.xml" ContentType="application/vnd.openxmlformats-officedocument.presentationml.tags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ags/tag3.xml" ContentType="application/vnd.openxmlformats-officedocument.presentationml.tags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</p:sldMasterIdLst>
  <p:notesMasterIdLst>
    <p:notesMasterId r:id="rId20"/>
  </p:notesMasterIdLst>
  <p:sldIdLst>
    <p:sldId id="1728" r:id="rId3"/>
    <p:sldId id="1730" r:id="rId4"/>
    <p:sldId id="258" r:id="rId5"/>
    <p:sldId id="1732" r:id="rId6"/>
    <p:sldId id="1717" r:id="rId7"/>
    <p:sldId id="1690" r:id="rId8"/>
    <p:sldId id="1691" r:id="rId9"/>
    <p:sldId id="1719" r:id="rId10"/>
    <p:sldId id="1720" r:id="rId11"/>
    <p:sldId id="1735" r:id="rId12"/>
    <p:sldId id="1737" r:id="rId13"/>
    <p:sldId id="1744" r:id="rId14"/>
    <p:sldId id="1724" r:id="rId15"/>
    <p:sldId id="1725" r:id="rId16"/>
    <p:sldId id="1726" r:id="rId17"/>
    <p:sldId id="1727" r:id="rId18"/>
    <p:sldId id="1745" r:id="rId19"/>
  </p:sldIdLst>
  <p:sldSz cx="12192000" cy="6858000"/>
  <p:notesSz cx="6888163" cy="100203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D77"/>
    <a:srgbClr val="FF9671"/>
    <a:srgbClr val="FF642D"/>
    <a:srgbClr val="0C6682"/>
    <a:srgbClr val="FF5B21"/>
    <a:srgbClr val="1B8EA5"/>
    <a:srgbClr val="14697A"/>
    <a:srgbClr val="196765"/>
    <a:srgbClr val="28A4A4"/>
    <a:srgbClr val="217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53" autoAdjust="0"/>
    <p:restoredTop sz="96182" autoAdjust="0"/>
  </p:normalViewPr>
  <p:slideViewPr>
    <p:cSldViewPr snapToGrid="0">
      <p:cViewPr varScale="1">
        <p:scale>
          <a:sx n="75" d="100"/>
          <a:sy n="75" d="100"/>
        </p:scale>
        <p:origin x="96" y="31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12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86D8963-CFCD-4740-AF60-049850373CDF}" type="datetimeFigureOut">
              <a:rPr lang="zh-CN" altLang="en-US" smtClean="0"/>
              <a:pPr/>
              <a:t>2023/5/2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9E6FDB6-6D2B-46C1-9FA1-D82906A37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2" name="矩形 9791">
            <a:extLst>
              <a:ext uri="{FF2B5EF4-FFF2-40B4-BE49-F238E27FC236}">
                <a16:creationId xmlns:a16="http://schemas.microsoft.com/office/drawing/2014/main" id="{2136449B-42BA-4D86-8D5B-BD3025CFD1E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01" name="副标题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69925" y="3578227"/>
            <a:ext cx="5032375" cy="55879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</a:p>
        </p:txBody>
      </p:sp>
      <p:sp>
        <p:nvSpPr>
          <p:cNvPr id="9802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669925" y="2271714"/>
            <a:ext cx="5032375" cy="1271905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69925" y="4729527"/>
            <a:ext cx="5032375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  <a:endParaRPr lang="zh-CN" altLang="en-US" dirty="0"/>
          </a:p>
        </p:txBody>
      </p:sp>
      <p:sp>
        <p:nvSpPr>
          <p:cNvPr id="13" name="文本占位符 1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69925" y="5025798"/>
            <a:ext cx="5032375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2023/5/2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00">
                    <a:tint val="75000"/>
                  </a:srgbClr>
                </a:solidFill>
              </a:rPr>
              <a:t>homeppt.com </a:t>
            </a:r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4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3576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>
            <a:extLst>
              <a:ext uri="{FF2B5EF4-FFF2-40B4-BE49-F238E27FC236}">
                <a16:creationId xmlns:a16="http://schemas.microsoft.com/office/drawing/2014/main" id="{931E78F2-0C34-4F4E-BBF0-BD3EF1063D9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7078662" y="2384425"/>
            <a:ext cx="4441826" cy="1223962"/>
          </a:xfr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4" name="文本占位符 6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078662" y="4109005"/>
            <a:ext cx="4441826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lang="zh-CN" altLang="en-US" sz="15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5" name="文本占位符 6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7078662" y="4424639"/>
            <a:ext cx="4441826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lang="zh-CN" altLang="en-US" sz="15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797314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 userDrawn="1">
            <p:ph type="title" hasCustomPrompt="1"/>
          </p:nvPr>
        </p:nvSpPr>
        <p:spPr>
          <a:xfrm>
            <a:off x="3098042" y="2015987"/>
            <a:ext cx="6141492" cy="656792"/>
          </a:xfrm>
        </p:spPr>
        <p:txBody>
          <a:bodyPr anchor="b">
            <a:noAutofit/>
          </a:bodyPr>
          <a:lstStyle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 userDrawn="1">
            <p:ph type="body" idx="1" hasCustomPrompt="1"/>
          </p:nvPr>
        </p:nvSpPr>
        <p:spPr>
          <a:xfrm>
            <a:off x="3090409" y="2694140"/>
            <a:ext cx="6157126" cy="101562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2023/5/2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homeppt.com 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896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2023/5/2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homeppt.com 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817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>
            <a:extLst>
              <a:ext uri="{FF2B5EF4-FFF2-40B4-BE49-F238E27FC236}">
                <a16:creationId xmlns:a16="http://schemas.microsoft.com/office/drawing/2014/main" id="{931E78F2-0C34-4F4E-BBF0-BD3EF1063D9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7078662" y="2384425"/>
            <a:ext cx="4441826" cy="1223962"/>
          </a:xfr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4" name="文本占位符 6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078662" y="4109005"/>
            <a:ext cx="4441826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lang="zh-CN" altLang="en-US" sz="15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5" name="文本占位符 6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7078662" y="4424639"/>
            <a:ext cx="4441826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lang="zh-CN" altLang="en-US" sz="15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2" name="矩形 9791">
            <a:extLst>
              <a:ext uri="{FF2B5EF4-FFF2-40B4-BE49-F238E27FC236}">
                <a16:creationId xmlns:a16="http://schemas.microsoft.com/office/drawing/2014/main" id="{2136449B-42BA-4D86-8D5B-BD3025CFD1E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801" name="副标题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69925" y="3578227"/>
            <a:ext cx="5032375" cy="55879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</a:p>
        </p:txBody>
      </p:sp>
      <p:sp>
        <p:nvSpPr>
          <p:cNvPr id="9802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669925" y="2271714"/>
            <a:ext cx="5032375" cy="1271905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69925" y="4729527"/>
            <a:ext cx="5032375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  <a:endParaRPr lang="zh-CN" altLang="en-US" dirty="0"/>
          </a:p>
        </p:txBody>
      </p:sp>
      <p:sp>
        <p:nvSpPr>
          <p:cNvPr id="13" name="文本占位符 1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69925" y="5025798"/>
            <a:ext cx="5032375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4053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 userDrawn="1">
            <p:ph type="title" hasCustomPrompt="1"/>
          </p:nvPr>
        </p:nvSpPr>
        <p:spPr>
          <a:xfrm>
            <a:off x="3098042" y="2015987"/>
            <a:ext cx="6141492" cy="656792"/>
          </a:xfrm>
        </p:spPr>
        <p:txBody>
          <a:bodyPr anchor="b">
            <a:noAutofit/>
          </a:bodyPr>
          <a:lstStyle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 userDrawn="1">
            <p:ph type="body" idx="1" hasCustomPrompt="1"/>
          </p:nvPr>
        </p:nvSpPr>
        <p:spPr>
          <a:xfrm>
            <a:off x="3090409" y="2694140"/>
            <a:ext cx="6157126" cy="101562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2360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2023/5/2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00">
                    <a:tint val="75000"/>
                  </a:srgbClr>
                </a:solidFill>
              </a:rPr>
              <a:t>homeppt.com </a:t>
            </a:r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96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  <a:pPr/>
              <a:t>2023/5/2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homeppt.com 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50" r:id="rId3"/>
    <p:sldLayoutId id="2147483654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2023/5/2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>
                <a:solidFill>
                  <a:srgbClr val="000000">
                    <a:tint val="75000"/>
                  </a:srgbClr>
                </a:solidFill>
              </a:rPr>
              <a:t>homeppt.com </a:t>
            </a:r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65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0" y="2718377"/>
            <a:ext cx="5723906" cy="2175578"/>
          </a:xfrm>
        </p:spPr>
        <p:txBody>
          <a:bodyPr>
            <a:normAutofit/>
          </a:bodyPr>
          <a:lstStyle/>
          <a:p>
            <a:r>
              <a:rPr lang="ru-RU" altLang="zh-CN" sz="200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altLang="zh-CN" sz="200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  <a:cs typeface="+mn-cs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  <a:cs typeface="+mn-cs"/>
              </a:rPr>
            </a:br>
            <a:endParaRPr lang="zh-CN" altLang="en-US" sz="2000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Microsoft YaHei UI Light" pitchFamily="34" charset="-122"/>
              <a:cs typeface="+mn-cs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7D80692-E574-4F45-8E73-F89280BA029A}"/>
              </a:ext>
            </a:extLst>
          </p:cNvPr>
          <p:cNvSpPr txBox="1"/>
          <p:nvPr/>
        </p:nvSpPr>
        <p:spPr>
          <a:xfrm>
            <a:off x="0" y="320634"/>
            <a:ext cx="7208322" cy="2280060"/>
          </a:xfrm>
          <a:prstGeom prst="rect">
            <a:avLst/>
          </a:prstGeom>
          <a:noFill/>
        </p:spPr>
        <p:txBody>
          <a:bodyPr wrap="none" rtlCol="0">
            <a:prstTxWarp prst="textPlain">
              <a:avLst>
                <a:gd name="adj" fmla="val 5000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zh-CN" sz="13800" b="1" spc="50" dirty="0" smtClean="0">
                <a:ln w="11430"/>
                <a:solidFill>
                  <a:srgbClr val="2C6D7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Мастер-класс на тему </a:t>
            </a:r>
          </a:p>
          <a:p>
            <a:pPr algn="ctr"/>
            <a:r>
              <a:rPr lang="ru-RU" altLang="zh-CN" sz="13800" b="1" spc="50" dirty="0" smtClean="0">
                <a:ln w="11430"/>
                <a:solidFill>
                  <a:srgbClr val="2C6D7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 «Рефлексивная головоломка»             </a:t>
            </a:r>
            <a:endParaRPr lang="zh-CN" altLang="en-US" sz="13800" b="1" spc="50" dirty="0">
              <a:ln w="11430"/>
              <a:solidFill>
                <a:srgbClr val="2C6D7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2" name="组合 10">
            <a:extLst>
              <a:ext uri="{FF2B5EF4-FFF2-40B4-BE49-F238E27FC236}">
                <a16:creationId xmlns:a16="http://schemas.microsoft.com/office/drawing/2014/main" id="{D657AF2E-991D-445E-ACF4-6A83E3FF2F32}"/>
              </a:ext>
            </a:extLst>
          </p:cNvPr>
          <p:cNvGrpSpPr/>
          <p:nvPr/>
        </p:nvGrpSpPr>
        <p:grpSpPr>
          <a:xfrm>
            <a:off x="4965701" y="995362"/>
            <a:ext cx="6442074" cy="5245101"/>
            <a:chOff x="4965701" y="995362"/>
            <a:chExt cx="6442074" cy="5245101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A70C5CC1-0744-476B-BEBA-B5D1B08AF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9213" y="1071563"/>
              <a:ext cx="293687" cy="187325"/>
            </a:xfrm>
            <a:custGeom>
              <a:avLst/>
              <a:gdLst>
                <a:gd name="T0" fmla="*/ 0 w 97"/>
                <a:gd name="T1" fmla="*/ 42 h 62"/>
                <a:gd name="T2" fmla="*/ 30 w 97"/>
                <a:gd name="T3" fmla="*/ 2 h 62"/>
                <a:gd name="T4" fmla="*/ 28 w 97"/>
                <a:gd name="T5" fmla="*/ 24 h 62"/>
                <a:gd name="T6" fmla="*/ 95 w 97"/>
                <a:gd name="T7" fmla="*/ 46 h 62"/>
                <a:gd name="T8" fmla="*/ 13 w 97"/>
                <a:gd name="T9" fmla="*/ 62 h 62"/>
                <a:gd name="T10" fmla="*/ 0 w 97"/>
                <a:gd name="T11" fmla="*/ 4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62">
                  <a:moveTo>
                    <a:pt x="0" y="42"/>
                  </a:moveTo>
                  <a:cubicBezTo>
                    <a:pt x="0" y="42"/>
                    <a:pt x="23" y="0"/>
                    <a:pt x="30" y="2"/>
                  </a:cubicBezTo>
                  <a:cubicBezTo>
                    <a:pt x="37" y="4"/>
                    <a:pt x="28" y="24"/>
                    <a:pt x="28" y="24"/>
                  </a:cubicBezTo>
                  <a:cubicBezTo>
                    <a:pt x="28" y="24"/>
                    <a:pt x="94" y="39"/>
                    <a:pt x="95" y="46"/>
                  </a:cubicBezTo>
                  <a:cubicBezTo>
                    <a:pt x="97" y="52"/>
                    <a:pt x="13" y="62"/>
                    <a:pt x="13" y="62"/>
                  </a:cubicBezTo>
                  <a:lnTo>
                    <a:pt x="0" y="42"/>
                  </a:ln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21DCA3CE-50A6-44A2-91BB-9A488F965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7875" y="1185863"/>
              <a:ext cx="608012" cy="571500"/>
            </a:xfrm>
            <a:custGeom>
              <a:avLst/>
              <a:gdLst>
                <a:gd name="T0" fmla="*/ 0 w 201"/>
                <a:gd name="T1" fmla="*/ 114 h 189"/>
                <a:gd name="T2" fmla="*/ 178 w 201"/>
                <a:gd name="T3" fmla="*/ 0 h 189"/>
                <a:gd name="T4" fmla="*/ 201 w 201"/>
                <a:gd name="T5" fmla="*/ 18 h 189"/>
                <a:gd name="T6" fmla="*/ 13 w 201"/>
                <a:gd name="T7" fmla="*/ 178 h 189"/>
                <a:gd name="T8" fmla="*/ 13 w 201"/>
                <a:gd name="T9" fmla="*/ 185 h 189"/>
                <a:gd name="T10" fmla="*/ 0 w 201"/>
                <a:gd name="T11" fmla="*/ 11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189">
                  <a:moveTo>
                    <a:pt x="0" y="114"/>
                  </a:moveTo>
                  <a:cubicBezTo>
                    <a:pt x="0" y="114"/>
                    <a:pt x="130" y="155"/>
                    <a:pt x="178" y="0"/>
                  </a:cubicBezTo>
                  <a:cubicBezTo>
                    <a:pt x="201" y="18"/>
                    <a:pt x="201" y="18"/>
                    <a:pt x="201" y="18"/>
                  </a:cubicBezTo>
                  <a:cubicBezTo>
                    <a:pt x="201" y="18"/>
                    <a:pt x="192" y="189"/>
                    <a:pt x="13" y="178"/>
                  </a:cubicBezTo>
                  <a:cubicBezTo>
                    <a:pt x="11" y="178"/>
                    <a:pt x="13" y="185"/>
                    <a:pt x="13" y="185"/>
                  </a:cubicBezTo>
                  <a:cubicBezTo>
                    <a:pt x="13" y="185"/>
                    <a:pt x="0" y="157"/>
                    <a:pt x="0" y="114"/>
                  </a:cubicBezTo>
                  <a:close/>
                </a:path>
              </a:pathLst>
            </a:custGeom>
            <a:solidFill>
              <a:srgbClr val="318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09A4E905-D069-4BA8-93EF-3B392D0FE92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4200" y="2230438"/>
              <a:ext cx="731837" cy="1260475"/>
            </a:xfrm>
            <a:custGeom>
              <a:avLst/>
              <a:gdLst>
                <a:gd name="T0" fmla="*/ 97 w 242"/>
                <a:gd name="T1" fmla="*/ 0 h 417"/>
                <a:gd name="T2" fmla="*/ 199 w 242"/>
                <a:gd name="T3" fmla="*/ 394 h 417"/>
                <a:gd name="T4" fmla="*/ 240 w 242"/>
                <a:gd name="T5" fmla="*/ 408 h 417"/>
                <a:gd name="T6" fmla="*/ 166 w 242"/>
                <a:gd name="T7" fmla="*/ 413 h 417"/>
                <a:gd name="T8" fmla="*/ 0 w 242"/>
                <a:gd name="T9" fmla="*/ 12 h 417"/>
                <a:gd name="T10" fmla="*/ 97 w 242"/>
                <a:gd name="T11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17">
                  <a:moveTo>
                    <a:pt x="97" y="0"/>
                  </a:moveTo>
                  <a:cubicBezTo>
                    <a:pt x="97" y="0"/>
                    <a:pt x="183" y="330"/>
                    <a:pt x="199" y="394"/>
                  </a:cubicBezTo>
                  <a:cubicBezTo>
                    <a:pt x="199" y="394"/>
                    <a:pt x="237" y="401"/>
                    <a:pt x="240" y="408"/>
                  </a:cubicBezTo>
                  <a:cubicBezTo>
                    <a:pt x="242" y="415"/>
                    <a:pt x="173" y="417"/>
                    <a:pt x="166" y="413"/>
                  </a:cubicBezTo>
                  <a:cubicBezTo>
                    <a:pt x="159" y="408"/>
                    <a:pt x="33" y="128"/>
                    <a:pt x="0" y="12"/>
                  </a:cubicBezTo>
                  <a:lnTo>
                    <a:pt x="97" y="0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B3D114E2-0A89-4A2F-B6C1-26BF29874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1738" y="2230438"/>
              <a:ext cx="731837" cy="1260475"/>
            </a:xfrm>
            <a:custGeom>
              <a:avLst/>
              <a:gdLst>
                <a:gd name="T0" fmla="*/ 145 w 242"/>
                <a:gd name="T1" fmla="*/ 0 h 417"/>
                <a:gd name="T2" fmla="*/ 43 w 242"/>
                <a:gd name="T3" fmla="*/ 394 h 417"/>
                <a:gd name="T4" fmla="*/ 3 w 242"/>
                <a:gd name="T5" fmla="*/ 408 h 417"/>
                <a:gd name="T6" fmla="*/ 76 w 242"/>
                <a:gd name="T7" fmla="*/ 413 h 417"/>
                <a:gd name="T8" fmla="*/ 242 w 242"/>
                <a:gd name="T9" fmla="*/ 12 h 417"/>
                <a:gd name="T10" fmla="*/ 145 w 242"/>
                <a:gd name="T11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17">
                  <a:moveTo>
                    <a:pt x="145" y="0"/>
                  </a:moveTo>
                  <a:cubicBezTo>
                    <a:pt x="145" y="0"/>
                    <a:pt x="60" y="330"/>
                    <a:pt x="43" y="394"/>
                  </a:cubicBezTo>
                  <a:cubicBezTo>
                    <a:pt x="43" y="394"/>
                    <a:pt x="5" y="401"/>
                    <a:pt x="3" y="408"/>
                  </a:cubicBezTo>
                  <a:cubicBezTo>
                    <a:pt x="0" y="415"/>
                    <a:pt x="69" y="417"/>
                    <a:pt x="76" y="413"/>
                  </a:cubicBezTo>
                  <a:cubicBezTo>
                    <a:pt x="83" y="408"/>
                    <a:pt x="209" y="128"/>
                    <a:pt x="242" y="12"/>
                  </a:cubicBezTo>
                  <a:lnTo>
                    <a:pt x="145" y="0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6755955D-53E5-4376-AE8B-29EE65CF0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2738" y="1457325"/>
              <a:ext cx="622300" cy="889000"/>
            </a:xfrm>
            <a:custGeom>
              <a:avLst/>
              <a:gdLst>
                <a:gd name="T0" fmla="*/ 38 w 206"/>
                <a:gd name="T1" fmla="*/ 22 h 294"/>
                <a:gd name="T2" fmla="*/ 7 w 206"/>
                <a:gd name="T3" fmla="*/ 268 h 294"/>
                <a:gd name="T4" fmla="*/ 206 w 206"/>
                <a:gd name="T5" fmla="*/ 263 h 294"/>
                <a:gd name="T6" fmla="*/ 164 w 206"/>
                <a:gd name="T7" fmla="*/ 26 h 294"/>
                <a:gd name="T8" fmla="*/ 38 w 206"/>
                <a:gd name="T9" fmla="*/ 22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94">
                  <a:moveTo>
                    <a:pt x="38" y="22"/>
                  </a:moveTo>
                  <a:cubicBezTo>
                    <a:pt x="38" y="22"/>
                    <a:pt x="0" y="209"/>
                    <a:pt x="7" y="268"/>
                  </a:cubicBezTo>
                  <a:cubicBezTo>
                    <a:pt x="7" y="268"/>
                    <a:pt x="138" y="294"/>
                    <a:pt x="206" y="263"/>
                  </a:cubicBezTo>
                  <a:cubicBezTo>
                    <a:pt x="206" y="263"/>
                    <a:pt x="194" y="95"/>
                    <a:pt x="164" y="26"/>
                  </a:cubicBezTo>
                  <a:cubicBezTo>
                    <a:pt x="164" y="26"/>
                    <a:pt x="142" y="0"/>
                    <a:pt x="38" y="22"/>
                  </a:cubicBezTo>
                  <a:close/>
                </a:path>
              </a:pathLst>
            </a:custGeom>
            <a:solidFill>
              <a:srgbClr val="4DA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46779998-68E7-4813-8D9D-6E1147496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9275" y="1400175"/>
              <a:ext cx="171450" cy="196850"/>
            </a:xfrm>
            <a:custGeom>
              <a:avLst/>
              <a:gdLst>
                <a:gd name="T0" fmla="*/ 3 w 57"/>
                <a:gd name="T1" fmla="*/ 6 h 65"/>
                <a:gd name="T2" fmla="*/ 0 w 57"/>
                <a:gd name="T3" fmla="*/ 38 h 65"/>
                <a:gd name="T4" fmla="*/ 57 w 57"/>
                <a:gd name="T5" fmla="*/ 39 h 65"/>
                <a:gd name="T6" fmla="*/ 48 w 57"/>
                <a:gd name="T7" fmla="*/ 0 h 65"/>
                <a:gd name="T8" fmla="*/ 3 w 57"/>
                <a:gd name="T9" fmla="*/ 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3" y="6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57" y="65"/>
                    <a:pt x="57" y="39"/>
                  </a:cubicBezTo>
                  <a:cubicBezTo>
                    <a:pt x="57" y="34"/>
                    <a:pt x="48" y="0"/>
                    <a:pt x="48" y="0"/>
                  </a:cubicBezTo>
                  <a:lnTo>
                    <a:pt x="3" y="6"/>
                  </a:ln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9A874B1C-35C8-4B8D-A27E-27AC91094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0688" y="1085850"/>
              <a:ext cx="363537" cy="393700"/>
            </a:xfrm>
            <a:custGeom>
              <a:avLst/>
              <a:gdLst>
                <a:gd name="T0" fmla="*/ 116 w 120"/>
                <a:gd name="T1" fmla="*/ 65 h 130"/>
                <a:gd name="T2" fmla="*/ 84 w 120"/>
                <a:gd name="T3" fmla="*/ 130 h 130"/>
                <a:gd name="T4" fmla="*/ 19 w 120"/>
                <a:gd name="T5" fmla="*/ 65 h 130"/>
                <a:gd name="T6" fmla="*/ 84 w 120"/>
                <a:gd name="T7" fmla="*/ 0 h 130"/>
                <a:gd name="T8" fmla="*/ 116 w 120"/>
                <a:gd name="T9" fmla="*/ 6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30">
                  <a:moveTo>
                    <a:pt x="116" y="65"/>
                  </a:moveTo>
                  <a:cubicBezTo>
                    <a:pt x="116" y="101"/>
                    <a:pt x="120" y="130"/>
                    <a:pt x="84" y="130"/>
                  </a:cubicBezTo>
                  <a:cubicBezTo>
                    <a:pt x="48" y="130"/>
                    <a:pt x="19" y="101"/>
                    <a:pt x="19" y="65"/>
                  </a:cubicBezTo>
                  <a:cubicBezTo>
                    <a:pt x="19" y="29"/>
                    <a:pt x="0" y="0"/>
                    <a:pt x="84" y="0"/>
                  </a:cubicBezTo>
                  <a:cubicBezTo>
                    <a:pt x="120" y="0"/>
                    <a:pt x="116" y="29"/>
                    <a:pt x="116" y="65"/>
                  </a:cubicBez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2272FC00-B7FE-4806-A6E7-265B7ECF9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575" y="995362"/>
              <a:ext cx="387350" cy="392113"/>
            </a:xfrm>
            <a:custGeom>
              <a:avLst/>
              <a:gdLst>
                <a:gd name="T0" fmla="*/ 52 w 128"/>
                <a:gd name="T1" fmla="*/ 53 h 130"/>
                <a:gd name="T2" fmla="*/ 128 w 128"/>
                <a:gd name="T3" fmla="*/ 44 h 130"/>
                <a:gd name="T4" fmla="*/ 50 w 128"/>
                <a:gd name="T5" fmla="*/ 19 h 130"/>
                <a:gd name="T6" fmla="*/ 18 w 128"/>
                <a:gd name="T7" fmla="*/ 57 h 130"/>
                <a:gd name="T8" fmla="*/ 5 w 128"/>
                <a:gd name="T9" fmla="*/ 89 h 130"/>
                <a:gd name="T10" fmla="*/ 34 w 128"/>
                <a:gd name="T11" fmla="*/ 130 h 130"/>
                <a:gd name="T12" fmla="*/ 44 w 128"/>
                <a:gd name="T13" fmla="*/ 62 h 130"/>
                <a:gd name="T14" fmla="*/ 52 w 128"/>
                <a:gd name="T15" fmla="*/ 53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" h="130">
                  <a:moveTo>
                    <a:pt x="52" y="53"/>
                  </a:moveTo>
                  <a:cubicBezTo>
                    <a:pt x="52" y="53"/>
                    <a:pt x="103" y="82"/>
                    <a:pt x="128" y="44"/>
                  </a:cubicBezTo>
                  <a:cubicBezTo>
                    <a:pt x="128" y="44"/>
                    <a:pt x="96" y="0"/>
                    <a:pt x="50" y="19"/>
                  </a:cubicBezTo>
                  <a:cubicBezTo>
                    <a:pt x="4" y="39"/>
                    <a:pt x="18" y="57"/>
                    <a:pt x="18" y="57"/>
                  </a:cubicBezTo>
                  <a:cubicBezTo>
                    <a:pt x="18" y="57"/>
                    <a:pt x="0" y="66"/>
                    <a:pt x="5" y="89"/>
                  </a:cubicBezTo>
                  <a:cubicBezTo>
                    <a:pt x="11" y="112"/>
                    <a:pt x="34" y="130"/>
                    <a:pt x="34" y="130"/>
                  </a:cubicBezTo>
                  <a:cubicBezTo>
                    <a:pt x="34" y="130"/>
                    <a:pt x="73" y="94"/>
                    <a:pt x="44" y="62"/>
                  </a:cubicBezTo>
                  <a:lnTo>
                    <a:pt x="52" y="53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F25FEEB2-55CF-4B50-A0FB-ADE8E2745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3900" y="1262063"/>
              <a:ext cx="79375" cy="101600"/>
            </a:xfrm>
            <a:custGeom>
              <a:avLst/>
              <a:gdLst>
                <a:gd name="T0" fmla="*/ 6 w 26"/>
                <a:gd name="T1" fmla="*/ 0 h 34"/>
                <a:gd name="T2" fmla="*/ 25 w 26"/>
                <a:gd name="T3" fmla="*/ 32 h 34"/>
                <a:gd name="T4" fmla="*/ 7 w 26"/>
                <a:gd name="T5" fmla="*/ 34 h 34"/>
                <a:gd name="T6" fmla="*/ 6 w 26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4">
                  <a:moveTo>
                    <a:pt x="6" y="0"/>
                  </a:moveTo>
                  <a:cubicBezTo>
                    <a:pt x="6" y="0"/>
                    <a:pt x="23" y="21"/>
                    <a:pt x="25" y="32"/>
                  </a:cubicBezTo>
                  <a:cubicBezTo>
                    <a:pt x="26" y="34"/>
                    <a:pt x="7" y="34"/>
                    <a:pt x="7" y="34"/>
                  </a:cubicBezTo>
                  <a:cubicBezTo>
                    <a:pt x="7" y="34"/>
                    <a:pt x="0" y="15"/>
                    <a:pt x="6" y="0"/>
                  </a:cubicBezTo>
                  <a:close/>
                </a:path>
              </a:pathLst>
            </a:custGeom>
            <a:solidFill>
              <a:srgbClr val="E26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Oval 14">
              <a:extLst>
                <a:ext uri="{FF2B5EF4-FFF2-40B4-BE49-F238E27FC236}">
                  <a16:creationId xmlns:a16="http://schemas.microsoft.com/office/drawing/2014/main" id="{18AEFA47-C43B-4491-BEF0-36680416A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688" y="6086475"/>
              <a:ext cx="1403350" cy="153988"/>
            </a:xfrm>
            <a:prstGeom prst="ellipse">
              <a:avLst/>
            </a:prstGeom>
            <a:solidFill>
              <a:srgbClr val="FEC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Oval 15">
              <a:extLst>
                <a:ext uri="{FF2B5EF4-FFF2-40B4-BE49-F238E27FC236}">
                  <a16:creationId xmlns:a16="http://schemas.microsoft.com/office/drawing/2014/main" id="{6E66FB3C-9691-48F8-BDAE-CDD4B3556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4425" y="6086475"/>
              <a:ext cx="1403350" cy="153988"/>
            </a:xfrm>
            <a:prstGeom prst="ellipse">
              <a:avLst/>
            </a:prstGeom>
            <a:solidFill>
              <a:srgbClr val="FEC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Oval 16">
              <a:extLst>
                <a:ext uri="{FF2B5EF4-FFF2-40B4-BE49-F238E27FC236}">
                  <a16:creationId xmlns:a16="http://schemas.microsoft.com/office/drawing/2014/main" id="{C26931D4-BB2A-4A5C-9F6E-D6714E515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5250" y="6053138"/>
              <a:ext cx="3546475" cy="177800"/>
            </a:xfrm>
            <a:prstGeom prst="ellipse">
              <a:avLst/>
            </a:prstGeom>
            <a:solidFill>
              <a:srgbClr val="FEC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133FEDE2-537C-4011-953C-3A527BD7BBB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3476625"/>
              <a:ext cx="1692275" cy="2147888"/>
            </a:xfrm>
            <a:custGeom>
              <a:avLst/>
              <a:gdLst>
                <a:gd name="T0" fmla="*/ 380 w 560"/>
                <a:gd name="T1" fmla="*/ 628 h 711"/>
                <a:gd name="T2" fmla="*/ 337 w 560"/>
                <a:gd name="T3" fmla="*/ 560 h 711"/>
                <a:gd name="T4" fmla="*/ 560 w 560"/>
                <a:gd name="T5" fmla="*/ 560 h 711"/>
                <a:gd name="T6" fmla="*/ 560 w 560"/>
                <a:gd name="T7" fmla="*/ 330 h 711"/>
                <a:gd name="T8" fmla="*/ 488 w 560"/>
                <a:gd name="T9" fmla="*/ 380 h 711"/>
                <a:gd name="T10" fmla="*/ 405 w 560"/>
                <a:gd name="T11" fmla="*/ 280 h 711"/>
                <a:gd name="T12" fmla="*/ 488 w 560"/>
                <a:gd name="T13" fmla="*/ 179 h 711"/>
                <a:gd name="T14" fmla="*/ 560 w 560"/>
                <a:gd name="T15" fmla="*/ 229 h 711"/>
                <a:gd name="T16" fmla="*/ 560 w 560"/>
                <a:gd name="T17" fmla="*/ 0 h 711"/>
                <a:gd name="T18" fmla="*/ 337 w 560"/>
                <a:gd name="T19" fmla="*/ 0 h 711"/>
                <a:gd name="T20" fmla="*/ 380 w 560"/>
                <a:gd name="T21" fmla="*/ 68 h 711"/>
                <a:gd name="T22" fmla="*/ 280 w 560"/>
                <a:gd name="T23" fmla="*/ 151 h 711"/>
                <a:gd name="T24" fmla="*/ 180 w 560"/>
                <a:gd name="T25" fmla="*/ 68 h 711"/>
                <a:gd name="T26" fmla="*/ 223 w 560"/>
                <a:gd name="T27" fmla="*/ 0 h 711"/>
                <a:gd name="T28" fmla="*/ 0 w 560"/>
                <a:gd name="T29" fmla="*/ 0 h 711"/>
                <a:gd name="T30" fmla="*/ 0 w 560"/>
                <a:gd name="T31" fmla="*/ 560 h 711"/>
                <a:gd name="T32" fmla="*/ 223 w 560"/>
                <a:gd name="T33" fmla="*/ 560 h 711"/>
                <a:gd name="T34" fmla="*/ 180 w 560"/>
                <a:gd name="T35" fmla="*/ 628 h 711"/>
                <a:gd name="T36" fmla="*/ 280 w 560"/>
                <a:gd name="T37" fmla="*/ 711 h 711"/>
                <a:gd name="T38" fmla="*/ 380 w 560"/>
                <a:gd name="T39" fmla="*/ 628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1">
                  <a:moveTo>
                    <a:pt x="380" y="628"/>
                  </a:moveTo>
                  <a:cubicBezTo>
                    <a:pt x="380" y="600"/>
                    <a:pt x="363" y="575"/>
                    <a:pt x="337" y="560"/>
                  </a:cubicBezTo>
                  <a:cubicBezTo>
                    <a:pt x="560" y="560"/>
                    <a:pt x="560" y="560"/>
                    <a:pt x="560" y="560"/>
                  </a:cubicBezTo>
                  <a:cubicBezTo>
                    <a:pt x="560" y="330"/>
                    <a:pt x="560" y="330"/>
                    <a:pt x="560" y="330"/>
                  </a:cubicBezTo>
                  <a:cubicBezTo>
                    <a:pt x="545" y="360"/>
                    <a:pt x="519" y="380"/>
                    <a:pt x="488" y="380"/>
                  </a:cubicBezTo>
                  <a:cubicBezTo>
                    <a:pt x="442" y="380"/>
                    <a:pt x="405" y="335"/>
                    <a:pt x="405" y="280"/>
                  </a:cubicBezTo>
                  <a:cubicBezTo>
                    <a:pt x="405" y="224"/>
                    <a:pt x="442" y="179"/>
                    <a:pt x="488" y="179"/>
                  </a:cubicBezTo>
                  <a:cubicBezTo>
                    <a:pt x="519" y="179"/>
                    <a:pt x="545" y="199"/>
                    <a:pt x="560" y="229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63" y="15"/>
                    <a:pt x="380" y="40"/>
                    <a:pt x="380" y="68"/>
                  </a:cubicBezTo>
                  <a:cubicBezTo>
                    <a:pt x="380" y="114"/>
                    <a:pt x="335" y="151"/>
                    <a:pt x="280" y="151"/>
                  </a:cubicBezTo>
                  <a:cubicBezTo>
                    <a:pt x="225" y="151"/>
                    <a:pt x="180" y="114"/>
                    <a:pt x="180" y="68"/>
                  </a:cubicBezTo>
                  <a:cubicBezTo>
                    <a:pt x="180" y="40"/>
                    <a:pt x="197" y="15"/>
                    <a:pt x="2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223" y="560"/>
                    <a:pt x="223" y="560"/>
                    <a:pt x="223" y="560"/>
                  </a:cubicBezTo>
                  <a:cubicBezTo>
                    <a:pt x="197" y="575"/>
                    <a:pt x="180" y="600"/>
                    <a:pt x="180" y="628"/>
                  </a:cubicBezTo>
                  <a:cubicBezTo>
                    <a:pt x="180" y="674"/>
                    <a:pt x="225" y="711"/>
                    <a:pt x="280" y="711"/>
                  </a:cubicBezTo>
                  <a:cubicBezTo>
                    <a:pt x="335" y="711"/>
                    <a:pt x="380" y="674"/>
                    <a:pt x="380" y="628"/>
                  </a:cubicBezTo>
                  <a:close/>
                </a:path>
              </a:pathLst>
            </a:custGeom>
            <a:solidFill>
              <a:srgbClr val="F7A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8FE7C54C-DF33-4FEC-A960-F9F3727D3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4525" y="1025525"/>
              <a:ext cx="2632075" cy="2274888"/>
            </a:xfrm>
            <a:custGeom>
              <a:avLst/>
              <a:gdLst>
                <a:gd name="T0" fmla="*/ 482 w 870"/>
                <a:gd name="T1" fmla="*/ 678 h 753"/>
                <a:gd name="T2" fmla="*/ 449 w 870"/>
                <a:gd name="T3" fmla="*/ 603 h 753"/>
                <a:gd name="T4" fmla="*/ 670 w 870"/>
                <a:gd name="T5" fmla="*/ 637 h 753"/>
                <a:gd name="T6" fmla="*/ 703 w 870"/>
                <a:gd name="T7" fmla="*/ 416 h 753"/>
                <a:gd name="T8" fmla="*/ 765 w 870"/>
                <a:gd name="T9" fmla="*/ 469 h 753"/>
                <a:gd name="T10" fmla="*/ 862 w 870"/>
                <a:gd name="T11" fmla="*/ 382 h 753"/>
                <a:gd name="T12" fmla="*/ 794 w 870"/>
                <a:gd name="T13" fmla="*/ 271 h 753"/>
                <a:gd name="T14" fmla="*/ 720 w 870"/>
                <a:gd name="T15" fmla="*/ 304 h 753"/>
                <a:gd name="T16" fmla="*/ 753 w 870"/>
                <a:gd name="T17" fmla="*/ 83 h 753"/>
                <a:gd name="T18" fmla="*/ 200 w 870"/>
                <a:gd name="T19" fmla="*/ 0 h 753"/>
                <a:gd name="T20" fmla="*/ 166 w 870"/>
                <a:gd name="T21" fmla="*/ 220 h 753"/>
                <a:gd name="T22" fmla="*/ 105 w 870"/>
                <a:gd name="T23" fmla="*/ 167 h 753"/>
                <a:gd name="T24" fmla="*/ 8 w 870"/>
                <a:gd name="T25" fmla="*/ 254 h 753"/>
                <a:gd name="T26" fmla="*/ 75 w 870"/>
                <a:gd name="T27" fmla="*/ 366 h 753"/>
                <a:gd name="T28" fmla="*/ 150 w 870"/>
                <a:gd name="T29" fmla="*/ 333 h 753"/>
                <a:gd name="T30" fmla="*/ 116 w 870"/>
                <a:gd name="T31" fmla="*/ 553 h 753"/>
                <a:gd name="T32" fmla="*/ 337 w 870"/>
                <a:gd name="T33" fmla="*/ 587 h 753"/>
                <a:gd name="T34" fmla="*/ 284 w 870"/>
                <a:gd name="T35" fmla="*/ 648 h 753"/>
                <a:gd name="T36" fmla="*/ 371 w 870"/>
                <a:gd name="T37" fmla="*/ 745 h 753"/>
                <a:gd name="T38" fmla="*/ 482 w 870"/>
                <a:gd name="T39" fmla="*/ 67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0" h="753">
                  <a:moveTo>
                    <a:pt x="482" y="678"/>
                  </a:moveTo>
                  <a:cubicBezTo>
                    <a:pt x="486" y="650"/>
                    <a:pt x="473" y="622"/>
                    <a:pt x="449" y="603"/>
                  </a:cubicBezTo>
                  <a:cubicBezTo>
                    <a:pt x="670" y="637"/>
                    <a:pt x="670" y="637"/>
                    <a:pt x="670" y="637"/>
                  </a:cubicBezTo>
                  <a:cubicBezTo>
                    <a:pt x="703" y="416"/>
                    <a:pt x="703" y="416"/>
                    <a:pt x="703" y="416"/>
                  </a:cubicBezTo>
                  <a:cubicBezTo>
                    <a:pt x="714" y="444"/>
                    <a:pt x="736" y="465"/>
                    <a:pt x="765" y="469"/>
                  </a:cubicBezTo>
                  <a:cubicBezTo>
                    <a:pt x="810" y="476"/>
                    <a:pt x="853" y="437"/>
                    <a:pt x="862" y="382"/>
                  </a:cubicBezTo>
                  <a:cubicBezTo>
                    <a:pt x="870" y="327"/>
                    <a:pt x="840" y="278"/>
                    <a:pt x="794" y="271"/>
                  </a:cubicBezTo>
                  <a:cubicBezTo>
                    <a:pt x="766" y="267"/>
                    <a:pt x="739" y="280"/>
                    <a:pt x="720" y="304"/>
                  </a:cubicBezTo>
                  <a:cubicBezTo>
                    <a:pt x="753" y="83"/>
                    <a:pt x="753" y="83"/>
                    <a:pt x="753" y="83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66" y="220"/>
                    <a:pt x="166" y="220"/>
                    <a:pt x="166" y="220"/>
                  </a:cubicBezTo>
                  <a:cubicBezTo>
                    <a:pt x="155" y="192"/>
                    <a:pt x="133" y="171"/>
                    <a:pt x="105" y="167"/>
                  </a:cubicBezTo>
                  <a:cubicBezTo>
                    <a:pt x="60" y="160"/>
                    <a:pt x="16" y="199"/>
                    <a:pt x="8" y="254"/>
                  </a:cubicBezTo>
                  <a:cubicBezTo>
                    <a:pt x="0" y="309"/>
                    <a:pt x="30" y="359"/>
                    <a:pt x="75" y="366"/>
                  </a:cubicBezTo>
                  <a:cubicBezTo>
                    <a:pt x="103" y="370"/>
                    <a:pt x="131" y="356"/>
                    <a:pt x="150" y="333"/>
                  </a:cubicBezTo>
                  <a:cubicBezTo>
                    <a:pt x="116" y="553"/>
                    <a:pt x="116" y="553"/>
                    <a:pt x="116" y="553"/>
                  </a:cubicBezTo>
                  <a:cubicBezTo>
                    <a:pt x="337" y="587"/>
                    <a:pt x="337" y="587"/>
                    <a:pt x="337" y="587"/>
                  </a:cubicBezTo>
                  <a:cubicBezTo>
                    <a:pt x="309" y="598"/>
                    <a:pt x="288" y="620"/>
                    <a:pt x="284" y="648"/>
                  </a:cubicBezTo>
                  <a:cubicBezTo>
                    <a:pt x="277" y="693"/>
                    <a:pt x="316" y="737"/>
                    <a:pt x="371" y="745"/>
                  </a:cubicBezTo>
                  <a:cubicBezTo>
                    <a:pt x="426" y="753"/>
                    <a:pt x="475" y="723"/>
                    <a:pt x="482" y="678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E177B6AE-F0C1-4237-9C0E-0BAB2ACC7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913" y="1323975"/>
              <a:ext cx="1693862" cy="2152650"/>
            </a:xfrm>
            <a:custGeom>
              <a:avLst/>
              <a:gdLst>
                <a:gd name="T0" fmla="*/ 491 w 560"/>
                <a:gd name="T1" fmla="*/ 532 h 712"/>
                <a:gd name="T2" fmla="*/ 408 w 560"/>
                <a:gd name="T3" fmla="*/ 432 h 712"/>
                <a:gd name="T4" fmla="*/ 491 w 560"/>
                <a:gd name="T5" fmla="*/ 331 h 712"/>
                <a:gd name="T6" fmla="*/ 560 w 560"/>
                <a:gd name="T7" fmla="*/ 375 h 712"/>
                <a:gd name="T8" fmla="*/ 560 w 560"/>
                <a:gd name="T9" fmla="*/ 152 h 712"/>
                <a:gd name="T10" fmla="*/ 335 w 560"/>
                <a:gd name="T11" fmla="*/ 152 h 712"/>
                <a:gd name="T12" fmla="*/ 379 w 560"/>
                <a:gd name="T13" fmla="*/ 83 h 712"/>
                <a:gd name="T14" fmla="*/ 278 w 560"/>
                <a:gd name="T15" fmla="*/ 0 h 712"/>
                <a:gd name="T16" fmla="*/ 178 w 560"/>
                <a:gd name="T17" fmla="*/ 83 h 712"/>
                <a:gd name="T18" fmla="*/ 222 w 560"/>
                <a:gd name="T19" fmla="*/ 152 h 712"/>
                <a:gd name="T20" fmla="*/ 0 w 560"/>
                <a:gd name="T21" fmla="*/ 152 h 712"/>
                <a:gd name="T22" fmla="*/ 0 w 560"/>
                <a:gd name="T23" fmla="*/ 381 h 712"/>
                <a:gd name="T24" fmla="*/ 71 w 560"/>
                <a:gd name="T25" fmla="*/ 331 h 712"/>
                <a:gd name="T26" fmla="*/ 155 w 560"/>
                <a:gd name="T27" fmla="*/ 432 h 712"/>
                <a:gd name="T28" fmla="*/ 71 w 560"/>
                <a:gd name="T29" fmla="*/ 532 h 712"/>
                <a:gd name="T30" fmla="*/ 0 w 560"/>
                <a:gd name="T31" fmla="*/ 483 h 712"/>
                <a:gd name="T32" fmla="*/ 0 w 560"/>
                <a:gd name="T33" fmla="*/ 712 h 712"/>
                <a:gd name="T34" fmla="*/ 560 w 560"/>
                <a:gd name="T35" fmla="*/ 712 h 712"/>
                <a:gd name="T36" fmla="*/ 560 w 560"/>
                <a:gd name="T37" fmla="*/ 489 h 712"/>
                <a:gd name="T38" fmla="*/ 491 w 560"/>
                <a:gd name="T39" fmla="*/ 532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2">
                  <a:moveTo>
                    <a:pt x="491" y="532"/>
                  </a:moveTo>
                  <a:cubicBezTo>
                    <a:pt x="446" y="532"/>
                    <a:pt x="408" y="487"/>
                    <a:pt x="408" y="432"/>
                  </a:cubicBezTo>
                  <a:cubicBezTo>
                    <a:pt x="408" y="376"/>
                    <a:pt x="446" y="331"/>
                    <a:pt x="491" y="331"/>
                  </a:cubicBezTo>
                  <a:cubicBezTo>
                    <a:pt x="520" y="331"/>
                    <a:pt x="545" y="349"/>
                    <a:pt x="560" y="375"/>
                  </a:cubicBezTo>
                  <a:cubicBezTo>
                    <a:pt x="560" y="152"/>
                    <a:pt x="560" y="152"/>
                    <a:pt x="560" y="152"/>
                  </a:cubicBezTo>
                  <a:cubicBezTo>
                    <a:pt x="335" y="152"/>
                    <a:pt x="335" y="152"/>
                    <a:pt x="335" y="152"/>
                  </a:cubicBezTo>
                  <a:cubicBezTo>
                    <a:pt x="361" y="137"/>
                    <a:pt x="379" y="112"/>
                    <a:pt x="379" y="83"/>
                  </a:cubicBezTo>
                  <a:cubicBezTo>
                    <a:pt x="379" y="37"/>
                    <a:pt x="334" y="0"/>
                    <a:pt x="278" y="0"/>
                  </a:cubicBezTo>
                  <a:cubicBezTo>
                    <a:pt x="223" y="0"/>
                    <a:pt x="178" y="37"/>
                    <a:pt x="178" y="83"/>
                  </a:cubicBezTo>
                  <a:cubicBezTo>
                    <a:pt x="178" y="112"/>
                    <a:pt x="195" y="137"/>
                    <a:pt x="222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14" y="351"/>
                    <a:pt x="41" y="331"/>
                    <a:pt x="71" y="331"/>
                  </a:cubicBezTo>
                  <a:cubicBezTo>
                    <a:pt x="117" y="331"/>
                    <a:pt x="155" y="376"/>
                    <a:pt x="155" y="432"/>
                  </a:cubicBezTo>
                  <a:cubicBezTo>
                    <a:pt x="155" y="487"/>
                    <a:pt x="117" y="532"/>
                    <a:pt x="71" y="532"/>
                  </a:cubicBezTo>
                  <a:cubicBezTo>
                    <a:pt x="41" y="532"/>
                    <a:pt x="14" y="512"/>
                    <a:pt x="0" y="483"/>
                  </a:cubicBezTo>
                  <a:cubicBezTo>
                    <a:pt x="0" y="712"/>
                    <a:pt x="0" y="712"/>
                    <a:pt x="0" y="712"/>
                  </a:cubicBezTo>
                  <a:cubicBezTo>
                    <a:pt x="560" y="712"/>
                    <a:pt x="560" y="712"/>
                    <a:pt x="560" y="712"/>
                  </a:cubicBezTo>
                  <a:cubicBezTo>
                    <a:pt x="560" y="489"/>
                    <a:pt x="560" y="489"/>
                    <a:pt x="560" y="489"/>
                  </a:cubicBezTo>
                  <a:cubicBezTo>
                    <a:pt x="545" y="515"/>
                    <a:pt x="520" y="532"/>
                    <a:pt x="491" y="532"/>
                  </a:cubicBezTo>
                  <a:close/>
                </a:path>
              </a:pathLst>
            </a:custGeom>
            <a:solidFill>
              <a:srgbClr val="FF4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F24D94D5-9C9C-4056-9A88-BC5DA361F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5838" y="3016250"/>
              <a:ext cx="2622550" cy="2151063"/>
            </a:xfrm>
            <a:custGeom>
              <a:avLst/>
              <a:gdLst>
                <a:gd name="T0" fmla="*/ 536 w 867"/>
                <a:gd name="T1" fmla="*/ 640 h 712"/>
                <a:gd name="T2" fmla="*/ 487 w 867"/>
                <a:gd name="T3" fmla="*/ 712 h 712"/>
                <a:gd name="T4" fmla="*/ 716 w 867"/>
                <a:gd name="T5" fmla="*/ 712 h 712"/>
                <a:gd name="T6" fmla="*/ 716 w 867"/>
                <a:gd name="T7" fmla="*/ 488 h 712"/>
                <a:gd name="T8" fmla="*/ 784 w 867"/>
                <a:gd name="T9" fmla="*/ 532 h 712"/>
                <a:gd name="T10" fmla="*/ 867 w 867"/>
                <a:gd name="T11" fmla="*/ 432 h 712"/>
                <a:gd name="T12" fmla="*/ 784 w 867"/>
                <a:gd name="T13" fmla="*/ 331 h 712"/>
                <a:gd name="T14" fmla="*/ 716 w 867"/>
                <a:gd name="T15" fmla="*/ 375 h 712"/>
                <a:gd name="T16" fmla="*/ 716 w 867"/>
                <a:gd name="T17" fmla="*/ 152 h 712"/>
                <a:gd name="T18" fmla="*/ 493 w 867"/>
                <a:gd name="T19" fmla="*/ 152 h 712"/>
                <a:gd name="T20" fmla="*/ 536 w 867"/>
                <a:gd name="T21" fmla="*/ 83 h 712"/>
                <a:gd name="T22" fmla="*/ 436 w 867"/>
                <a:gd name="T23" fmla="*/ 0 h 712"/>
                <a:gd name="T24" fmla="*/ 336 w 867"/>
                <a:gd name="T25" fmla="*/ 83 h 712"/>
                <a:gd name="T26" fmla="*/ 379 w 867"/>
                <a:gd name="T27" fmla="*/ 152 h 712"/>
                <a:gd name="T28" fmla="*/ 156 w 867"/>
                <a:gd name="T29" fmla="*/ 152 h 712"/>
                <a:gd name="T30" fmla="*/ 156 w 867"/>
                <a:gd name="T31" fmla="*/ 384 h 712"/>
                <a:gd name="T32" fmla="*/ 83 w 867"/>
                <a:gd name="T33" fmla="*/ 331 h 712"/>
                <a:gd name="T34" fmla="*/ 0 w 867"/>
                <a:gd name="T35" fmla="*/ 432 h 712"/>
                <a:gd name="T36" fmla="*/ 83 w 867"/>
                <a:gd name="T37" fmla="*/ 532 h 712"/>
                <a:gd name="T38" fmla="*/ 156 w 867"/>
                <a:gd name="T39" fmla="*/ 479 h 712"/>
                <a:gd name="T40" fmla="*/ 156 w 867"/>
                <a:gd name="T41" fmla="*/ 712 h 712"/>
                <a:gd name="T42" fmla="*/ 385 w 867"/>
                <a:gd name="T43" fmla="*/ 712 h 712"/>
                <a:gd name="T44" fmla="*/ 336 w 867"/>
                <a:gd name="T45" fmla="*/ 640 h 712"/>
                <a:gd name="T46" fmla="*/ 436 w 867"/>
                <a:gd name="T47" fmla="*/ 557 h 712"/>
                <a:gd name="T48" fmla="*/ 536 w 867"/>
                <a:gd name="T49" fmla="*/ 64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67" h="712">
                  <a:moveTo>
                    <a:pt x="536" y="640"/>
                  </a:moveTo>
                  <a:cubicBezTo>
                    <a:pt x="536" y="671"/>
                    <a:pt x="516" y="697"/>
                    <a:pt x="487" y="712"/>
                  </a:cubicBezTo>
                  <a:cubicBezTo>
                    <a:pt x="716" y="712"/>
                    <a:pt x="716" y="712"/>
                    <a:pt x="716" y="712"/>
                  </a:cubicBezTo>
                  <a:cubicBezTo>
                    <a:pt x="716" y="488"/>
                    <a:pt x="716" y="488"/>
                    <a:pt x="716" y="488"/>
                  </a:cubicBezTo>
                  <a:cubicBezTo>
                    <a:pt x="731" y="515"/>
                    <a:pt x="756" y="532"/>
                    <a:pt x="784" y="532"/>
                  </a:cubicBezTo>
                  <a:cubicBezTo>
                    <a:pt x="830" y="532"/>
                    <a:pt x="867" y="487"/>
                    <a:pt x="867" y="432"/>
                  </a:cubicBezTo>
                  <a:cubicBezTo>
                    <a:pt x="867" y="376"/>
                    <a:pt x="830" y="331"/>
                    <a:pt x="784" y="331"/>
                  </a:cubicBezTo>
                  <a:cubicBezTo>
                    <a:pt x="756" y="331"/>
                    <a:pt x="731" y="349"/>
                    <a:pt x="716" y="375"/>
                  </a:cubicBezTo>
                  <a:cubicBezTo>
                    <a:pt x="716" y="152"/>
                    <a:pt x="716" y="152"/>
                    <a:pt x="716" y="152"/>
                  </a:cubicBezTo>
                  <a:cubicBezTo>
                    <a:pt x="493" y="152"/>
                    <a:pt x="493" y="152"/>
                    <a:pt x="493" y="152"/>
                  </a:cubicBezTo>
                  <a:cubicBezTo>
                    <a:pt x="519" y="137"/>
                    <a:pt x="536" y="112"/>
                    <a:pt x="536" y="83"/>
                  </a:cubicBezTo>
                  <a:cubicBezTo>
                    <a:pt x="536" y="37"/>
                    <a:pt x="491" y="0"/>
                    <a:pt x="436" y="0"/>
                  </a:cubicBezTo>
                  <a:cubicBezTo>
                    <a:pt x="381" y="0"/>
                    <a:pt x="336" y="37"/>
                    <a:pt x="336" y="83"/>
                  </a:cubicBezTo>
                  <a:cubicBezTo>
                    <a:pt x="336" y="112"/>
                    <a:pt x="353" y="137"/>
                    <a:pt x="379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384"/>
                    <a:pt x="156" y="384"/>
                    <a:pt x="156" y="384"/>
                  </a:cubicBezTo>
                  <a:cubicBezTo>
                    <a:pt x="142" y="353"/>
                    <a:pt x="114" y="331"/>
                    <a:pt x="83" y="331"/>
                  </a:cubicBezTo>
                  <a:cubicBezTo>
                    <a:pt x="37" y="331"/>
                    <a:pt x="0" y="376"/>
                    <a:pt x="0" y="432"/>
                  </a:cubicBezTo>
                  <a:cubicBezTo>
                    <a:pt x="0" y="487"/>
                    <a:pt x="37" y="532"/>
                    <a:pt x="83" y="532"/>
                  </a:cubicBezTo>
                  <a:cubicBezTo>
                    <a:pt x="114" y="532"/>
                    <a:pt x="142" y="511"/>
                    <a:pt x="156" y="479"/>
                  </a:cubicBezTo>
                  <a:cubicBezTo>
                    <a:pt x="156" y="712"/>
                    <a:pt x="156" y="712"/>
                    <a:pt x="156" y="712"/>
                  </a:cubicBezTo>
                  <a:cubicBezTo>
                    <a:pt x="385" y="712"/>
                    <a:pt x="385" y="712"/>
                    <a:pt x="385" y="712"/>
                  </a:cubicBezTo>
                  <a:cubicBezTo>
                    <a:pt x="355" y="697"/>
                    <a:pt x="336" y="671"/>
                    <a:pt x="336" y="640"/>
                  </a:cubicBezTo>
                  <a:cubicBezTo>
                    <a:pt x="336" y="594"/>
                    <a:pt x="381" y="557"/>
                    <a:pt x="436" y="557"/>
                  </a:cubicBezTo>
                  <a:cubicBezTo>
                    <a:pt x="491" y="557"/>
                    <a:pt x="536" y="594"/>
                    <a:pt x="536" y="640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1">
              <a:extLst>
                <a:ext uri="{FF2B5EF4-FFF2-40B4-BE49-F238E27FC236}">
                  <a16:creationId xmlns:a16="http://schemas.microsoft.com/office/drawing/2014/main" id="{644626CC-5F7A-40D5-8991-17C1A38FD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7050" y="3883025"/>
              <a:ext cx="361950" cy="390525"/>
            </a:xfrm>
            <a:custGeom>
              <a:avLst/>
              <a:gdLst>
                <a:gd name="T0" fmla="*/ 116 w 120"/>
                <a:gd name="T1" fmla="*/ 65 h 129"/>
                <a:gd name="T2" fmla="*/ 84 w 120"/>
                <a:gd name="T3" fmla="*/ 129 h 129"/>
                <a:gd name="T4" fmla="*/ 19 w 120"/>
                <a:gd name="T5" fmla="*/ 65 h 129"/>
                <a:gd name="T6" fmla="*/ 84 w 120"/>
                <a:gd name="T7" fmla="*/ 0 h 129"/>
                <a:gd name="T8" fmla="*/ 116 w 120"/>
                <a:gd name="T9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29">
                  <a:moveTo>
                    <a:pt x="116" y="65"/>
                  </a:moveTo>
                  <a:cubicBezTo>
                    <a:pt x="116" y="100"/>
                    <a:pt x="120" y="129"/>
                    <a:pt x="84" y="129"/>
                  </a:cubicBezTo>
                  <a:cubicBezTo>
                    <a:pt x="48" y="129"/>
                    <a:pt x="19" y="100"/>
                    <a:pt x="19" y="65"/>
                  </a:cubicBezTo>
                  <a:cubicBezTo>
                    <a:pt x="19" y="29"/>
                    <a:pt x="0" y="0"/>
                    <a:pt x="84" y="0"/>
                  </a:cubicBezTo>
                  <a:cubicBezTo>
                    <a:pt x="120" y="0"/>
                    <a:pt x="116" y="29"/>
                    <a:pt x="116" y="65"/>
                  </a:cubicBez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2">
              <a:extLst>
                <a:ext uri="{FF2B5EF4-FFF2-40B4-BE49-F238E27FC236}">
                  <a16:creationId xmlns:a16="http://schemas.microsoft.com/office/drawing/2014/main" id="{9EF41664-E061-4FBD-987A-85748F43E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1500" y="4183063"/>
              <a:ext cx="200025" cy="157163"/>
            </a:xfrm>
            <a:custGeom>
              <a:avLst/>
              <a:gdLst>
                <a:gd name="T0" fmla="*/ 25 w 66"/>
                <a:gd name="T1" fmla="*/ 0 h 52"/>
                <a:gd name="T2" fmla="*/ 0 w 66"/>
                <a:gd name="T3" fmla="*/ 20 h 52"/>
                <a:gd name="T4" fmla="*/ 46 w 66"/>
                <a:gd name="T5" fmla="*/ 50 h 52"/>
                <a:gd name="T6" fmla="*/ 66 w 66"/>
                <a:gd name="T7" fmla="*/ 20 h 52"/>
                <a:gd name="T8" fmla="*/ 25 w 66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2">
                  <a:moveTo>
                    <a:pt x="25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34" y="52"/>
                    <a:pt x="46" y="50"/>
                  </a:cubicBezTo>
                  <a:cubicBezTo>
                    <a:pt x="53" y="48"/>
                    <a:pt x="66" y="20"/>
                    <a:pt x="66" y="20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3">
              <a:extLst>
                <a:ext uri="{FF2B5EF4-FFF2-40B4-BE49-F238E27FC236}">
                  <a16:creationId xmlns:a16="http://schemas.microsoft.com/office/drawing/2014/main" id="{8864CEBC-EEC5-41AB-A6D8-624CEB79D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5250" y="4600575"/>
              <a:ext cx="98425" cy="234950"/>
            </a:xfrm>
            <a:custGeom>
              <a:avLst/>
              <a:gdLst>
                <a:gd name="T0" fmla="*/ 11 w 33"/>
                <a:gd name="T1" fmla="*/ 64 h 78"/>
                <a:gd name="T2" fmla="*/ 28 w 33"/>
                <a:gd name="T3" fmla="*/ 70 h 78"/>
                <a:gd name="T4" fmla="*/ 28 w 33"/>
                <a:gd name="T5" fmla="*/ 0 h 78"/>
                <a:gd name="T6" fmla="*/ 8 w 33"/>
                <a:gd name="T7" fmla="*/ 46 h 78"/>
                <a:gd name="T8" fmla="*/ 11 w 33"/>
                <a:gd name="T9" fmla="*/ 6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78">
                  <a:moveTo>
                    <a:pt x="11" y="64"/>
                  </a:moveTo>
                  <a:cubicBezTo>
                    <a:pt x="11" y="64"/>
                    <a:pt x="22" y="78"/>
                    <a:pt x="28" y="70"/>
                  </a:cubicBezTo>
                  <a:cubicBezTo>
                    <a:pt x="33" y="61"/>
                    <a:pt x="32" y="0"/>
                    <a:pt x="28" y="0"/>
                  </a:cubicBezTo>
                  <a:cubicBezTo>
                    <a:pt x="23" y="0"/>
                    <a:pt x="17" y="42"/>
                    <a:pt x="8" y="46"/>
                  </a:cubicBezTo>
                  <a:cubicBezTo>
                    <a:pt x="0" y="51"/>
                    <a:pt x="11" y="64"/>
                    <a:pt x="11" y="64"/>
                  </a:cubicBez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DC73F240-65F6-40C3-98D8-BFC70B43A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0688" y="4270375"/>
              <a:ext cx="968375" cy="715963"/>
            </a:xfrm>
            <a:custGeom>
              <a:avLst/>
              <a:gdLst>
                <a:gd name="T0" fmla="*/ 74 w 320"/>
                <a:gd name="T1" fmla="*/ 38 h 237"/>
                <a:gd name="T2" fmla="*/ 320 w 320"/>
                <a:gd name="T3" fmla="*/ 149 h 237"/>
                <a:gd name="T4" fmla="*/ 318 w 320"/>
                <a:gd name="T5" fmla="*/ 175 h 237"/>
                <a:gd name="T6" fmla="*/ 31 w 320"/>
                <a:gd name="T7" fmla="*/ 99 h 237"/>
                <a:gd name="T8" fmla="*/ 22 w 320"/>
                <a:gd name="T9" fmla="*/ 35 h 237"/>
                <a:gd name="T10" fmla="*/ 74 w 320"/>
                <a:gd name="T11" fmla="*/ 38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237">
                  <a:moveTo>
                    <a:pt x="74" y="38"/>
                  </a:moveTo>
                  <a:cubicBezTo>
                    <a:pt x="74" y="38"/>
                    <a:pt x="162" y="170"/>
                    <a:pt x="320" y="149"/>
                  </a:cubicBezTo>
                  <a:cubicBezTo>
                    <a:pt x="318" y="175"/>
                    <a:pt x="318" y="175"/>
                    <a:pt x="318" y="175"/>
                  </a:cubicBezTo>
                  <a:cubicBezTo>
                    <a:pt x="318" y="175"/>
                    <a:pt x="159" y="237"/>
                    <a:pt x="31" y="99"/>
                  </a:cubicBezTo>
                  <a:cubicBezTo>
                    <a:pt x="31" y="99"/>
                    <a:pt x="0" y="71"/>
                    <a:pt x="22" y="35"/>
                  </a:cubicBezTo>
                  <a:cubicBezTo>
                    <a:pt x="43" y="0"/>
                    <a:pt x="74" y="38"/>
                    <a:pt x="74" y="38"/>
                  </a:cubicBezTo>
                  <a:close/>
                </a:path>
              </a:pathLst>
            </a:custGeom>
            <a:solidFill>
              <a:srgbClr val="3175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25">
              <a:extLst>
                <a:ext uri="{FF2B5EF4-FFF2-40B4-BE49-F238E27FC236}">
                  <a16:creationId xmlns:a16="http://schemas.microsoft.com/office/drawing/2014/main" id="{81F73D4C-5827-4721-BEF4-DC424CE91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5701" y="4645025"/>
              <a:ext cx="588962" cy="1450975"/>
            </a:xfrm>
            <a:custGeom>
              <a:avLst/>
              <a:gdLst>
                <a:gd name="T0" fmla="*/ 103 w 195"/>
                <a:gd name="T1" fmla="*/ 0 h 480"/>
                <a:gd name="T2" fmla="*/ 110 w 195"/>
                <a:gd name="T3" fmla="*/ 270 h 480"/>
                <a:gd name="T4" fmla="*/ 56 w 195"/>
                <a:gd name="T5" fmla="*/ 480 h 480"/>
                <a:gd name="T6" fmla="*/ 81 w 195"/>
                <a:gd name="T7" fmla="*/ 480 h 480"/>
                <a:gd name="T8" fmla="*/ 188 w 195"/>
                <a:gd name="T9" fmla="*/ 270 h 480"/>
                <a:gd name="T10" fmla="*/ 163 w 195"/>
                <a:gd name="T11" fmla="*/ 64 h 480"/>
                <a:gd name="T12" fmla="*/ 103 w 195"/>
                <a:gd name="T13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480">
                  <a:moveTo>
                    <a:pt x="103" y="0"/>
                  </a:moveTo>
                  <a:cubicBezTo>
                    <a:pt x="103" y="0"/>
                    <a:pt x="0" y="157"/>
                    <a:pt x="110" y="270"/>
                  </a:cubicBezTo>
                  <a:cubicBezTo>
                    <a:pt x="110" y="270"/>
                    <a:pt x="56" y="430"/>
                    <a:pt x="56" y="480"/>
                  </a:cubicBezTo>
                  <a:cubicBezTo>
                    <a:pt x="81" y="480"/>
                    <a:pt x="81" y="480"/>
                    <a:pt x="81" y="480"/>
                  </a:cubicBezTo>
                  <a:cubicBezTo>
                    <a:pt x="81" y="480"/>
                    <a:pt x="181" y="292"/>
                    <a:pt x="188" y="270"/>
                  </a:cubicBezTo>
                  <a:cubicBezTo>
                    <a:pt x="195" y="249"/>
                    <a:pt x="135" y="128"/>
                    <a:pt x="163" y="64"/>
                  </a:cubicBezTo>
                  <a:lnTo>
                    <a:pt x="103" y="0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8AC85FF5-BC6E-4FE5-BF2D-AC9ED9260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863" y="4881563"/>
              <a:ext cx="812800" cy="1131888"/>
            </a:xfrm>
            <a:custGeom>
              <a:avLst/>
              <a:gdLst>
                <a:gd name="T0" fmla="*/ 0 w 269"/>
                <a:gd name="T1" fmla="*/ 0 h 375"/>
                <a:gd name="T2" fmla="*/ 176 w 269"/>
                <a:gd name="T3" fmla="*/ 194 h 375"/>
                <a:gd name="T4" fmla="*/ 250 w 269"/>
                <a:gd name="T5" fmla="*/ 375 h 375"/>
                <a:gd name="T6" fmla="*/ 269 w 269"/>
                <a:gd name="T7" fmla="*/ 360 h 375"/>
                <a:gd name="T8" fmla="*/ 235 w 269"/>
                <a:gd name="T9" fmla="*/ 159 h 375"/>
                <a:gd name="T10" fmla="*/ 87 w 269"/>
                <a:gd name="T11" fmla="*/ 13 h 375"/>
                <a:gd name="T12" fmla="*/ 0 w 269"/>
                <a:gd name="T1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9" h="375">
                  <a:moveTo>
                    <a:pt x="0" y="0"/>
                  </a:moveTo>
                  <a:cubicBezTo>
                    <a:pt x="0" y="0"/>
                    <a:pt x="16" y="162"/>
                    <a:pt x="176" y="194"/>
                  </a:cubicBezTo>
                  <a:cubicBezTo>
                    <a:pt x="176" y="194"/>
                    <a:pt x="219" y="336"/>
                    <a:pt x="250" y="375"/>
                  </a:cubicBezTo>
                  <a:cubicBezTo>
                    <a:pt x="269" y="360"/>
                    <a:pt x="269" y="360"/>
                    <a:pt x="269" y="360"/>
                  </a:cubicBezTo>
                  <a:cubicBezTo>
                    <a:pt x="269" y="360"/>
                    <a:pt x="243" y="180"/>
                    <a:pt x="235" y="159"/>
                  </a:cubicBezTo>
                  <a:cubicBezTo>
                    <a:pt x="227" y="138"/>
                    <a:pt x="105" y="81"/>
                    <a:pt x="87" y="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27">
              <a:extLst>
                <a:ext uri="{FF2B5EF4-FFF2-40B4-BE49-F238E27FC236}">
                  <a16:creationId xmlns:a16="http://schemas.microsoft.com/office/drawing/2014/main" id="{67FFE426-69DC-4438-98A9-B6D913A6A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3338" y="4216400"/>
              <a:ext cx="701675" cy="917575"/>
            </a:xfrm>
            <a:custGeom>
              <a:avLst/>
              <a:gdLst>
                <a:gd name="T0" fmla="*/ 182 w 232"/>
                <a:gd name="T1" fmla="*/ 0 h 304"/>
                <a:gd name="T2" fmla="*/ 0 w 232"/>
                <a:gd name="T3" fmla="*/ 221 h 304"/>
                <a:gd name="T4" fmla="*/ 172 w 232"/>
                <a:gd name="T5" fmla="*/ 291 h 304"/>
                <a:gd name="T6" fmla="*/ 232 w 232"/>
                <a:gd name="T7" fmla="*/ 34 h 304"/>
                <a:gd name="T8" fmla="*/ 182 w 232"/>
                <a:gd name="T9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304">
                  <a:moveTo>
                    <a:pt x="182" y="0"/>
                  </a:moveTo>
                  <a:cubicBezTo>
                    <a:pt x="182" y="0"/>
                    <a:pt x="66" y="56"/>
                    <a:pt x="0" y="221"/>
                  </a:cubicBezTo>
                  <a:cubicBezTo>
                    <a:pt x="0" y="221"/>
                    <a:pt x="107" y="304"/>
                    <a:pt x="172" y="291"/>
                  </a:cubicBezTo>
                  <a:cubicBezTo>
                    <a:pt x="172" y="291"/>
                    <a:pt x="163" y="145"/>
                    <a:pt x="232" y="34"/>
                  </a:cubicBezTo>
                  <a:cubicBezTo>
                    <a:pt x="232" y="34"/>
                    <a:pt x="190" y="20"/>
                    <a:pt x="182" y="0"/>
                  </a:cubicBezTo>
                  <a:close/>
                </a:path>
              </a:pathLst>
            </a:custGeom>
            <a:solidFill>
              <a:srgbClr val="4DA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28">
              <a:extLst>
                <a:ext uri="{FF2B5EF4-FFF2-40B4-BE49-F238E27FC236}">
                  <a16:creationId xmlns:a16="http://schemas.microsoft.com/office/drawing/2014/main" id="{25B28FC0-2534-4C88-818B-63F87496A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2050" y="4494213"/>
              <a:ext cx="204787" cy="133350"/>
            </a:xfrm>
            <a:custGeom>
              <a:avLst/>
              <a:gdLst>
                <a:gd name="T0" fmla="*/ 0 w 68"/>
                <a:gd name="T1" fmla="*/ 30 h 44"/>
                <a:gd name="T2" fmla="*/ 21 w 68"/>
                <a:gd name="T3" fmla="*/ 2 h 44"/>
                <a:gd name="T4" fmla="*/ 20 w 68"/>
                <a:gd name="T5" fmla="*/ 17 h 44"/>
                <a:gd name="T6" fmla="*/ 67 w 68"/>
                <a:gd name="T7" fmla="*/ 32 h 44"/>
                <a:gd name="T8" fmla="*/ 9 w 68"/>
                <a:gd name="T9" fmla="*/ 44 h 44"/>
                <a:gd name="T10" fmla="*/ 0 w 68"/>
                <a:gd name="T11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44">
                  <a:moveTo>
                    <a:pt x="0" y="30"/>
                  </a:moveTo>
                  <a:cubicBezTo>
                    <a:pt x="0" y="30"/>
                    <a:pt x="16" y="0"/>
                    <a:pt x="21" y="2"/>
                  </a:cubicBezTo>
                  <a:cubicBezTo>
                    <a:pt x="26" y="3"/>
                    <a:pt x="20" y="17"/>
                    <a:pt x="20" y="17"/>
                  </a:cubicBezTo>
                  <a:cubicBezTo>
                    <a:pt x="20" y="17"/>
                    <a:pt x="66" y="28"/>
                    <a:pt x="67" y="32"/>
                  </a:cubicBezTo>
                  <a:cubicBezTo>
                    <a:pt x="68" y="37"/>
                    <a:pt x="9" y="44"/>
                    <a:pt x="9" y="44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29">
              <a:extLst>
                <a:ext uri="{FF2B5EF4-FFF2-40B4-BE49-F238E27FC236}">
                  <a16:creationId xmlns:a16="http://schemas.microsoft.com/office/drawing/2014/main" id="{A705F808-CC1C-439A-BD6B-567EBAC8C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700" y="4225925"/>
              <a:ext cx="795337" cy="682625"/>
            </a:xfrm>
            <a:custGeom>
              <a:avLst/>
              <a:gdLst>
                <a:gd name="T0" fmla="*/ 14 w 263"/>
                <a:gd name="T1" fmla="*/ 57 h 226"/>
                <a:gd name="T2" fmla="*/ 111 w 263"/>
                <a:gd name="T3" fmla="*/ 195 h 226"/>
                <a:gd name="T4" fmla="*/ 263 w 263"/>
                <a:gd name="T5" fmla="*/ 133 h 226"/>
                <a:gd name="T6" fmla="*/ 254 w 263"/>
                <a:gd name="T7" fmla="*/ 114 h 226"/>
                <a:gd name="T8" fmla="*/ 152 w 263"/>
                <a:gd name="T9" fmla="*/ 143 h 226"/>
                <a:gd name="T10" fmla="*/ 78 w 263"/>
                <a:gd name="T11" fmla="*/ 29 h 226"/>
                <a:gd name="T12" fmla="*/ 26 w 263"/>
                <a:gd name="T13" fmla="*/ 15 h 226"/>
                <a:gd name="T14" fmla="*/ 14 w 263"/>
                <a:gd name="T15" fmla="*/ 57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3" h="226">
                  <a:moveTo>
                    <a:pt x="14" y="57"/>
                  </a:moveTo>
                  <a:cubicBezTo>
                    <a:pt x="14" y="57"/>
                    <a:pt x="73" y="164"/>
                    <a:pt x="111" y="195"/>
                  </a:cubicBezTo>
                  <a:cubicBezTo>
                    <a:pt x="149" y="226"/>
                    <a:pt x="263" y="133"/>
                    <a:pt x="263" y="133"/>
                  </a:cubicBezTo>
                  <a:cubicBezTo>
                    <a:pt x="254" y="114"/>
                    <a:pt x="254" y="114"/>
                    <a:pt x="254" y="114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52" y="0"/>
                    <a:pt x="26" y="15"/>
                  </a:cubicBezTo>
                  <a:cubicBezTo>
                    <a:pt x="0" y="29"/>
                    <a:pt x="14" y="57"/>
                    <a:pt x="14" y="57"/>
                  </a:cubicBezTo>
                  <a:close/>
                </a:path>
              </a:pathLst>
            </a:custGeom>
            <a:solidFill>
              <a:srgbClr val="318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0">
              <a:extLst>
                <a:ext uri="{FF2B5EF4-FFF2-40B4-BE49-F238E27FC236}">
                  <a16:creationId xmlns:a16="http://schemas.microsoft.com/office/drawing/2014/main" id="{82E1E856-F7E6-420A-BCAA-EE32C43D1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0163" y="6096000"/>
              <a:ext cx="215900" cy="95250"/>
            </a:xfrm>
            <a:custGeom>
              <a:avLst/>
              <a:gdLst>
                <a:gd name="T0" fmla="*/ 33 w 71"/>
                <a:gd name="T1" fmla="*/ 0 h 32"/>
                <a:gd name="T2" fmla="*/ 64 w 71"/>
                <a:gd name="T3" fmla="*/ 25 h 32"/>
                <a:gd name="T4" fmla="*/ 7 w 71"/>
                <a:gd name="T5" fmla="*/ 20 h 32"/>
                <a:gd name="T6" fmla="*/ 8 w 71"/>
                <a:gd name="T7" fmla="*/ 0 h 32"/>
                <a:gd name="T8" fmla="*/ 33 w 71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32">
                  <a:moveTo>
                    <a:pt x="33" y="0"/>
                  </a:moveTo>
                  <a:cubicBezTo>
                    <a:pt x="33" y="0"/>
                    <a:pt x="48" y="22"/>
                    <a:pt x="64" y="25"/>
                  </a:cubicBezTo>
                  <a:cubicBezTo>
                    <a:pt x="71" y="32"/>
                    <a:pt x="19" y="29"/>
                    <a:pt x="7" y="20"/>
                  </a:cubicBezTo>
                  <a:cubicBezTo>
                    <a:pt x="0" y="14"/>
                    <a:pt x="8" y="0"/>
                    <a:pt x="8" y="0"/>
                  </a:cubicBezTo>
                  <a:lnTo>
                    <a:pt x="33" y="0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1">
              <a:extLst>
                <a:ext uri="{FF2B5EF4-FFF2-40B4-BE49-F238E27FC236}">
                  <a16:creationId xmlns:a16="http://schemas.microsoft.com/office/drawing/2014/main" id="{A0788355-F4E3-4129-BF59-C99C4F57A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38" y="5943600"/>
              <a:ext cx="200025" cy="115888"/>
            </a:xfrm>
            <a:custGeom>
              <a:avLst/>
              <a:gdLst>
                <a:gd name="T0" fmla="*/ 17 w 66"/>
                <a:gd name="T1" fmla="*/ 4 h 38"/>
                <a:gd name="T2" fmla="*/ 56 w 66"/>
                <a:gd name="T3" fmla="*/ 0 h 38"/>
                <a:gd name="T4" fmla="*/ 12 w 66"/>
                <a:gd name="T5" fmla="*/ 36 h 38"/>
                <a:gd name="T6" fmla="*/ 0 w 66"/>
                <a:gd name="T7" fmla="*/ 21 h 38"/>
                <a:gd name="T8" fmla="*/ 17 w 66"/>
                <a:gd name="T9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38">
                  <a:moveTo>
                    <a:pt x="17" y="4"/>
                  </a:moveTo>
                  <a:cubicBezTo>
                    <a:pt x="17" y="4"/>
                    <a:pt x="42" y="9"/>
                    <a:pt x="56" y="0"/>
                  </a:cubicBezTo>
                  <a:cubicBezTo>
                    <a:pt x="66" y="0"/>
                    <a:pt x="27" y="34"/>
                    <a:pt x="12" y="36"/>
                  </a:cubicBezTo>
                  <a:cubicBezTo>
                    <a:pt x="3" y="38"/>
                    <a:pt x="0" y="21"/>
                    <a:pt x="0" y="21"/>
                  </a:cubicBezTo>
                  <a:lnTo>
                    <a:pt x="17" y="4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2">
              <a:extLst>
                <a:ext uri="{FF2B5EF4-FFF2-40B4-BE49-F238E27FC236}">
                  <a16:creationId xmlns:a16="http://schemas.microsoft.com/office/drawing/2014/main" id="{E611B7F3-BF61-42A5-B595-DA26C8A73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4350" y="3789363"/>
              <a:ext cx="387350" cy="393700"/>
            </a:xfrm>
            <a:custGeom>
              <a:avLst/>
              <a:gdLst>
                <a:gd name="T0" fmla="*/ 51 w 128"/>
                <a:gd name="T1" fmla="*/ 54 h 130"/>
                <a:gd name="T2" fmla="*/ 128 w 128"/>
                <a:gd name="T3" fmla="*/ 45 h 130"/>
                <a:gd name="T4" fmla="*/ 49 w 128"/>
                <a:gd name="T5" fmla="*/ 20 h 130"/>
                <a:gd name="T6" fmla="*/ 17 w 128"/>
                <a:gd name="T7" fmla="*/ 57 h 130"/>
                <a:gd name="T8" fmla="*/ 5 w 128"/>
                <a:gd name="T9" fmla="*/ 89 h 130"/>
                <a:gd name="T10" fmla="*/ 33 w 128"/>
                <a:gd name="T11" fmla="*/ 130 h 130"/>
                <a:gd name="T12" fmla="*/ 44 w 128"/>
                <a:gd name="T13" fmla="*/ 63 h 130"/>
                <a:gd name="T14" fmla="*/ 51 w 128"/>
                <a:gd name="T15" fmla="*/ 5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" h="130">
                  <a:moveTo>
                    <a:pt x="51" y="54"/>
                  </a:moveTo>
                  <a:cubicBezTo>
                    <a:pt x="51" y="54"/>
                    <a:pt x="103" y="82"/>
                    <a:pt x="128" y="45"/>
                  </a:cubicBezTo>
                  <a:cubicBezTo>
                    <a:pt x="128" y="45"/>
                    <a:pt x="96" y="0"/>
                    <a:pt x="49" y="20"/>
                  </a:cubicBezTo>
                  <a:cubicBezTo>
                    <a:pt x="3" y="40"/>
                    <a:pt x="17" y="57"/>
                    <a:pt x="17" y="57"/>
                  </a:cubicBezTo>
                  <a:cubicBezTo>
                    <a:pt x="17" y="57"/>
                    <a:pt x="0" y="66"/>
                    <a:pt x="5" y="89"/>
                  </a:cubicBezTo>
                  <a:cubicBezTo>
                    <a:pt x="10" y="112"/>
                    <a:pt x="33" y="130"/>
                    <a:pt x="33" y="130"/>
                  </a:cubicBezTo>
                  <a:cubicBezTo>
                    <a:pt x="33" y="130"/>
                    <a:pt x="72" y="95"/>
                    <a:pt x="44" y="63"/>
                  </a:cubicBezTo>
                  <a:lnTo>
                    <a:pt x="51" y="54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33">
              <a:extLst>
                <a:ext uri="{FF2B5EF4-FFF2-40B4-BE49-F238E27FC236}">
                  <a16:creationId xmlns:a16="http://schemas.microsoft.com/office/drawing/2014/main" id="{ABAE8C8E-2811-4F81-B850-DE4806DA2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8675" y="4056063"/>
              <a:ext cx="76200" cy="106363"/>
            </a:xfrm>
            <a:custGeom>
              <a:avLst/>
              <a:gdLst>
                <a:gd name="T0" fmla="*/ 6 w 25"/>
                <a:gd name="T1" fmla="*/ 0 h 35"/>
                <a:gd name="T2" fmla="*/ 24 w 25"/>
                <a:gd name="T3" fmla="*/ 32 h 35"/>
                <a:gd name="T4" fmla="*/ 7 w 25"/>
                <a:gd name="T5" fmla="*/ 35 h 35"/>
                <a:gd name="T6" fmla="*/ 6 w 25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35">
                  <a:moveTo>
                    <a:pt x="6" y="0"/>
                  </a:moveTo>
                  <a:cubicBezTo>
                    <a:pt x="6" y="0"/>
                    <a:pt x="23" y="22"/>
                    <a:pt x="24" y="32"/>
                  </a:cubicBezTo>
                  <a:cubicBezTo>
                    <a:pt x="25" y="35"/>
                    <a:pt x="7" y="35"/>
                    <a:pt x="7" y="35"/>
                  </a:cubicBezTo>
                  <a:cubicBezTo>
                    <a:pt x="7" y="35"/>
                    <a:pt x="0" y="16"/>
                    <a:pt x="6" y="0"/>
                  </a:cubicBezTo>
                  <a:close/>
                </a:path>
              </a:pathLst>
            </a:custGeom>
            <a:solidFill>
              <a:srgbClr val="E26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34">
              <a:extLst>
                <a:ext uri="{FF2B5EF4-FFF2-40B4-BE49-F238E27FC236}">
                  <a16:creationId xmlns:a16="http://schemas.microsoft.com/office/drawing/2014/main" id="{D4607E92-E5E8-4682-B462-86A8215D3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37725" y="3875088"/>
              <a:ext cx="157162" cy="193675"/>
            </a:xfrm>
            <a:custGeom>
              <a:avLst/>
              <a:gdLst>
                <a:gd name="T0" fmla="*/ 18 w 52"/>
                <a:gd name="T1" fmla="*/ 61 h 64"/>
                <a:gd name="T2" fmla="*/ 2 w 52"/>
                <a:gd name="T3" fmla="*/ 54 h 64"/>
                <a:gd name="T4" fmla="*/ 49 w 52"/>
                <a:gd name="T5" fmla="*/ 3 h 64"/>
                <a:gd name="T6" fmla="*/ 31 w 52"/>
                <a:gd name="T7" fmla="*/ 50 h 64"/>
                <a:gd name="T8" fmla="*/ 18 w 52"/>
                <a:gd name="T9" fmla="*/ 6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64">
                  <a:moveTo>
                    <a:pt x="18" y="61"/>
                  </a:moveTo>
                  <a:cubicBezTo>
                    <a:pt x="18" y="61"/>
                    <a:pt x="0" y="64"/>
                    <a:pt x="2" y="54"/>
                  </a:cubicBezTo>
                  <a:cubicBezTo>
                    <a:pt x="3" y="44"/>
                    <a:pt x="46" y="0"/>
                    <a:pt x="49" y="3"/>
                  </a:cubicBezTo>
                  <a:cubicBezTo>
                    <a:pt x="52" y="5"/>
                    <a:pt x="28" y="41"/>
                    <a:pt x="31" y="50"/>
                  </a:cubicBezTo>
                  <a:cubicBezTo>
                    <a:pt x="35" y="58"/>
                    <a:pt x="18" y="61"/>
                    <a:pt x="18" y="61"/>
                  </a:cubicBez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35">
              <a:extLst>
                <a:ext uri="{FF2B5EF4-FFF2-40B4-BE49-F238E27FC236}">
                  <a16:creationId xmlns:a16="http://schemas.microsoft.com/office/drawing/2014/main" id="{DF6A7073-016D-49B7-B9DB-4F24A617B0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0750" y="4006850"/>
              <a:ext cx="968375" cy="530225"/>
            </a:xfrm>
            <a:custGeom>
              <a:avLst/>
              <a:gdLst>
                <a:gd name="T0" fmla="*/ 271 w 320"/>
                <a:gd name="T1" fmla="*/ 89 h 175"/>
                <a:gd name="T2" fmla="*/ 16 w 320"/>
                <a:gd name="T3" fmla="*/ 0 h 175"/>
                <a:gd name="T4" fmla="*/ 0 w 320"/>
                <a:gd name="T5" fmla="*/ 21 h 175"/>
                <a:gd name="T6" fmla="*/ 260 w 320"/>
                <a:gd name="T7" fmla="*/ 163 h 175"/>
                <a:gd name="T8" fmla="*/ 311 w 320"/>
                <a:gd name="T9" fmla="*/ 124 h 175"/>
                <a:gd name="T10" fmla="*/ 271 w 320"/>
                <a:gd name="T11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175">
                  <a:moveTo>
                    <a:pt x="271" y="89"/>
                  </a:moveTo>
                  <a:cubicBezTo>
                    <a:pt x="271" y="89"/>
                    <a:pt x="116" y="125"/>
                    <a:pt x="16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72" y="175"/>
                    <a:pt x="260" y="163"/>
                  </a:cubicBezTo>
                  <a:cubicBezTo>
                    <a:pt x="260" y="163"/>
                    <a:pt x="302" y="164"/>
                    <a:pt x="311" y="124"/>
                  </a:cubicBezTo>
                  <a:cubicBezTo>
                    <a:pt x="320" y="83"/>
                    <a:pt x="271" y="89"/>
                    <a:pt x="271" y="89"/>
                  </a:cubicBezTo>
                  <a:close/>
                </a:path>
              </a:pathLst>
            </a:custGeom>
            <a:solidFill>
              <a:srgbClr val="3175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36">
              <a:extLst>
                <a:ext uri="{FF2B5EF4-FFF2-40B4-BE49-F238E27FC236}">
                  <a16:creationId xmlns:a16="http://schemas.microsoft.com/office/drawing/2014/main" id="{2BD59572-9374-4E4C-BDF2-BA6D4ED64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8775" y="4822825"/>
              <a:ext cx="423862" cy="1306513"/>
            </a:xfrm>
            <a:custGeom>
              <a:avLst/>
              <a:gdLst>
                <a:gd name="T0" fmla="*/ 0 w 140"/>
                <a:gd name="T1" fmla="*/ 38 h 432"/>
                <a:gd name="T2" fmla="*/ 45 w 140"/>
                <a:gd name="T3" fmla="*/ 268 h 432"/>
                <a:gd name="T4" fmla="*/ 99 w 140"/>
                <a:gd name="T5" fmla="*/ 411 h 432"/>
                <a:gd name="T6" fmla="*/ 73 w 140"/>
                <a:gd name="T7" fmla="*/ 430 h 432"/>
                <a:gd name="T8" fmla="*/ 132 w 140"/>
                <a:gd name="T9" fmla="*/ 422 h 432"/>
                <a:gd name="T10" fmla="*/ 116 w 140"/>
                <a:gd name="T11" fmla="*/ 131 h 432"/>
                <a:gd name="T12" fmla="*/ 113 w 140"/>
                <a:gd name="T13" fmla="*/ 17 h 432"/>
                <a:gd name="T14" fmla="*/ 0 w 140"/>
                <a:gd name="T15" fmla="*/ 38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" h="432">
                  <a:moveTo>
                    <a:pt x="0" y="38"/>
                  </a:moveTo>
                  <a:cubicBezTo>
                    <a:pt x="0" y="38"/>
                    <a:pt x="14" y="200"/>
                    <a:pt x="45" y="268"/>
                  </a:cubicBezTo>
                  <a:cubicBezTo>
                    <a:pt x="76" y="337"/>
                    <a:pt x="99" y="411"/>
                    <a:pt x="99" y="411"/>
                  </a:cubicBezTo>
                  <a:cubicBezTo>
                    <a:pt x="73" y="430"/>
                    <a:pt x="73" y="430"/>
                    <a:pt x="73" y="430"/>
                  </a:cubicBezTo>
                  <a:cubicBezTo>
                    <a:pt x="73" y="430"/>
                    <a:pt x="118" y="432"/>
                    <a:pt x="132" y="422"/>
                  </a:cubicBezTo>
                  <a:cubicBezTo>
                    <a:pt x="140" y="408"/>
                    <a:pt x="113" y="178"/>
                    <a:pt x="116" y="131"/>
                  </a:cubicBezTo>
                  <a:cubicBezTo>
                    <a:pt x="118" y="83"/>
                    <a:pt x="113" y="17"/>
                    <a:pt x="113" y="17"/>
                  </a:cubicBezTo>
                  <a:cubicBezTo>
                    <a:pt x="113" y="17"/>
                    <a:pt x="40" y="0"/>
                    <a:pt x="0" y="38"/>
                  </a:cubicBez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37">
              <a:extLst>
                <a:ext uri="{FF2B5EF4-FFF2-40B4-BE49-F238E27FC236}">
                  <a16:creationId xmlns:a16="http://schemas.microsoft.com/office/drawing/2014/main" id="{380D115D-F98F-4CA6-B7E9-1BD6ECCD7A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1250" y="4908550"/>
              <a:ext cx="731837" cy="1204913"/>
            </a:xfrm>
            <a:custGeom>
              <a:avLst/>
              <a:gdLst>
                <a:gd name="T0" fmla="*/ 9 w 242"/>
                <a:gd name="T1" fmla="*/ 373 h 399"/>
                <a:gd name="T2" fmla="*/ 43 w 242"/>
                <a:gd name="T3" fmla="*/ 370 h 399"/>
                <a:gd name="T4" fmla="*/ 41 w 242"/>
                <a:gd name="T5" fmla="*/ 184 h 399"/>
                <a:gd name="T6" fmla="*/ 151 w 242"/>
                <a:gd name="T7" fmla="*/ 26 h 399"/>
                <a:gd name="T8" fmla="*/ 229 w 242"/>
                <a:gd name="T9" fmla="*/ 0 h 399"/>
                <a:gd name="T10" fmla="*/ 101 w 242"/>
                <a:gd name="T11" fmla="*/ 207 h 399"/>
                <a:gd name="T12" fmla="*/ 64 w 242"/>
                <a:gd name="T13" fmla="*/ 382 h 399"/>
                <a:gd name="T14" fmla="*/ 64 w 242"/>
                <a:gd name="T15" fmla="*/ 382 h 399"/>
                <a:gd name="T16" fmla="*/ 56 w 242"/>
                <a:gd name="T17" fmla="*/ 398 h 399"/>
                <a:gd name="T18" fmla="*/ 9 w 242"/>
                <a:gd name="T19" fmla="*/ 37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2" h="399">
                  <a:moveTo>
                    <a:pt x="9" y="373"/>
                  </a:moveTo>
                  <a:cubicBezTo>
                    <a:pt x="20" y="377"/>
                    <a:pt x="37" y="372"/>
                    <a:pt x="43" y="370"/>
                  </a:cubicBezTo>
                  <a:cubicBezTo>
                    <a:pt x="42" y="347"/>
                    <a:pt x="38" y="203"/>
                    <a:pt x="41" y="184"/>
                  </a:cubicBezTo>
                  <a:cubicBezTo>
                    <a:pt x="45" y="164"/>
                    <a:pt x="147" y="91"/>
                    <a:pt x="151" y="26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29" y="0"/>
                    <a:pt x="242" y="150"/>
                    <a:pt x="101" y="207"/>
                  </a:cubicBezTo>
                  <a:cubicBezTo>
                    <a:pt x="101" y="207"/>
                    <a:pt x="86" y="339"/>
                    <a:pt x="64" y="382"/>
                  </a:cubicBezTo>
                  <a:cubicBezTo>
                    <a:pt x="64" y="382"/>
                    <a:pt x="64" y="382"/>
                    <a:pt x="64" y="382"/>
                  </a:cubicBezTo>
                  <a:cubicBezTo>
                    <a:pt x="64" y="382"/>
                    <a:pt x="64" y="398"/>
                    <a:pt x="56" y="398"/>
                  </a:cubicBezTo>
                  <a:cubicBezTo>
                    <a:pt x="41" y="399"/>
                    <a:pt x="0" y="375"/>
                    <a:pt x="9" y="373"/>
                  </a:cubicBez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38">
              <a:extLst>
                <a:ext uri="{FF2B5EF4-FFF2-40B4-BE49-F238E27FC236}">
                  <a16:creationId xmlns:a16="http://schemas.microsoft.com/office/drawing/2014/main" id="{74804CCC-8D51-4080-90B9-603D3DBDD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2900" y="3792538"/>
              <a:ext cx="363537" cy="393700"/>
            </a:xfrm>
            <a:custGeom>
              <a:avLst/>
              <a:gdLst>
                <a:gd name="T0" fmla="*/ 4 w 120"/>
                <a:gd name="T1" fmla="*/ 65 h 130"/>
                <a:gd name="T2" fmla="*/ 36 w 120"/>
                <a:gd name="T3" fmla="*/ 130 h 130"/>
                <a:gd name="T4" fmla="*/ 101 w 120"/>
                <a:gd name="T5" fmla="*/ 65 h 130"/>
                <a:gd name="T6" fmla="*/ 36 w 120"/>
                <a:gd name="T7" fmla="*/ 0 h 130"/>
                <a:gd name="T8" fmla="*/ 4 w 120"/>
                <a:gd name="T9" fmla="*/ 6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30">
                  <a:moveTo>
                    <a:pt x="4" y="65"/>
                  </a:moveTo>
                  <a:cubicBezTo>
                    <a:pt x="4" y="101"/>
                    <a:pt x="0" y="130"/>
                    <a:pt x="36" y="130"/>
                  </a:cubicBezTo>
                  <a:cubicBezTo>
                    <a:pt x="72" y="130"/>
                    <a:pt x="101" y="101"/>
                    <a:pt x="101" y="65"/>
                  </a:cubicBezTo>
                  <a:cubicBezTo>
                    <a:pt x="101" y="29"/>
                    <a:pt x="120" y="0"/>
                    <a:pt x="36" y="0"/>
                  </a:cubicBezTo>
                  <a:cubicBezTo>
                    <a:pt x="0" y="0"/>
                    <a:pt x="4" y="29"/>
                    <a:pt x="4" y="65"/>
                  </a:cubicBez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39">
              <a:extLst>
                <a:ext uri="{FF2B5EF4-FFF2-40B4-BE49-F238E27FC236}">
                  <a16:creationId xmlns:a16="http://schemas.microsoft.com/office/drawing/2014/main" id="{6C0741C0-2941-4C93-A63E-42082714E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1788" y="3702050"/>
              <a:ext cx="387350" cy="393700"/>
            </a:xfrm>
            <a:custGeom>
              <a:avLst/>
              <a:gdLst>
                <a:gd name="T0" fmla="*/ 77 w 128"/>
                <a:gd name="T1" fmla="*/ 53 h 130"/>
                <a:gd name="T2" fmla="*/ 0 w 128"/>
                <a:gd name="T3" fmla="*/ 45 h 130"/>
                <a:gd name="T4" fmla="*/ 78 w 128"/>
                <a:gd name="T5" fmla="*/ 20 h 130"/>
                <a:gd name="T6" fmla="*/ 110 w 128"/>
                <a:gd name="T7" fmla="*/ 57 h 130"/>
                <a:gd name="T8" fmla="*/ 123 w 128"/>
                <a:gd name="T9" fmla="*/ 89 h 130"/>
                <a:gd name="T10" fmla="*/ 94 w 128"/>
                <a:gd name="T11" fmla="*/ 130 h 130"/>
                <a:gd name="T12" fmla="*/ 84 w 128"/>
                <a:gd name="T13" fmla="*/ 62 h 130"/>
                <a:gd name="T14" fmla="*/ 77 w 128"/>
                <a:gd name="T15" fmla="*/ 53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" h="130">
                  <a:moveTo>
                    <a:pt x="77" y="53"/>
                  </a:moveTo>
                  <a:cubicBezTo>
                    <a:pt x="77" y="53"/>
                    <a:pt x="25" y="82"/>
                    <a:pt x="0" y="45"/>
                  </a:cubicBezTo>
                  <a:cubicBezTo>
                    <a:pt x="0" y="45"/>
                    <a:pt x="32" y="0"/>
                    <a:pt x="78" y="20"/>
                  </a:cubicBezTo>
                  <a:cubicBezTo>
                    <a:pt x="125" y="39"/>
                    <a:pt x="110" y="57"/>
                    <a:pt x="110" y="57"/>
                  </a:cubicBezTo>
                  <a:cubicBezTo>
                    <a:pt x="110" y="57"/>
                    <a:pt x="128" y="66"/>
                    <a:pt x="123" y="89"/>
                  </a:cubicBezTo>
                  <a:cubicBezTo>
                    <a:pt x="118" y="112"/>
                    <a:pt x="94" y="130"/>
                    <a:pt x="94" y="130"/>
                  </a:cubicBezTo>
                  <a:cubicBezTo>
                    <a:pt x="94" y="130"/>
                    <a:pt x="55" y="94"/>
                    <a:pt x="84" y="62"/>
                  </a:cubicBezTo>
                  <a:lnTo>
                    <a:pt x="77" y="53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0">
              <a:extLst>
                <a:ext uri="{FF2B5EF4-FFF2-40B4-BE49-F238E27FC236}">
                  <a16:creationId xmlns:a16="http://schemas.microsoft.com/office/drawing/2014/main" id="{F8095F91-4EC5-43D8-A1AA-A5A0868350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5438" y="3968750"/>
              <a:ext cx="77787" cy="104775"/>
            </a:xfrm>
            <a:custGeom>
              <a:avLst/>
              <a:gdLst>
                <a:gd name="T0" fmla="*/ 20 w 26"/>
                <a:gd name="T1" fmla="*/ 0 h 35"/>
                <a:gd name="T2" fmla="*/ 1 w 26"/>
                <a:gd name="T3" fmla="*/ 32 h 35"/>
                <a:gd name="T4" fmla="*/ 19 w 26"/>
                <a:gd name="T5" fmla="*/ 35 h 35"/>
                <a:gd name="T6" fmla="*/ 20 w 26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5">
                  <a:moveTo>
                    <a:pt x="20" y="0"/>
                  </a:moveTo>
                  <a:cubicBezTo>
                    <a:pt x="20" y="0"/>
                    <a:pt x="3" y="21"/>
                    <a:pt x="1" y="32"/>
                  </a:cubicBezTo>
                  <a:cubicBezTo>
                    <a:pt x="0" y="35"/>
                    <a:pt x="19" y="35"/>
                    <a:pt x="19" y="35"/>
                  </a:cubicBezTo>
                  <a:cubicBezTo>
                    <a:pt x="19" y="35"/>
                    <a:pt x="26" y="15"/>
                    <a:pt x="20" y="0"/>
                  </a:cubicBezTo>
                  <a:close/>
                </a:path>
              </a:pathLst>
            </a:custGeom>
            <a:solidFill>
              <a:srgbClr val="E26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1">
              <a:extLst>
                <a:ext uri="{FF2B5EF4-FFF2-40B4-BE49-F238E27FC236}">
                  <a16:creationId xmlns:a16="http://schemas.microsoft.com/office/drawing/2014/main" id="{17177CD5-F0B8-4070-A2AE-348FA37C4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5925" y="4125913"/>
              <a:ext cx="127000" cy="117475"/>
            </a:xfrm>
            <a:custGeom>
              <a:avLst/>
              <a:gdLst>
                <a:gd name="T0" fmla="*/ 3 w 42"/>
                <a:gd name="T1" fmla="*/ 16 h 39"/>
                <a:gd name="T2" fmla="*/ 0 w 42"/>
                <a:gd name="T3" fmla="*/ 38 h 39"/>
                <a:gd name="T4" fmla="*/ 42 w 42"/>
                <a:gd name="T5" fmla="*/ 26 h 39"/>
                <a:gd name="T6" fmla="*/ 41 w 42"/>
                <a:gd name="T7" fmla="*/ 0 h 39"/>
                <a:gd name="T8" fmla="*/ 3 w 42"/>
                <a:gd name="T9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9">
                  <a:moveTo>
                    <a:pt x="3" y="16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33" y="39"/>
                    <a:pt x="42" y="26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" y="16"/>
                  </a:ln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2">
              <a:extLst>
                <a:ext uri="{FF2B5EF4-FFF2-40B4-BE49-F238E27FC236}">
                  <a16:creationId xmlns:a16="http://schemas.microsoft.com/office/drawing/2014/main" id="{12E187F3-6BC4-467F-90DD-0747CBF71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1463" y="4179888"/>
              <a:ext cx="477837" cy="973138"/>
            </a:xfrm>
            <a:custGeom>
              <a:avLst/>
              <a:gdLst>
                <a:gd name="T0" fmla="*/ 45 w 158"/>
                <a:gd name="T1" fmla="*/ 14 h 322"/>
                <a:gd name="T2" fmla="*/ 0 w 158"/>
                <a:gd name="T3" fmla="*/ 277 h 322"/>
                <a:gd name="T4" fmla="*/ 150 w 158"/>
                <a:gd name="T5" fmla="*/ 261 h 322"/>
                <a:gd name="T6" fmla="*/ 92 w 158"/>
                <a:gd name="T7" fmla="*/ 0 h 322"/>
                <a:gd name="T8" fmla="*/ 45 w 158"/>
                <a:gd name="T9" fmla="*/ 14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322">
                  <a:moveTo>
                    <a:pt x="45" y="14"/>
                  </a:moveTo>
                  <a:cubicBezTo>
                    <a:pt x="45" y="14"/>
                    <a:pt x="7" y="213"/>
                    <a:pt x="0" y="277"/>
                  </a:cubicBezTo>
                  <a:cubicBezTo>
                    <a:pt x="0" y="277"/>
                    <a:pt x="93" y="322"/>
                    <a:pt x="150" y="261"/>
                  </a:cubicBezTo>
                  <a:cubicBezTo>
                    <a:pt x="150" y="261"/>
                    <a:pt x="158" y="76"/>
                    <a:pt x="92" y="0"/>
                  </a:cubicBezTo>
                  <a:cubicBezTo>
                    <a:pt x="92" y="0"/>
                    <a:pt x="58" y="15"/>
                    <a:pt x="45" y="14"/>
                  </a:cubicBezTo>
                  <a:close/>
                </a:path>
              </a:pathLst>
            </a:custGeom>
            <a:solidFill>
              <a:srgbClr val="4DA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43">
              <a:extLst>
                <a:ext uri="{FF2B5EF4-FFF2-40B4-BE49-F238E27FC236}">
                  <a16:creationId xmlns:a16="http://schemas.microsoft.com/office/drawing/2014/main" id="{726DDBDD-1404-40BD-931A-D47D8F8A9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4400" y="4497388"/>
              <a:ext cx="209550" cy="133350"/>
            </a:xfrm>
            <a:custGeom>
              <a:avLst/>
              <a:gdLst>
                <a:gd name="T0" fmla="*/ 69 w 69"/>
                <a:gd name="T1" fmla="*/ 30 h 44"/>
                <a:gd name="T2" fmla="*/ 48 w 69"/>
                <a:gd name="T3" fmla="*/ 2 h 44"/>
                <a:gd name="T4" fmla="*/ 49 w 69"/>
                <a:gd name="T5" fmla="*/ 17 h 44"/>
                <a:gd name="T6" fmla="*/ 1 w 69"/>
                <a:gd name="T7" fmla="*/ 32 h 44"/>
                <a:gd name="T8" fmla="*/ 59 w 69"/>
                <a:gd name="T9" fmla="*/ 44 h 44"/>
                <a:gd name="T10" fmla="*/ 69 w 69"/>
                <a:gd name="T11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44">
                  <a:moveTo>
                    <a:pt x="69" y="30"/>
                  </a:moveTo>
                  <a:cubicBezTo>
                    <a:pt x="69" y="30"/>
                    <a:pt x="53" y="0"/>
                    <a:pt x="48" y="2"/>
                  </a:cubicBezTo>
                  <a:cubicBezTo>
                    <a:pt x="43" y="3"/>
                    <a:pt x="49" y="17"/>
                    <a:pt x="49" y="17"/>
                  </a:cubicBezTo>
                  <a:cubicBezTo>
                    <a:pt x="49" y="17"/>
                    <a:pt x="2" y="27"/>
                    <a:pt x="1" y="32"/>
                  </a:cubicBezTo>
                  <a:cubicBezTo>
                    <a:pt x="0" y="36"/>
                    <a:pt x="59" y="44"/>
                    <a:pt x="59" y="44"/>
                  </a:cubicBezTo>
                  <a:lnTo>
                    <a:pt x="69" y="30"/>
                  </a:ln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44">
              <a:extLst>
                <a:ext uri="{FF2B5EF4-FFF2-40B4-BE49-F238E27FC236}">
                  <a16:creationId xmlns:a16="http://schemas.microsoft.com/office/drawing/2014/main" id="{9650AF47-4C1F-4750-A87A-31260AF9FD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83788" y="4240213"/>
              <a:ext cx="801687" cy="676275"/>
            </a:xfrm>
            <a:custGeom>
              <a:avLst/>
              <a:gdLst>
                <a:gd name="T0" fmla="*/ 250 w 265"/>
                <a:gd name="T1" fmla="*/ 57 h 224"/>
                <a:gd name="T2" fmla="*/ 151 w 265"/>
                <a:gd name="T3" fmla="*/ 193 h 224"/>
                <a:gd name="T4" fmla="*/ 0 w 265"/>
                <a:gd name="T5" fmla="*/ 129 h 224"/>
                <a:gd name="T6" fmla="*/ 10 w 265"/>
                <a:gd name="T7" fmla="*/ 111 h 224"/>
                <a:gd name="T8" fmla="*/ 111 w 265"/>
                <a:gd name="T9" fmla="*/ 141 h 224"/>
                <a:gd name="T10" fmla="*/ 187 w 265"/>
                <a:gd name="T11" fmla="*/ 28 h 224"/>
                <a:gd name="T12" fmla="*/ 239 w 265"/>
                <a:gd name="T13" fmla="*/ 14 h 224"/>
                <a:gd name="T14" fmla="*/ 250 w 265"/>
                <a:gd name="T15" fmla="*/ 5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5" h="224">
                  <a:moveTo>
                    <a:pt x="250" y="57"/>
                  </a:moveTo>
                  <a:cubicBezTo>
                    <a:pt x="250" y="57"/>
                    <a:pt x="189" y="163"/>
                    <a:pt x="151" y="193"/>
                  </a:cubicBezTo>
                  <a:cubicBezTo>
                    <a:pt x="112" y="224"/>
                    <a:pt x="0" y="129"/>
                    <a:pt x="0" y="129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11" y="141"/>
                    <a:pt x="111" y="141"/>
                    <a:pt x="111" y="141"/>
                  </a:cubicBezTo>
                  <a:cubicBezTo>
                    <a:pt x="187" y="28"/>
                    <a:pt x="187" y="28"/>
                    <a:pt x="187" y="28"/>
                  </a:cubicBezTo>
                  <a:cubicBezTo>
                    <a:pt x="187" y="28"/>
                    <a:pt x="213" y="0"/>
                    <a:pt x="239" y="14"/>
                  </a:cubicBezTo>
                  <a:cubicBezTo>
                    <a:pt x="265" y="29"/>
                    <a:pt x="250" y="57"/>
                    <a:pt x="250" y="57"/>
                  </a:cubicBezTo>
                  <a:close/>
                </a:path>
              </a:pathLst>
            </a:custGeom>
            <a:solidFill>
              <a:srgbClr val="318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45">
              <a:extLst>
                <a:ext uri="{FF2B5EF4-FFF2-40B4-BE49-F238E27FC236}">
                  <a16:creationId xmlns:a16="http://schemas.microsoft.com/office/drawing/2014/main" id="{4EDF0AD1-0462-48D5-A7DC-B8B90F191E5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4425" y="1698625"/>
              <a:ext cx="147637" cy="166688"/>
            </a:xfrm>
            <a:custGeom>
              <a:avLst/>
              <a:gdLst>
                <a:gd name="T0" fmla="*/ 0 w 49"/>
                <a:gd name="T1" fmla="*/ 38 h 55"/>
                <a:gd name="T2" fmla="*/ 4 w 49"/>
                <a:gd name="T3" fmla="*/ 18 h 55"/>
                <a:gd name="T4" fmla="*/ 18 w 49"/>
                <a:gd name="T5" fmla="*/ 5 h 55"/>
                <a:gd name="T6" fmla="*/ 15 w 49"/>
                <a:gd name="T7" fmla="*/ 17 h 55"/>
                <a:gd name="T8" fmla="*/ 44 w 49"/>
                <a:gd name="T9" fmla="*/ 7 h 55"/>
                <a:gd name="T10" fmla="*/ 26 w 49"/>
                <a:gd name="T11" fmla="*/ 47 h 55"/>
                <a:gd name="T12" fmla="*/ 10 w 49"/>
                <a:gd name="T13" fmla="*/ 55 h 55"/>
                <a:gd name="T14" fmla="*/ 0 w 49"/>
                <a:gd name="T15" fmla="*/ 3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5">
                  <a:moveTo>
                    <a:pt x="0" y="38"/>
                  </a:moveTo>
                  <a:cubicBezTo>
                    <a:pt x="0" y="38"/>
                    <a:pt x="1" y="21"/>
                    <a:pt x="4" y="18"/>
                  </a:cubicBezTo>
                  <a:cubicBezTo>
                    <a:pt x="7" y="14"/>
                    <a:pt x="17" y="0"/>
                    <a:pt x="18" y="5"/>
                  </a:cubicBezTo>
                  <a:cubicBezTo>
                    <a:pt x="18" y="10"/>
                    <a:pt x="15" y="17"/>
                    <a:pt x="15" y="17"/>
                  </a:cubicBezTo>
                  <a:cubicBezTo>
                    <a:pt x="15" y="17"/>
                    <a:pt x="38" y="3"/>
                    <a:pt x="44" y="7"/>
                  </a:cubicBezTo>
                  <a:cubicBezTo>
                    <a:pt x="49" y="11"/>
                    <a:pt x="31" y="41"/>
                    <a:pt x="26" y="47"/>
                  </a:cubicBezTo>
                  <a:cubicBezTo>
                    <a:pt x="21" y="53"/>
                    <a:pt x="10" y="55"/>
                    <a:pt x="10" y="55"/>
                  </a:cubicBezTo>
                  <a:lnTo>
                    <a:pt x="0" y="38"/>
                  </a:ln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46">
              <a:extLst>
                <a:ext uri="{FF2B5EF4-FFF2-40B4-BE49-F238E27FC236}">
                  <a16:creationId xmlns:a16="http://schemas.microsoft.com/office/drawing/2014/main" id="{54192666-519A-47BE-972F-D7E877EE4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2425" y="1463675"/>
              <a:ext cx="795337" cy="682625"/>
            </a:xfrm>
            <a:custGeom>
              <a:avLst/>
              <a:gdLst>
                <a:gd name="T0" fmla="*/ 14 w 263"/>
                <a:gd name="T1" fmla="*/ 57 h 226"/>
                <a:gd name="T2" fmla="*/ 112 w 263"/>
                <a:gd name="T3" fmla="*/ 195 h 226"/>
                <a:gd name="T4" fmla="*/ 263 w 263"/>
                <a:gd name="T5" fmla="*/ 133 h 226"/>
                <a:gd name="T6" fmla="*/ 254 w 263"/>
                <a:gd name="T7" fmla="*/ 114 h 226"/>
                <a:gd name="T8" fmla="*/ 152 w 263"/>
                <a:gd name="T9" fmla="*/ 143 h 226"/>
                <a:gd name="T10" fmla="*/ 78 w 263"/>
                <a:gd name="T11" fmla="*/ 29 h 226"/>
                <a:gd name="T12" fmla="*/ 26 w 263"/>
                <a:gd name="T13" fmla="*/ 15 h 226"/>
                <a:gd name="T14" fmla="*/ 14 w 263"/>
                <a:gd name="T15" fmla="*/ 57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3" h="226">
                  <a:moveTo>
                    <a:pt x="14" y="57"/>
                  </a:moveTo>
                  <a:cubicBezTo>
                    <a:pt x="14" y="57"/>
                    <a:pt x="74" y="164"/>
                    <a:pt x="112" y="195"/>
                  </a:cubicBezTo>
                  <a:cubicBezTo>
                    <a:pt x="149" y="226"/>
                    <a:pt x="263" y="133"/>
                    <a:pt x="263" y="133"/>
                  </a:cubicBezTo>
                  <a:cubicBezTo>
                    <a:pt x="254" y="114"/>
                    <a:pt x="254" y="114"/>
                    <a:pt x="254" y="114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52" y="0"/>
                    <a:pt x="26" y="15"/>
                  </a:cubicBezTo>
                  <a:cubicBezTo>
                    <a:pt x="0" y="29"/>
                    <a:pt x="14" y="57"/>
                    <a:pt x="14" y="57"/>
                  </a:cubicBezTo>
                  <a:close/>
                </a:path>
              </a:pathLst>
            </a:custGeom>
            <a:solidFill>
              <a:srgbClr val="318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381996" y="6488668"/>
            <a:ext cx="3847604" cy="369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354">
              <a:lnSpc>
                <a:spcPct val="90000"/>
              </a:lnSpc>
              <a:spcBef>
                <a:spcPct val="0"/>
              </a:spcBef>
            </a:pPr>
            <a:r>
              <a:rPr lang="ru-RU" altLang="zh-CN" sz="16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г. Пермь, Пермский край, 2023 год</a:t>
            </a:r>
          </a:p>
        </p:txBody>
      </p: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7051" y="166254"/>
            <a:ext cx="6141492" cy="656792"/>
          </a:xfrm>
        </p:spPr>
        <p:txBody>
          <a:bodyPr/>
          <a:lstStyle/>
          <a:p>
            <a:r>
              <a:rPr lang="ru-RU" sz="3600" dirty="0" smtClean="0">
                <a:solidFill>
                  <a:srgbClr val="265F6C"/>
                </a:solidFill>
                <a:latin typeface="Cambria" pitchFamily="18" charset="0"/>
                <a:ea typeface="Cambria" pitchFamily="18" charset="0"/>
              </a:rPr>
              <a:t>КЛАСТЕР</a:t>
            </a:r>
            <a:endParaRPr lang="ru-RU" sz="3600" dirty="0">
              <a:solidFill>
                <a:srgbClr val="265F6C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06442" y="1425040"/>
            <a:ext cx="4809506" cy="1238046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Кластер оформляется в виде грозди или модели планеты со спутниками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.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 центре располагается основное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понятие, мысль. 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По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сторонам обозначаются крупные смысловые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единицы.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Это могут        быть слова, словосочетания, предложения, выражающие идеи, мысли, факты, образы, ассоциации, касающиеся данной темы. 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И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уже вокруг «спутников» центральной планеты могут находиться менее значительные смысловые единицы,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более полно раскрывающие тему и расширяющие логические связи. </a:t>
            </a:r>
          </a:p>
        </p:txBody>
      </p:sp>
      <p:grpSp>
        <p:nvGrpSpPr>
          <p:cNvPr id="4" name="组合 6">
            <a:extLst>
              <a:ext uri="{FF2B5EF4-FFF2-40B4-BE49-F238E27FC236}">
                <a16:creationId xmlns:a16="http://schemas.microsoft.com/office/drawing/2014/main" id="{0E17B30E-753A-4E93-AA09-371060C92DF5}"/>
              </a:ext>
            </a:extLst>
          </p:cNvPr>
          <p:cNvGrpSpPr/>
          <p:nvPr/>
        </p:nvGrpSpPr>
        <p:grpSpPr>
          <a:xfrm>
            <a:off x="10509663" y="0"/>
            <a:ext cx="1682338" cy="1520042"/>
            <a:chOff x="6065838" y="548592"/>
            <a:chExt cx="4799011" cy="5075921"/>
          </a:xfrm>
        </p:grpSpPr>
        <p:sp>
          <p:nvSpPr>
            <p:cNvPr id="5" name="Freeform 17">
              <a:extLst>
                <a:ext uri="{FF2B5EF4-FFF2-40B4-BE49-F238E27FC236}">
                  <a16:creationId xmlns:a16="http://schemas.microsoft.com/office/drawing/2014/main" id="{A328E141-5FC3-46A1-ACB9-2C991889D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3476625"/>
              <a:ext cx="1692275" cy="2147888"/>
            </a:xfrm>
            <a:custGeom>
              <a:avLst/>
              <a:gdLst>
                <a:gd name="T0" fmla="*/ 380 w 560"/>
                <a:gd name="T1" fmla="*/ 628 h 711"/>
                <a:gd name="T2" fmla="*/ 337 w 560"/>
                <a:gd name="T3" fmla="*/ 560 h 711"/>
                <a:gd name="T4" fmla="*/ 560 w 560"/>
                <a:gd name="T5" fmla="*/ 560 h 711"/>
                <a:gd name="T6" fmla="*/ 560 w 560"/>
                <a:gd name="T7" fmla="*/ 330 h 711"/>
                <a:gd name="T8" fmla="*/ 488 w 560"/>
                <a:gd name="T9" fmla="*/ 380 h 711"/>
                <a:gd name="T10" fmla="*/ 405 w 560"/>
                <a:gd name="T11" fmla="*/ 280 h 711"/>
                <a:gd name="T12" fmla="*/ 488 w 560"/>
                <a:gd name="T13" fmla="*/ 179 h 711"/>
                <a:gd name="T14" fmla="*/ 560 w 560"/>
                <a:gd name="T15" fmla="*/ 229 h 711"/>
                <a:gd name="T16" fmla="*/ 560 w 560"/>
                <a:gd name="T17" fmla="*/ 0 h 711"/>
                <a:gd name="T18" fmla="*/ 337 w 560"/>
                <a:gd name="T19" fmla="*/ 0 h 711"/>
                <a:gd name="T20" fmla="*/ 380 w 560"/>
                <a:gd name="T21" fmla="*/ 68 h 711"/>
                <a:gd name="T22" fmla="*/ 280 w 560"/>
                <a:gd name="T23" fmla="*/ 151 h 711"/>
                <a:gd name="T24" fmla="*/ 180 w 560"/>
                <a:gd name="T25" fmla="*/ 68 h 711"/>
                <a:gd name="T26" fmla="*/ 223 w 560"/>
                <a:gd name="T27" fmla="*/ 0 h 711"/>
                <a:gd name="T28" fmla="*/ 0 w 560"/>
                <a:gd name="T29" fmla="*/ 0 h 711"/>
                <a:gd name="T30" fmla="*/ 0 w 560"/>
                <a:gd name="T31" fmla="*/ 560 h 711"/>
                <a:gd name="T32" fmla="*/ 223 w 560"/>
                <a:gd name="T33" fmla="*/ 560 h 711"/>
                <a:gd name="T34" fmla="*/ 180 w 560"/>
                <a:gd name="T35" fmla="*/ 628 h 711"/>
                <a:gd name="T36" fmla="*/ 280 w 560"/>
                <a:gd name="T37" fmla="*/ 711 h 711"/>
                <a:gd name="T38" fmla="*/ 380 w 560"/>
                <a:gd name="T39" fmla="*/ 628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1">
                  <a:moveTo>
                    <a:pt x="380" y="628"/>
                  </a:moveTo>
                  <a:cubicBezTo>
                    <a:pt x="380" y="600"/>
                    <a:pt x="363" y="575"/>
                    <a:pt x="337" y="560"/>
                  </a:cubicBezTo>
                  <a:cubicBezTo>
                    <a:pt x="560" y="560"/>
                    <a:pt x="560" y="560"/>
                    <a:pt x="560" y="560"/>
                  </a:cubicBezTo>
                  <a:cubicBezTo>
                    <a:pt x="560" y="330"/>
                    <a:pt x="560" y="330"/>
                    <a:pt x="560" y="330"/>
                  </a:cubicBezTo>
                  <a:cubicBezTo>
                    <a:pt x="545" y="360"/>
                    <a:pt x="519" y="380"/>
                    <a:pt x="488" y="380"/>
                  </a:cubicBezTo>
                  <a:cubicBezTo>
                    <a:pt x="442" y="380"/>
                    <a:pt x="405" y="335"/>
                    <a:pt x="405" y="280"/>
                  </a:cubicBezTo>
                  <a:cubicBezTo>
                    <a:pt x="405" y="224"/>
                    <a:pt x="442" y="179"/>
                    <a:pt x="488" y="179"/>
                  </a:cubicBezTo>
                  <a:cubicBezTo>
                    <a:pt x="519" y="179"/>
                    <a:pt x="545" y="199"/>
                    <a:pt x="560" y="229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63" y="15"/>
                    <a:pt x="380" y="40"/>
                    <a:pt x="380" y="68"/>
                  </a:cubicBezTo>
                  <a:cubicBezTo>
                    <a:pt x="380" y="114"/>
                    <a:pt x="335" y="151"/>
                    <a:pt x="280" y="151"/>
                  </a:cubicBezTo>
                  <a:cubicBezTo>
                    <a:pt x="225" y="151"/>
                    <a:pt x="180" y="114"/>
                    <a:pt x="180" y="68"/>
                  </a:cubicBezTo>
                  <a:cubicBezTo>
                    <a:pt x="180" y="40"/>
                    <a:pt x="197" y="15"/>
                    <a:pt x="2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223" y="560"/>
                    <a:pt x="223" y="560"/>
                    <a:pt x="223" y="560"/>
                  </a:cubicBezTo>
                  <a:cubicBezTo>
                    <a:pt x="197" y="575"/>
                    <a:pt x="180" y="600"/>
                    <a:pt x="180" y="628"/>
                  </a:cubicBezTo>
                  <a:cubicBezTo>
                    <a:pt x="180" y="674"/>
                    <a:pt x="225" y="711"/>
                    <a:pt x="280" y="711"/>
                  </a:cubicBezTo>
                  <a:cubicBezTo>
                    <a:pt x="335" y="711"/>
                    <a:pt x="380" y="674"/>
                    <a:pt x="380" y="628"/>
                  </a:cubicBezTo>
                  <a:close/>
                </a:path>
              </a:pathLst>
            </a:custGeom>
            <a:solidFill>
              <a:srgbClr val="F7A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18">
              <a:extLst>
                <a:ext uri="{FF2B5EF4-FFF2-40B4-BE49-F238E27FC236}">
                  <a16:creationId xmlns:a16="http://schemas.microsoft.com/office/drawing/2014/main" id="{2381A113-B3A7-4270-A3B0-A7AE8AAFF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548592"/>
              <a:ext cx="2632074" cy="2274888"/>
            </a:xfrm>
            <a:custGeom>
              <a:avLst/>
              <a:gdLst>
                <a:gd name="T0" fmla="*/ 482 w 870"/>
                <a:gd name="T1" fmla="*/ 678 h 753"/>
                <a:gd name="T2" fmla="*/ 449 w 870"/>
                <a:gd name="T3" fmla="*/ 603 h 753"/>
                <a:gd name="T4" fmla="*/ 670 w 870"/>
                <a:gd name="T5" fmla="*/ 637 h 753"/>
                <a:gd name="T6" fmla="*/ 703 w 870"/>
                <a:gd name="T7" fmla="*/ 416 h 753"/>
                <a:gd name="T8" fmla="*/ 765 w 870"/>
                <a:gd name="T9" fmla="*/ 469 h 753"/>
                <a:gd name="T10" fmla="*/ 862 w 870"/>
                <a:gd name="T11" fmla="*/ 382 h 753"/>
                <a:gd name="T12" fmla="*/ 794 w 870"/>
                <a:gd name="T13" fmla="*/ 271 h 753"/>
                <a:gd name="T14" fmla="*/ 720 w 870"/>
                <a:gd name="T15" fmla="*/ 304 h 753"/>
                <a:gd name="T16" fmla="*/ 753 w 870"/>
                <a:gd name="T17" fmla="*/ 83 h 753"/>
                <a:gd name="T18" fmla="*/ 200 w 870"/>
                <a:gd name="T19" fmla="*/ 0 h 753"/>
                <a:gd name="T20" fmla="*/ 166 w 870"/>
                <a:gd name="T21" fmla="*/ 220 h 753"/>
                <a:gd name="T22" fmla="*/ 105 w 870"/>
                <a:gd name="T23" fmla="*/ 167 h 753"/>
                <a:gd name="T24" fmla="*/ 8 w 870"/>
                <a:gd name="T25" fmla="*/ 254 h 753"/>
                <a:gd name="T26" fmla="*/ 75 w 870"/>
                <a:gd name="T27" fmla="*/ 366 h 753"/>
                <a:gd name="T28" fmla="*/ 150 w 870"/>
                <a:gd name="T29" fmla="*/ 333 h 753"/>
                <a:gd name="T30" fmla="*/ 116 w 870"/>
                <a:gd name="T31" fmla="*/ 553 h 753"/>
                <a:gd name="T32" fmla="*/ 337 w 870"/>
                <a:gd name="T33" fmla="*/ 587 h 753"/>
                <a:gd name="T34" fmla="*/ 284 w 870"/>
                <a:gd name="T35" fmla="*/ 648 h 753"/>
                <a:gd name="T36" fmla="*/ 371 w 870"/>
                <a:gd name="T37" fmla="*/ 745 h 753"/>
                <a:gd name="T38" fmla="*/ 482 w 870"/>
                <a:gd name="T39" fmla="*/ 67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0" h="753">
                  <a:moveTo>
                    <a:pt x="482" y="678"/>
                  </a:moveTo>
                  <a:cubicBezTo>
                    <a:pt x="486" y="650"/>
                    <a:pt x="473" y="622"/>
                    <a:pt x="449" y="603"/>
                  </a:cubicBezTo>
                  <a:cubicBezTo>
                    <a:pt x="670" y="637"/>
                    <a:pt x="670" y="637"/>
                    <a:pt x="670" y="637"/>
                  </a:cubicBezTo>
                  <a:cubicBezTo>
                    <a:pt x="703" y="416"/>
                    <a:pt x="703" y="416"/>
                    <a:pt x="703" y="416"/>
                  </a:cubicBezTo>
                  <a:cubicBezTo>
                    <a:pt x="714" y="444"/>
                    <a:pt x="736" y="465"/>
                    <a:pt x="765" y="469"/>
                  </a:cubicBezTo>
                  <a:cubicBezTo>
                    <a:pt x="810" y="476"/>
                    <a:pt x="853" y="437"/>
                    <a:pt x="862" y="382"/>
                  </a:cubicBezTo>
                  <a:cubicBezTo>
                    <a:pt x="870" y="327"/>
                    <a:pt x="840" y="278"/>
                    <a:pt x="794" y="271"/>
                  </a:cubicBezTo>
                  <a:cubicBezTo>
                    <a:pt x="766" y="267"/>
                    <a:pt x="739" y="280"/>
                    <a:pt x="720" y="304"/>
                  </a:cubicBezTo>
                  <a:cubicBezTo>
                    <a:pt x="753" y="83"/>
                    <a:pt x="753" y="83"/>
                    <a:pt x="753" y="83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66" y="220"/>
                    <a:pt x="166" y="220"/>
                    <a:pt x="166" y="220"/>
                  </a:cubicBezTo>
                  <a:cubicBezTo>
                    <a:pt x="155" y="192"/>
                    <a:pt x="133" y="171"/>
                    <a:pt x="105" y="167"/>
                  </a:cubicBezTo>
                  <a:cubicBezTo>
                    <a:pt x="60" y="160"/>
                    <a:pt x="16" y="199"/>
                    <a:pt x="8" y="254"/>
                  </a:cubicBezTo>
                  <a:cubicBezTo>
                    <a:pt x="0" y="309"/>
                    <a:pt x="30" y="359"/>
                    <a:pt x="75" y="366"/>
                  </a:cubicBezTo>
                  <a:cubicBezTo>
                    <a:pt x="103" y="370"/>
                    <a:pt x="131" y="356"/>
                    <a:pt x="150" y="333"/>
                  </a:cubicBezTo>
                  <a:cubicBezTo>
                    <a:pt x="116" y="553"/>
                    <a:pt x="116" y="553"/>
                    <a:pt x="116" y="553"/>
                  </a:cubicBezTo>
                  <a:cubicBezTo>
                    <a:pt x="337" y="587"/>
                    <a:pt x="337" y="587"/>
                    <a:pt x="337" y="587"/>
                  </a:cubicBezTo>
                  <a:cubicBezTo>
                    <a:pt x="309" y="598"/>
                    <a:pt x="288" y="620"/>
                    <a:pt x="284" y="648"/>
                  </a:cubicBezTo>
                  <a:cubicBezTo>
                    <a:pt x="277" y="693"/>
                    <a:pt x="316" y="737"/>
                    <a:pt x="371" y="745"/>
                  </a:cubicBezTo>
                  <a:cubicBezTo>
                    <a:pt x="426" y="753"/>
                    <a:pt x="475" y="723"/>
                    <a:pt x="482" y="678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19">
              <a:extLst>
                <a:ext uri="{FF2B5EF4-FFF2-40B4-BE49-F238E27FC236}">
                  <a16:creationId xmlns:a16="http://schemas.microsoft.com/office/drawing/2014/main" id="{7D16AD7F-344F-475B-B024-5696EE909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913" y="1323975"/>
              <a:ext cx="1693862" cy="2152650"/>
            </a:xfrm>
            <a:custGeom>
              <a:avLst/>
              <a:gdLst>
                <a:gd name="T0" fmla="*/ 491 w 560"/>
                <a:gd name="T1" fmla="*/ 532 h 712"/>
                <a:gd name="T2" fmla="*/ 408 w 560"/>
                <a:gd name="T3" fmla="*/ 432 h 712"/>
                <a:gd name="T4" fmla="*/ 491 w 560"/>
                <a:gd name="T5" fmla="*/ 331 h 712"/>
                <a:gd name="T6" fmla="*/ 560 w 560"/>
                <a:gd name="T7" fmla="*/ 375 h 712"/>
                <a:gd name="T8" fmla="*/ 560 w 560"/>
                <a:gd name="T9" fmla="*/ 152 h 712"/>
                <a:gd name="T10" fmla="*/ 335 w 560"/>
                <a:gd name="T11" fmla="*/ 152 h 712"/>
                <a:gd name="T12" fmla="*/ 379 w 560"/>
                <a:gd name="T13" fmla="*/ 83 h 712"/>
                <a:gd name="T14" fmla="*/ 278 w 560"/>
                <a:gd name="T15" fmla="*/ 0 h 712"/>
                <a:gd name="T16" fmla="*/ 178 w 560"/>
                <a:gd name="T17" fmla="*/ 83 h 712"/>
                <a:gd name="T18" fmla="*/ 222 w 560"/>
                <a:gd name="T19" fmla="*/ 152 h 712"/>
                <a:gd name="T20" fmla="*/ 0 w 560"/>
                <a:gd name="T21" fmla="*/ 152 h 712"/>
                <a:gd name="T22" fmla="*/ 0 w 560"/>
                <a:gd name="T23" fmla="*/ 381 h 712"/>
                <a:gd name="T24" fmla="*/ 71 w 560"/>
                <a:gd name="T25" fmla="*/ 331 h 712"/>
                <a:gd name="T26" fmla="*/ 155 w 560"/>
                <a:gd name="T27" fmla="*/ 432 h 712"/>
                <a:gd name="T28" fmla="*/ 71 w 560"/>
                <a:gd name="T29" fmla="*/ 532 h 712"/>
                <a:gd name="T30" fmla="*/ 0 w 560"/>
                <a:gd name="T31" fmla="*/ 483 h 712"/>
                <a:gd name="T32" fmla="*/ 0 w 560"/>
                <a:gd name="T33" fmla="*/ 712 h 712"/>
                <a:gd name="T34" fmla="*/ 560 w 560"/>
                <a:gd name="T35" fmla="*/ 712 h 712"/>
                <a:gd name="T36" fmla="*/ 560 w 560"/>
                <a:gd name="T37" fmla="*/ 489 h 712"/>
                <a:gd name="T38" fmla="*/ 491 w 560"/>
                <a:gd name="T39" fmla="*/ 532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2">
                  <a:moveTo>
                    <a:pt x="491" y="532"/>
                  </a:moveTo>
                  <a:cubicBezTo>
                    <a:pt x="446" y="532"/>
                    <a:pt x="408" y="487"/>
                    <a:pt x="408" y="432"/>
                  </a:cubicBezTo>
                  <a:cubicBezTo>
                    <a:pt x="408" y="376"/>
                    <a:pt x="446" y="331"/>
                    <a:pt x="491" y="331"/>
                  </a:cubicBezTo>
                  <a:cubicBezTo>
                    <a:pt x="520" y="331"/>
                    <a:pt x="545" y="349"/>
                    <a:pt x="560" y="375"/>
                  </a:cubicBezTo>
                  <a:cubicBezTo>
                    <a:pt x="560" y="152"/>
                    <a:pt x="560" y="152"/>
                    <a:pt x="560" y="152"/>
                  </a:cubicBezTo>
                  <a:cubicBezTo>
                    <a:pt x="335" y="152"/>
                    <a:pt x="335" y="152"/>
                    <a:pt x="335" y="152"/>
                  </a:cubicBezTo>
                  <a:cubicBezTo>
                    <a:pt x="361" y="137"/>
                    <a:pt x="379" y="112"/>
                    <a:pt x="379" y="83"/>
                  </a:cubicBezTo>
                  <a:cubicBezTo>
                    <a:pt x="379" y="37"/>
                    <a:pt x="334" y="0"/>
                    <a:pt x="278" y="0"/>
                  </a:cubicBezTo>
                  <a:cubicBezTo>
                    <a:pt x="223" y="0"/>
                    <a:pt x="178" y="37"/>
                    <a:pt x="178" y="83"/>
                  </a:cubicBezTo>
                  <a:cubicBezTo>
                    <a:pt x="178" y="112"/>
                    <a:pt x="195" y="137"/>
                    <a:pt x="222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14" y="351"/>
                    <a:pt x="41" y="331"/>
                    <a:pt x="71" y="331"/>
                  </a:cubicBezTo>
                  <a:cubicBezTo>
                    <a:pt x="117" y="331"/>
                    <a:pt x="155" y="376"/>
                    <a:pt x="155" y="432"/>
                  </a:cubicBezTo>
                  <a:cubicBezTo>
                    <a:pt x="155" y="487"/>
                    <a:pt x="117" y="532"/>
                    <a:pt x="71" y="532"/>
                  </a:cubicBezTo>
                  <a:cubicBezTo>
                    <a:pt x="41" y="532"/>
                    <a:pt x="14" y="512"/>
                    <a:pt x="0" y="483"/>
                  </a:cubicBezTo>
                  <a:cubicBezTo>
                    <a:pt x="0" y="712"/>
                    <a:pt x="0" y="712"/>
                    <a:pt x="0" y="712"/>
                  </a:cubicBezTo>
                  <a:cubicBezTo>
                    <a:pt x="560" y="712"/>
                    <a:pt x="560" y="712"/>
                    <a:pt x="560" y="712"/>
                  </a:cubicBezTo>
                  <a:cubicBezTo>
                    <a:pt x="560" y="489"/>
                    <a:pt x="560" y="489"/>
                    <a:pt x="560" y="489"/>
                  </a:cubicBezTo>
                  <a:cubicBezTo>
                    <a:pt x="545" y="515"/>
                    <a:pt x="520" y="532"/>
                    <a:pt x="491" y="532"/>
                  </a:cubicBezTo>
                  <a:close/>
                </a:path>
              </a:pathLst>
            </a:custGeom>
            <a:solidFill>
              <a:srgbClr val="FF4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20">
              <a:extLst>
                <a:ext uri="{FF2B5EF4-FFF2-40B4-BE49-F238E27FC236}">
                  <a16:creationId xmlns:a16="http://schemas.microsoft.com/office/drawing/2014/main" id="{CABEC773-F8F8-4A87-AF1E-FED334EDE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5838" y="3016250"/>
              <a:ext cx="2622550" cy="2151063"/>
            </a:xfrm>
            <a:custGeom>
              <a:avLst/>
              <a:gdLst>
                <a:gd name="T0" fmla="*/ 536 w 867"/>
                <a:gd name="T1" fmla="*/ 640 h 712"/>
                <a:gd name="T2" fmla="*/ 487 w 867"/>
                <a:gd name="T3" fmla="*/ 712 h 712"/>
                <a:gd name="T4" fmla="*/ 716 w 867"/>
                <a:gd name="T5" fmla="*/ 712 h 712"/>
                <a:gd name="T6" fmla="*/ 716 w 867"/>
                <a:gd name="T7" fmla="*/ 488 h 712"/>
                <a:gd name="T8" fmla="*/ 784 w 867"/>
                <a:gd name="T9" fmla="*/ 532 h 712"/>
                <a:gd name="T10" fmla="*/ 867 w 867"/>
                <a:gd name="T11" fmla="*/ 432 h 712"/>
                <a:gd name="T12" fmla="*/ 784 w 867"/>
                <a:gd name="T13" fmla="*/ 331 h 712"/>
                <a:gd name="T14" fmla="*/ 716 w 867"/>
                <a:gd name="T15" fmla="*/ 375 h 712"/>
                <a:gd name="T16" fmla="*/ 716 w 867"/>
                <a:gd name="T17" fmla="*/ 152 h 712"/>
                <a:gd name="T18" fmla="*/ 493 w 867"/>
                <a:gd name="T19" fmla="*/ 152 h 712"/>
                <a:gd name="T20" fmla="*/ 536 w 867"/>
                <a:gd name="T21" fmla="*/ 83 h 712"/>
                <a:gd name="T22" fmla="*/ 436 w 867"/>
                <a:gd name="T23" fmla="*/ 0 h 712"/>
                <a:gd name="T24" fmla="*/ 336 w 867"/>
                <a:gd name="T25" fmla="*/ 83 h 712"/>
                <a:gd name="T26" fmla="*/ 379 w 867"/>
                <a:gd name="T27" fmla="*/ 152 h 712"/>
                <a:gd name="T28" fmla="*/ 156 w 867"/>
                <a:gd name="T29" fmla="*/ 152 h 712"/>
                <a:gd name="T30" fmla="*/ 156 w 867"/>
                <a:gd name="T31" fmla="*/ 384 h 712"/>
                <a:gd name="T32" fmla="*/ 83 w 867"/>
                <a:gd name="T33" fmla="*/ 331 h 712"/>
                <a:gd name="T34" fmla="*/ 0 w 867"/>
                <a:gd name="T35" fmla="*/ 432 h 712"/>
                <a:gd name="T36" fmla="*/ 83 w 867"/>
                <a:gd name="T37" fmla="*/ 532 h 712"/>
                <a:gd name="T38" fmla="*/ 156 w 867"/>
                <a:gd name="T39" fmla="*/ 479 h 712"/>
                <a:gd name="T40" fmla="*/ 156 w 867"/>
                <a:gd name="T41" fmla="*/ 712 h 712"/>
                <a:gd name="T42" fmla="*/ 385 w 867"/>
                <a:gd name="T43" fmla="*/ 712 h 712"/>
                <a:gd name="T44" fmla="*/ 336 w 867"/>
                <a:gd name="T45" fmla="*/ 640 h 712"/>
                <a:gd name="T46" fmla="*/ 436 w 867"/>
                <a:gd name="T47" fmla="*/ 557 h 712"/>
                <a:gd name="T48" fmla="*/ 536 w 867"/>
                <a:gd name="T49" fmla="*/ 64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67" h="712">
                  <a:moveTo>
                    <a:pt x="536" y="640"/>
                  </a:moveTo>
                  <a:cubicBezTo>
                    <a:pt x="536" y="671"/>
                    <a:pt x="516" y="697"/>
                    <a:pt x="487" y="712"/>
                  </a:cubicBezTo>
                  <a:cubicBezTo>
                    <a:pt x="716" y="712"/>
                    <a:pt x="716" y="712"/>
                    <a:pt x="716" y="712"/>
                  </a:cubicBezTo>
                  <a:cubicBezTo>
                    <a:pt x="716" y="488"/>
                    <a:pt x="716" y="488"/>
                    <a:pt x="716" y="488"/>
                  </a:cubicBezTo>
                  <a:cubicBezTo>
                    <a:pt x="731" y="515"/>
                    <a:pt x="756" y="532"/>
                    <a:pt x="784" y="532"/>
                  </a:cubicBezTo>
                  <a:cubicBezTo>
                    <a:pt x="830" y="532"/>
                    <a:pt x="867" y="487"/>
                    <a:pt x="867" y="432"/>
                  </a:cubicBezTo>
                  <a:cubicBezTo>
                    <a:pt x="867" y="376"/>
                    <a:pt x="830" y="331"/>
                    <a:pt x="784" y="331"/>
                  </a:cubicBezTo>
                  <a:cubicBezTo>
                    <a:pt x="756" y="331"/>
                    <a:pt x="731" y="349"/>
                    <a:pt x="716" y="375"/>
                  </a:cubicBezTo>
                  <a:cubicBezTo>
                    <a:pt x="716" y="152"/>
                    <a:pt x="716" y="152"/>
                    <a:pt x="716" y="152"/>
                  </a:cubicBezTo>
                  <a:cubicBezTo>
                    <a:pt x="493" y="152"/>
                    <a:pt x="493" y="152"/>
                    <a:pt x="493" y="152"/>
                  </a:cubicBezTo>
                  <a:cubicBezTo>
                    <a:pt x="519" y="137"/>
                    <a:pt x="536" y="112"/>
                    <a:pt x="536" y="83"/>
                  </a:cubicBezTo>
                  <a:cubicBezTo>
                    <a:pt x="536" y="37"/>
                    <a:pt x="491" y="0"/>
                    <a:pt x="436" y="0"/>
                  </a:cubicBezTo>
                  <a:cubicBezTo>
                    <a:pt x="381" y="0"/>
                    <a:pt x="336" y="37"/>
                    <a:pt x="336" y="83"/>
                  </a:cubicBezTo>
                  <a:cubicBezTo>
                    <a:pt x="336" y="112"/>
                    <a:pt x="353" y="137"/>
                    <a:pt x="379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384"/>
                    <a:pt x="156" y="384"/>
                    <a:pt x="156" y="384"/>
                  </a:cubicBezTo>
                  <a:cubicBezTo>
                    <a:pt x="142" y="353"/>
                    <a:pt x="114" y="331"/>
                    <a:pt x="83" y="331"/>
                  </a:cubicBezTo>
                  <a:cubicBezTo>
                    <a:pt x="37" y="331"/>
                    <a:pt x="0" y="376"/>
                    <a:pt x="0" y="432"/>
                  </a:cubicBezTo>
                  <a:cubicBezTo>
                    <a:pt x="0" y="487"/>
                    <a:pt x="37" y="532"/>
                    <a:pt x="83" y="532"/>
                  </a:cubicBezTo>
                  <a:cubicBezTo>
                    <a:pt x="114" y="532"/>
                    <a:pt x="142" y="511"/>
                    <a:pt x="156" y="479"/>
                  </a:cubicBezTo>
                  <a:cubicBezTo>
                    <a:pt x="156" y="712"/>
                    <a:pt x="156" y="712"/>
                    <a:pt x="156" y="712"/>
                  </a:cubicBezTo>
                  <a:cubicBezTo>
                    <a:pt x="385" y="712"/>
                    <a:pt x="385" y="712"/>
                    <a:pt x="385" y="712"/>
                  </a:cubicBezTo>
                  <a:cubicBezTo>
                    <a:pt x="355" y="697"/>
                    <a:pt x="336" y="671"/>
                    <a:pt x="336" y="640"/>
                  </a:cubicBezTo>
                  <a:cubicBezTo>
                    <a:pt x="336" y="594"/>
                    <a:pt x="381" y="557"/>
                    <a:pt x="436" y="557"/>
                  </a:cubicBezTo>
                  <a:cubicBezTo>
                    <a:pt x="491" y="557"/>
                    <a:pt x="536" y="594"/>
                    <a:pt x="536" y="640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0" name="îSḻidé">
            <a:extLst>
              <a:ext uri="{FF2B5EF4-FFF2-40B4-BE49-F238E27FC236}">
                <a16:creationId xmlns:a16="http://schemas.microsoft.com/office/drawing/2014/main" id="{425E39E1-BDF8-4572-847F-BAFB5CB04D10}"/>
              </a:ext>
            </a:extLst>
          </p:cNvPr>
          <p:cNvSpPr/>
          <p:nvPr/>
        </p:nvSpPr>
        <p:spPr>
          <a:xfrm>
            <a:off x="4415316" y="154379"/>
            <a:ext cx="662797" cy="662797"/>
          </a:xfrm>
          <a:custGeom>
            <a:avLst/>
            <a:gdLst>
              <a:gd name="connsiteX0" fmla="*/ 514321 w 662797"/>
              <a:gd name="connsiteY0" fmla="*/ 423487 h 662797"/>
              <a:gd name="connsiteX1" fmla="*/ 423302 w 662797"/>
              <a:gd name="connsiteY1" fmla="*/ 514693 h 662797"/>
              <a:gd name="connsiteX2" fmla="*/ 514321 w 662797"/>
              <a:gd name="connsiteY2" fmla="*/ 605899 h 662797"/>
              <a:gd name="connsiteX3" fmla="*/ 605340 w 662797"/>
              <a:gd name="connsiteY3" fmla="*/ 514693 h 662797"/>
              <a:gd name="connsiteX4" fmla="*/ 514321 w 662797"/>
              <a:gd name="connsiteY4" fmla="*/ 423487 h 662797"/>
              <a:gd name="connsiteX5" fmla="*/ 499148 w 662797"/>
              <a:gd name="connsiteY5" fmla="*/ 366589 h 662797"/>
              <a:gd name="connsiteX6" fmla="*/ 527398 w 662797"/>
              <a:gd name="connsiteY6" fmla="*/ 366589 h 662797"/>
              <a:gd name="connsiteX7" fmla="*/ 535259 w 662797"/>
              <a:gd name="connsiteY7" fmla="*/ 390784 h 662797"/>
              <a:gd name="connsiteX8" fmla="*/ 540557 w 662797"/>
              <a:gd name="connsiteY8" fmla="*/ 391319 h 662797"/>
              <a:gd name="connsiteX9" fmla="*/ 557058 w 662797"/>
              <a:gd name="connsiteY9" fmla="*/ 396452 h 662797"/>
              <a:gd name="connsiteX10" fmla="*/ 576341 w 662797"/>
              <a:gd name="connsiteY10" fmla="*/ 379075 h 662797"/>
              <a:gd name="connsiteX11" fmla="*/ 600806 w 662797"/>
              <a:gd name="connsiteY11" fmla="*/ 393229 h 662797"/>
              <a:gd name="connsiteX12" fmla="*/ 595442 w 662797"/>
              <a:gd name="connsiteY12" fmla="*/ 418593 h 662797"/>
              <a:gd name="connsiteX13" fmla="*/ 603742 w 662797"/>
              <a:gd name="connsiteY13" fmla="*/ 425455 h 662797"/>
              <a:gd name="connsiteX14" fmla="*/ 610034 w 662797"/>
              <a:gd name="connsiteY14" fmla="*/ 433096 h 662797"/>
              <a:gd name="connsiteX15" fmla="*/ 635859 w 662797"/>
              <a:gd name="connsiteY15" fmla="*/ 427612 h 662797"/>
              <a:gd name="connsiteX16" fmla="*/ 649984 w 662797"/>
              <a:gd name="connsiteY16" fmla="*/ 452128 h 662797"/>
              <a:gd name="connsiteX17" fmla="*/ 632494 w 662797"/>
              <a:gd name="connsiteY17" fmla="*/ 471616 h 662797"/>
              <a:gd name="connsiteX18" fmla="*/ 637808 w 662797"/>
              <a:gd name="connsiteY18" fmla="*/ 488769 h 662797"/>
              <a:gd name="connsiteX19" fmla="*/ 638191 w 662797"/>
              <a:gd name="connsiteY19" fmla="*/ 492578 h 662797"/>
              <a:gd name="connsiteX20" fmla="*/ 662797 w 662797"/>
              <a:gd name="connsiteY20" fmla="*/ 500606 h 662797"/>
              <a:gd name="connsiteX21" fmla="*/ 662797 w 662797"/>
              <a:gd name="connsiteY21" fmla="*/ 528914 h 662797"/>
              <a:gd name="connsiteX22" fmla="*/ 638035 w 662797"/>
              <a:gd name="connsiteY22" fmla="*/ 536993 h 662797"/>
              <a:gd name="connsiteX23" fmla="*/ 637808 w 662797"/>
              <a:gd name="connsiteY23" fmla="*/ 539247 h 662797"/>
              <a:gd name="connsiteX24" fmla="*/ 632330 w 662797"/>
              <a:gd name="connsiteY24" fmla="*/ 556930 h 662797"/>
              <a:gd name="connsiteX25" fmla="*/ 650337 w 662797"/>
              <a:gd name="connsiteY25" fmla="*/ 576994 h 662797"/>
              <a:gd name="connsiteX26" fmla="*/ 636212 w 662797"/>
              <a:gd name="connsiteY26" fmla="*/ 601509 h 662797"/>
              <a:gd name="connsiteX27" fmla="*/ 609313 w 662797"/>
              <a:gd name="connsiteY27" fmla="*/ 595797 h 662797"/>
              <a:gd name="connsiteX28" fmla="*/ 603742 w 662797"/>
              <a:gd name="connsiteY28" fmla="*/ 602562 h 662797"/>
              <a:gd name="connsiteX29" fmla="*/ 596040 w 662797"/>
              <a:gd name="connsiteY29" fmla="*/ 608930 h 662797"/>
              <a:gd name="connsiteX30" fmla="*/ 601899 w 662797"/>
              <a:gd name="connsiteY30" fmla="*/ 636634 h 662797"/>
              <a:gd name="connsiteX31" fmla="*/ 577434 w 662797"/>
              <a:gd name="connsiteY31" fmla="*/ 650788 h 662797"/>
              <a:gd name="connsiteX32" fmla="*/ 556348 w 662797"/>
              <a:gd name="connsiteY32" fmla="*/ 631786 h 662797"/>
              <a:gd name="connsiteX33" fmla="*/ 540557 w 662797"/>
              <a:gd name="connsiteY33" fmla="*/ 636698 h 662797"/>
              <a:gd name="connsiteX34" fmla="*/ 537887 w 662797"/>
              <a:gd name="connsiteY34" fmla="*/ 636968 h 662797"/>
              <a:gd name="connsiteX35" fmla="*/ 529494 w 662797"/>
              <a:gd name="connsiteY35" fmla="*/ 662797 h 662797"/>
              <a:gd name="connsiteX36" fmla="*/ 501245 w 662797"/>
              <a:gd name="connsiteY36" fmla="*/ 662797 h 662797"/>
              <a:gd name="connsiteX37" fmla="*/ 492852 w 662797"/>
              <a:gd name="connsiteY37" fmla="*/ 636968 h 662797"/>
              <a:gd name="connsiteX38" fmla="*/ 490182 w 662797"/>
              <a:gd name="connsiteY38" fmla="*/ 636698 h 662797"/>
              <a:gd name="connsiteX39" fmla="*/ 473252 w 662797"/>
              <a:gd name="connsiteY39" fmla="*/ 631432 h 662797"/>
              <a:gd name="connsiteX40" fmla="*/ 452301 w 662797"/>
              <a:gd name="connsiteY40" fmla="*/ 650311 h 662797"/>
              <a:gd name="connsiteX41" fmla="*/ 427836 w 662797"/>
              <a:gd name="connsiteY41" fmla="*/ 636158 h 662797"/>
              <a:gd name="connsiteX42" fmla="*/ 433759 w 662797"/>
              <a:gd name="connsiteY42" fmla="*/ 608152 h 662797"/>
              <a:gd name="connsiteX43" fmla="*/ 426997 w 662797"/>
              <a:gd name="connsiteY43" fmla="*/ 602562 h 662797"/>
              <a:gd name="connsiteX44" fmla="*/ 421353 w 662797"/>
              <a:gd name="connsiteY44" fmla="*/ 595707 h 662797"/>
              <a:gd name="connsiteX45" fmla="*/ 392783 w 662797"/>
              <a:gd name="connsiteY45" fmla="*/ 601774 h 662797"/>
              <a:gd name="connsiteX46" fmla="*/ 378658 w 662797"/>
              <a:gd name="connsiteY46" fmla="*/ 577259 h 662797"/>
              <a:gd name="connsiteX47" fmla="*/ 398022 w 662797"/>
              <a:gd name="connsiteY47" fmla="*/ 555682 h 662797"/>
              <a:gd name="connsiteX48" fmla="*/ 392931 w 662797"/>
              <a:gd name="connsiteY48" fmla="*/ 539247 h 662797"/>
              <a:gd name="connsiteX49" fmla="*/ 392862 w 662797"/>
              <a:gd name="connsiteY49" fmla="*/ 538559 h 662797"/>
              <a:gd name="connsiteX50" fmla="*/ 365845 w 662797"/>
              <a:gd name="connsiteY50" fmla="*/ 529744 h 662797"/>
              <a:gd name="connsiteX51" fmla="*/ 365845 w 662797"/>
              <a:gd name="connsiteY51" fmla="*/ 501437 h 662797"/>
              <a:gd name="connsiteX52" fmla="*/ 392533 w 662797"/>
              <a:gd name="connsiteY52" fmla="*/ 492729 h 662797"/>
              <a:gd name="connsiteX53" fmla="*/ 392931 w 662797"/>
              <a:gd name="connsiteY53" fmla="*/ 488769 h 662797"/>
              <a:gd name="connsiteX54" fmla="*/ 397555 w 662797"/>
              <a:gd name="connsiteY54" fmla="*/ 473842 h 662797"/>
              <a:gd name="connsiteX55" fmla="*/ 378305 w 662797"/>
              <a:gd name="connsiteY55" fmla="*/ 452392 h 662797"/>
              <a:gd name="connsiteX56" fmla="*/ 392430 w 662797"/>
              <a:gd name="connsiteY56" fmla="*/ 427877 h 662797"/>
              <a:gd name="connsiteX57" fmla="*/ 420155 w 662797"/>
              <a:gd name="connsiteY57" fmla="*/ 433765 h 662797"/>
              <a:gd name="connsiteX58" fmla="*/ 426997 w 662797"/>
              <a:gd name="connsiteY58" fmla="*/ 425455 h 662797"/>
              <a:gd name="connsiteX59" fmla="*/ 432668 w 662797"/>
              <a:gd name="connsiteY59" fmla="*/ 420766 h 662797"/>
              <a:gd name="connsiteX60" fmla="*/ 426744 w 662797"/>
              <a:gd name="connsiteY60" fmla="*/ 392752 h 662797"/>
              <a:gd name="connsiteX61" fmla="*/ 451208 w 662797"/>
              <a:gd name="connsiteY61" fmla="*/ 378599 h 662797"/>
              <a:gd name="connsiteX62" fmla="*/ 471703 w 662797"/>
              <a:gd name="connsiteY62" fmla="*/ 397067 h 662797"/>
              <a:gd name="connsiteX63" fmla="*/ 490182 w 662797"/>
              <a:gd name="connsiteY63" fmla="*/ 391319 h 662797"/>
              <a:gd name="connsiteX64" fmla="*/ 491144 w 662797"/>
              <a:gd name="connsiteY64" fmla="*/ 391222 h 662797"/>
              <a:gd name="connsiteX65" fmla="*/ 221909 w 662797"/>
              <a:gd name="connsiteY65" fmla="*/ 85038 h 662797"/>
              <a:gd name="connsiteX66" fmla="*/ 85874 w 662797"/>
              <a:gd name="connsiteY66" fmla="*/ 221351 h 662797"/>
              <a:gd name="connsiteX67" fmla="*/ 221909 w 662797"/>
              <a:gd name="connsiteY67" fmla="*/ 357664 h 662797"/>
              <a:gd name="connsiteX68" fmla="*/ 357945 w 662797"/>
              <a:gd name="connsiteY68" fmla="*/ 221351 h 662797"/>
              <a:gd name="connsiteX69" fmla="*/ 221909 w 662797"/>
              <a:gd name="connsiteY69" fmla="*/ 85038 h 662797"/>
              <a:gd name="connsiteX70" fmla="*/ 199232 w 662797"/>
              <a:gd name="connsiteY70" fmla="*/ 0 h 662797"/>
              <a:gd name="connsiteX71" fmla="*/ 241453 w 662797"/>
              <a:gd name="connsiteY71" fmla="*/ 0 h 662797"/>
              <a:gd name="connsiteX72" fmla="*/ 253203 w 662797"/>
              <a:gd name="connsiteY72" fmla="*/ 36160 h 662797"/>
              <a:gd name="connsiteX73" fmla="*/ 261121 w 662797"/>
              <a:gd name="connsiteY73" fmla="*/ 36960 h 662797"/>
              <a:gd name="connsiteX74" fmla="*/ 285784 w 662797"/>
              <a:gd name="connsiteY74" fmla="*/ 44632 h 662797"/>
              <a:gd name="connsiteX75" fmla="*/ 314604 w 662797"/>
              <a:gd name="connsiteY75" fmla="*/ 18661 h 662797"/>
              <a:gd name="connsiteX76" fmla="*/ 351168 w 662797"/>
              <a:gd name="connsiteY76" fmla="*/ 39815 h 662797"/>
              <a:gd name="connsiteX77" fmla="*/ 343152 w 662797"/>
              <a:gd name="connsiteY77" fmla="*/ 77723 h 662797"/>
              <a:gd name="connsiteX78" fmla="*/ 355557 w 662797"/>
              <a:gd name="connsiteY78" fmla="*/ 87979 h 662797"/>
              <a:gd name="connsiteX79" fmla="*/ 364961 w 662797"/>
              <a:gd name="connsiteY79" fmla="*/ 99400 h 662797"/>
              <a:gd name="connsiteX80" fmla="*/ 403558 w 662797"/>
              <a:gd name="connsiteY80" fmla="*/ 91203 h 662797"/>
              <a:gd name="connsiteX81" fmla="*/ 424669 w 662797"/>
              <a:gd name="connsiteY81" fmla="*/ 127843 h 662797"/>
              <a:gd name="connsiteX82" fmla="*/ 398529 w 662797"/>
              <a:gd name="connsiteY82" fmla="*/ 156970 h 662797"/>
              <a:gd name="connsiteX83" fmla="*/ 406471 w 662797"/>
              <a:gd name="connsiteY83" fmla="*/ 182606 h 662797"/>
              <a:gd name="connsiteX84" fmla="*/ 407044 w 662797"/>
              <a:gd name="connsiteY84" fmla="*/ 188299 h 662797"/>
              <a:gd name="connsiteX85" fmla="*/ 443819 w 662797"/>
              <a:gd name="connsiteY85" fmla="*/ 200297 h 662797"/>
              <a:gd name="connsiteX86" fmla="*/ 443819 w 662797"/>
              <a:gd name="connsiteY86" fmla="*/ 242605 h 662797"/>
              <a:gd name="connsiteX87" fmla="*/ 406810 w 662797"/>
              <a:gd name="connsiteY87" fmla="*/ 254680 h 662797"/>
              <a:gd name="connsiteX88" fmla="*/ 406471 w 662797"/>
              <a:gd name="connsiteY88" fmla="*/ 258049 h 662797"/>
              <a:gd name="connsiteX89" fmla="*/ 398284 w 662797"/>
              <a:gd name="connsiteY89" fmla="*/ 284477 h 662797"/>
              <a:gd name="connsiteX90" fmla="*/ 425196 w 662797"/>
              <a:gd name="connsiteY90" fmla="*/ 314464 h 662797"/>
              <a:gd name="connsiteX91" fmla="*/ 404086 w 662797"/>
              <a:gd name="connsiteY91" fmla="*/ 351103 h 662797"/>
              <a:gd name="connsiteX92" fmla="*/ 363882 w 662797"/>
              <a:gd name="connsiteY92" fmla="*/ 342566 h 662797"/>
              <a:gd name="connsiteX93" fmla="*/ 355557 w 662797"/>
              <a:gd name="connsiteY93" fmla="*/ 352677 h 662797"/>
              <a:gd name="connsiteX94" fmla="*/ 344045 w 662797"/>
              <a:gd name="connsiteY94" fmla="*/ 362194 h 662797"/>
              <a:gd name="connsiteX95" fmla="*/ 352801 w 662797"/>
              <a:gd name="connsiteY95" fmla="*/ 403600 h 662797"/>
              <a:gd name="connsiteX96" fmla="*/ 316237 w 662797"/>
              <a:gd name="connsiteY96" fmla="*/ 424753 h 662797"/>
              <a:gd name="connsiteX97" fmla="*/ 284722 w 662797"/>
              <a:gd name="connsiteY97" fmla="*/ 396354 h 662797"/>
              <a:gd name="connsiteX98" fmla="*/ 261121 w 662797"/>
              <a:gd name="connsiteY98" fmla="*/ 403695 h 662797"/>
              <a:gd name="connsiteX99" fmla="*/ 257131 w 662797"/>
              <a:gd name="connsiteY99" fmla="*/ 404098 h 662797"/>
              <a:gd name="connsiteX100" fmla="*/ 244587 w 662797"/>
              <a:gd name="connsiteY100" fmla="*/ 442702 h 662797"/>
              <a:gd name="connsiteX101" fmla="*/ 202366 w 662797"/>
              <a:gd name="connsiteY101" fmla="*/ 442702 h 662797"/>
              <a:gd name="connsiteX102" fmla="*/ 189822 w 662797"/>
              <a:gd name="connsiteY102" fmla="*/ 404098 h 662797"/>
              <a:gd name="connsiteX103" fmla="*/ 185832 w 662797"/>
              <a:gd name="connsiteY103" fmla="*/ 403695 h 662797"/>
              <a:gd name="connsiteX104" fmla="*/ 160529 w 662797"/>
              <a:gd name="connsiteY104" fmla="*/ 395824 h 662797"/>
              <a:gd name="connsiteX105" fmla="*/ 129215 w 662797"/>
              <a:gd name="connsiteY105" fmla="*/ 424041 h 662797"/>
              <a:gd name="connsiteX106" fmla="*/ 92651 w 662797"/>
              <a:gd name="connsiteY106" fmla="*/ 402888 h 662797"/>
              <a:gd name="connsiteX107" fmla="*/ 101502 w 662797"/>
              <a:gd name="connsiteY107" fmla="*/ 361032 h 662797"/>
              <a:gd name="connsiteX108" fmla="*/ 91397 w 662797"/>
              <a:gd name="connsiteY108" fmla="*/ 352677 h 662797"/>
              <a:gd name="connsiteX109" fmla="*/ 82961 w 662797"/>
              <a:gd name="connsiteY109" fmla="*/ 342432 h 662797"/>
              <a:gd name="connsiteX110" fmla="*/ 40261 w 662797"/>
              <a:gd name="connsiteY110" fmla="*/ 351499 h 662797"/>
              <a:gd name="connsiteX111" fmla="*/ 19150 w 662797"/>
              <a:gd name="connsiteY111" fmla="*/ 314860 h 662797"/>
              <a:gd name="connsiteX112" fmla="*/ 48092 w 662797"/>
              <a:gd name="connsiteY112" fmla="*/ 282612 h 662797"/>
              <a:gd name="connsiteX113" fmla="*/ 40482 w 662797"/>
              <a:gd name="connsiteY113" fmla="*/ 258049 h 662797"/>
              <a:gd name="connsiteX114" fmla="*/ 40379 w 662797"/>
              <a:gd name="connsiteY114" fmla="*/ 257020 h 662797"/>
              <a:gd name="connsiteX115" fmla="*/ 0 w 662797"/>
              <a:gd name="connsiteY115" fmla="*/ 243846 h 662797"/>
              <a:gd name="connsiteX116" fmla="*/ 0 w 662797"/>
              <a:gd name="connsiteY116" fmla="*/ 201538 h 662797"/>
              <a:gd name="connsiteX117" fmla="*/ 39887 w 662797"/>
              <a:gd name="connsiteY117" fmla="*/ 188525 h 662797"/>
              <a:gd name="connsiteX118" fmla="*/ 40482 w 662797"/>
              <a:gd name="connsiteY118" fmla="*/ 182606 h 662797"/>
              <a:gd name="connsiteX119" fmla="*/ 47394 w 662797"/>
              <a:gd name="connsiteY119" fmla="*/ 160296 h 662797"/>
              <a:gd name="connsiteX120" fmla="*/ 18623 w 662797"/>
              <a:gd name="connsiteY120" fmla="*/ 128239 h 662797"/>
              <a:gd name="connsiteX121" fmla="*/ 39734 w 662797"/>
              <a:gd name="connsiteY121" fmla="*/ 91599 h 662797"/>
              <a:gd name="connsiteX122" fmla="*/ 81170 w 662797"/>
              <a:gd name="connsiteY122" fmla="*/ 100398 h 662797"/>
              <a:gd name="connsiteX123" fmla="*/ 91397 w 662797"/>
              <a:gd name="connsiteY123" fmla="*/ 87979 h 662797"/>
              <a:gd name="connsiteX124" fmla="*/ 99872 w 662797"/>
              <a:gd name="connsiteY124" fmla="*/ 80971 h 662797"/>
              <a:gd name="connsiteX125" fmla="*/ 91018 w 662797"/>
              <a:gd name="connsiteY125" fmla="*/ 39103 h 662797"/>
              <a:gd name="connsiteX126" fmla="*/ 127582 w 662797"/>
              <a:gd name="connsiteY126" fmla="*/ 17949 h 662797"/>
              <a:gd name="connsiteX127" fmla="*/ 158213 w 662797"/>
              <a:gd name="connsiteY127" fmla="*/ 45551 h 662797"/>
              <a:gd name="connsiteX128" fmla="*/ 185832 w 662797"/>
              <a:gd name="connsiteY128" fmla="*/ 36960 h 662797"/>
              <a:gd name="connsiteX129" fmla="*/ 187270 w 662797"/>
              <a:gd name="connsiteY129" fmla="*/ 36815 h 66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662797" h="662797">
                <a:moveTo>
                  <a:pt x="514321" y="423487"/>
                </a:moveTo>
                <a:cubicBezTo>
                  <a:pt x="464053" y="423487"/>
                  <a:pt x="423302" y="464322"/>
                  <a:pt x="423302" y="514693"/>
                </a:cubicBezTo>
                <a:cubicBezTo>
                  <a:pt x="423302" y="565065"/>
                  <a:pt x="464053" y="605899"/>
                  <a:pt x="514321" y="605899"/>
                </a:cubicBezTo>
                <a:cubicBezTo>
                  <a:pt x="564589" y="605899"/>
                  <a:pt x="605340" y="565065"/>
                  <a:pt x="605340" y="514693"/>
                </a:cubicBezTo>
                <a:cubicBezTo>
                  <a:pt x="605340" y="464322"/>
                  <a:pt x="564589" y="423487"/>
                  <a:pt x="514321" y="423487"/>
                </a:cubicBezTo>
                <a:close/>
                <a:moveTo>
                  <a:pt x="499148" y="366589"/>
                </a:moveTo>
                <a:lnTo>
                  <a:pt x="527398" y="366589"/>
                </a:lnTo>
                <a:lnTo>
                  <a:pt x="535259" y="390784"/>
                </a:lnTo>
                <a:lnTo>
                  <a:pt x="540557" y="391319"/>
                </a:lnTo>
                <a:lnTo>
                  <a:pt x="557058" y="396452"/>
                </a:lnTo>
                <a:lnTo>
                  <a:pt x="576341" y="379075"/>
                </a:lnTo>
                <a:lnTo>
                  <a:pt x="600806" y="393229"/>
                </a:lnTo>
                <a:lnTo>
                  <a:pt x="595442" y="418593"/>
                </a:lnTo>
                <a:lnTo>
                  <a:pt x="603742" y="425455"/>
                </a:lnTo>
                <a:lnTo>
                  <a:pt x="610034" y="433096"/>
                </a:lnTo>
                <a:lnTo>
                  <a:pt x="635859" y="427612"/>
                </a:lnTo>
                <a:lnTo>
                  <a:pt x="649984" y="452128"/>
                </a:lnTo>
                <a:lnTo>
                  <a:pt x="632494" y="471616"/>
                </a:lnTo>
                <a:lnTo>
                  <a:pt x="637808" y="488769"/>
                </a:lnTo>
                <a:lnTo>
                  <a:pt x="638191" y="492578"/>
                </a:lnTo>
                <a:lnTo>
                  <a:pt x="662797" y="500606"/>
                </a:lnTo>
                <a:lnTo>
                  <a:pt x="662797" y="528914"/>
                </a:lnTo>
                <a:lnTo>
                  <a:pt x="638035" y="536993"/>
                </a:lnTo>
                <a:lnTo>
                  <a:pt x="637808" y="539247"/>
                </a:lnTo>
                <a:lnTo>
                  <a:pt x="632330" y="556930"/>
                </a:lnTo>
                <a:lnTo>
                  <a:pt x="650337" y="576994"/>
                </a:lnTo>
                <a:lnTo>
                  <a:pt x="636212" y="601509"/>
                </a:lnTo>
                <a:lnTo>
                  <a:pt x="609313" y="595797"/>
                </a:lnTo>
                <a:lnTo>
                  <a:pt x="603742" y="602562"/>
                </a:lnTo>
                <a:lnTo>
                  <a:pt x="596040" y="608930"/>
                </a:lnTo>
                <a:lnTo>
                  <a:pt x="601899" y="636634"/>
                </a:lnTo>
                <a:lnTo>
                  <a:pt x="577434" y="650788"/>
                </a:lnTo>
                <a:lnTo>
                  <a:pt x="556348" y="631786"/>
                </a:lnTo>
                <a:lnTo>
                  <a:pt x="540557" y="636698"/>
                </a:lnTo>
                <a:lnTo>
                  <a:pt x="537887" y="636968"/>
                </a:lnTo>
                <a:lnTo>
                  <a:pt x="529494" y="662797"/>
                </a:lnTo>
                <a:lnTo>
                  <a:pt x="501245" y="662797"/>
                </a:lnTo>
                <a:lnTo>
                  <a:pt x="492852" y="636968"/>
                </a:lnTo>
                <a:lnTo>
                  <a:pt x="490182" y="636698"/>
                </a:lnTo>
                <a:lnTo>
                  <a:pt x="473252" y="631432"/>
                </a:lnTo>
                <a:lnTo>
                  <a:pt x="452301" y="650311"/>
                </a:lnTo>
                <a:lnTo>
                  <a:pt x="427836" y="636158"/>
                </a:lnTo>
                <a:lnTo>
                  <a:pt x="433759" y="608152"/>
                </a:lnTo>
                <a:lnTo>
                  <a:pt x="426997" y="602562"/>
                </a:lnTo>
                <a:lnTo>
                  <a:pt x="421353" y="595707"/>
                </a:lnTo>
                <a:lnTo>
                  <a:pt x="392783" y="601774"/>
                </a:lnTo>
                <a:lnTo>
                  <a:pt x="378658" y="577259"/>
                </a:lnTo>
                <a:lnTo>
                  <a:pt x="398022" y="555682"/>
                </a:lnTo>
                <a:lnTo>
                  <a:pt x="392931" y="539247"/>
                </a:lnTo>
                <a:lnTo>
                  <a:pt x="392862" y="538559"/>
                </a:lnTo>
                <a:lnTo>
                  <a:pt x="365845" y="529744"/>
                </a:lnTo>
                <a:lnTo>
                  <a:pt x="365845" y="501437"/>
                </a:lnTo>
                <a:lnTo>
                  <a:pt x="392533" y="492729"/>
                </a:lnTo>
                <a:lnTo>
                  <a:pt x="392931" y="488769"/>
                </a:lnTo>
                <a:lnTo>
                  <a:pt x="397555" y="473842"/>
                </a:lnTo>
                <a:lnTo>
                  <a:pt x="378305" y="452392"/>
                </a:lnTo>
                <a:lnTo>
                  <a:pt x="392430" y="427877"/>
                </a:lnTo>
                <a:lnTo>
                  <a:pt x="420155" y="433765"/>
                </a:lnTo>
                <a:lnTo>
                  <a:pt x="426997" y="425455"/>
                </a:lnTo>
                <a:lnTo>
                  <a:pt x="432668" y="420766"/>
                </a:lnTo>
                <a:lnTo>
                  <a:pt x="426744" y="392752"/>
                </a:lnTo>
                <a:lnTo>
                  <a:pt x="451208" y="378599"/>
                </a:lnTo>
                <a:lnTo>
                  <a:pt x="471703" y="397067"/>
                </a:lnTo>
                <a:lnTo>
                  <a:pt x="490182" y="391319"/>
                </a:lnTo>
                <a:lnTo>
                  <a:pt x="491144" y="391222"/>
                </a:lnTo>
                <a:close/>
                <a:moveTo>
                  <a:pt x="221909" y="85038"/>
                </a:moveTo>
                <a:cubicBezTo>
                  <a:pt x="146779" y="85038"/>
                  <a:pt x="85874" y="146068"/>
                  <a:pt x="85874" y="221351"/>
                </a:cubicBezTo>
                <a:cubicBezTo>
                  <a:pt x="85874" y="296634"/>
                  <a:pt x="146779" y="357664"/>
                  <a:pt x="221909" y="357664"/>
                </a:cubicBezTo>
                <a:cubicBezTo>
                  <a:pt x="297040" y="357664"/>
                  <a:pt x="357945" y="296634"/>
                  <a:pt x="357945" y="221351"/>
                </a:cubicBezTo>
                <a:cubicBezTo>
                  <a:pt x="357945" y="146068"/>
                  <a:pt x="297040" y="85038"/>
                  <a:pt x="221909" y="85038"/>
                </a:cubicBezTo>
                <a:close/>
                <a:moveTo>
                  <a:pt x="199232" y="0"/>
                </a:moveTo>
                <a:lnTo>
                  <a:pt x="241453" y="0"/>
                </a:lnTo>
                <a:lnTo>
                  <a:pt x="253203" y="36160"/>
                </a:lnTo>
                <a:lnTo>
                  <a:pt x="261121" y="36960"/>
                </a:lnTo>
                <a:lnTo>
                  <a:pt x="285784" y="44632"/>
                </a:lnTo>
                <a:lnTo>
                  <a:pt x="314604" y="18661"/>
                </a:lnTo>
                <a:lnTo>
                  <a:pt x="351168" y="39815"/>
                </a:lnTo>
                <a:lnTo>
                  <a:pt x="343152" y="77723"/>
                </a:lnTo>
                <a:lnTo>
                  <a:pt x="355557" y="87979"/>
                </a:lnTo>
                <a:lnTo>
                  <a:pt x="364961" y="99400"/>
                </a:lnTo>
                <a:lnTo>
                  <a:pt x="403558" y="91203"/>
                </a:lnTo>
                <a:lnTo>
                  <a:pt x="424669" y="127843"/>
                </a:lnTo>
                <a:lnTo>
                  <a:pt x="398529" y="156970"/>
                </a:lnTo>
                <a:lnTo>
                  <a:pt x="406471" y="182606"/>
                </a:lnTo>
                <a:lnTo>
                  <a:pt x="407044" y="188299"/>
                </a:lnTo>
                <a:lnTo>
                  <a:pt x="443819" y="200297"/>
                </a:lnTo>
                <a:lnTo>
                  <a:pt x="443819" y="242605"/>
                </a:lnTo>
                <a:lnTo>
                  <a:pt x="406810" y="254680"/>
                </a:lnTo>
                <a:lnTo>
                  <a:pt x="406471" y="258049"/>
                </a:lnTo>
                <a:lnTo>
                  <a:pt x="398284" y="284477"/>
                </a:lnTo>
                <a:lnTo>
                  <a:pt x="425196" y="314464"/>
                </a:lnTo>
                <a:lnTo>
                  <a:pt x="404086" y="351103"/>
                </a:lnTo>
                <a:lnTo>
                  <a:pt x="363882" y="342566"/>
                </a:lnTo>
                <a:lnTo>
                  <a:pt x="355557" y="352677"/>
                </a:lnTo>
                <a:lnTo>
                  <a:pt x="344045" y="362194"/>
                </a:lnTo>
                <a:lnTo>
                  <a:pt x="352801" y="403600"/>
                </a:lnTo>
                <a:lnTo>
                  <a:pt x="316237" y="424753"/>
                </a:lnTo>
                <a:lnTo>
                  <a:pt x="284722" y="396354"/>
                </a:lnTo>
                <a:lnTo>
                  <a:pt x="261121" y="403695"/>
                </a:lnTo>
                <a:lnTo>
                  <a:pt x="257131" y="404098"/>
                </a:lnTo>
                <a:lnTo>
                  <a:pt x="244587" y="442702"/>
                </a:lnTo>
                <a:lnTo>
                  <a:pt x="202366" y="442702"/>
                </a:lnTo>
                <a:lnTo>
                  <a:pt x="189822" y="404098"/>
                </a:lnTo>
                <a:lnTo>
                  <a:pt x="185832" y="403695"/>
                </a:lnTo>
                <a:lnTo>
                  <a:pt x="160529" y="395824"/>
                </a:lnTo>
                <a:lnTo>
                  <a:pt x="129215" y="424041"/>
                </a:lnTo>
                <a:lnTo>
                  <a:pt x="92651" y="402888"/>
                </a:lnTo>
                <a:lnTo>
                  <a:pt x="101502" y="361032"/>
                </a:lnTo>
                <a:lnTo>
                  <a:pt x="91397" y="352677"/>
                </a:lnTo>
                <a:lnTo>
                  <a:pt x="82961" y="342432"/>
                </a:lnTo>
                <a:lnTo>
                  <a:pt x="40261" y="351499"/>
                </a:lnTo>
                <a:lnTo>
                  <a:pt x="19150" y="314860"/>
                </a:lnTo>
                <a:lnTo>
                  <a:pt x="48092" y="282612"/>
                </a:lnTo>
                <a:lnTo>
                  <a:pt x="40482" y="258049"/>
                </a:lnTo>
                <a:lnTo>
                  <a:pt x="40379" y="257020"/>
                </a:lnTo>
                <a:lnTo>
                  <a:pt x="0" y="243846"/>
                </a:lnTo>
                <a:lnTo>
                  <a:pt x="0" y="201538"/>
                </a:lnTo>
                <a:lnTo>
                  <a:pt x="39887" y="188525"/>
                </a:lnTo>
                <a:lnTo>
                  <a:pt x="40482" y="182606"/>
                </a:lnTo>
                <a:lnTo>
                  <a:pt x="47394" y="160296"/>
                </a:lnTo>
                <a:lnTo>
                  <a:pt x="18623" y="128239"/>
                </a:lnTo>
                <a:lnTo>
                  <a:pt x="39734" y="91599"/>
                </a:lnTo>
                <a:lnTo>
                  <a:pt x="81170" y="100398"/>
                </a:lnTo>
                <a:lnTo>
                  <a:pt x="91397" y="87979"/>
                </a:lnTo>
                <a:lnTo>
                  <a:pt x="99872" y="80971"/>
                </a:lnTo>
                <a:lnTo>
                  <a:pt x="91018" y="39103"/>
                </a:lnTo>
                <a:lnTo>
                  <a:pt x="127582" y="17949"/>
                </a:lnTo>
                <a:lnTo>
                  <a:pt x="158213" y="45551"/>
                </a:lnTo>
                <a:lnTo>
                  <a:pt x="185832" y="36960"/>
                </a:lnTo>
                <a:lnTo>
                  <a:pt x="187270" y="36815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sz="1867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79417"/>
            <a:ext cx="7050557" cy="4702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905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46F6F0-B17F-495C-A410-15B08F06836E}"/>
              </a:ext>
            </a:extLst>
          </p:cNvPr>
          <p:cNvSpPr txBox="1">
            <a:spLocks/>
          </p:cNvSpPr>
          <p:nvPr/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833516f8-fd74-43aa-ac49-19a636746e6d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>
            <a:extLst>
              <a:ext uri="{FF2B5EF4-FFF2-40B4-BE49-F238E27FC236}">
                <a16:creationId xmlns:a16="http://schemas.microsoft.com/office/drawing/2014/main" id="{E3465E9B-752C-46E4-8C98-8095DAF487F2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80962" y="1952263"/>
            <a:ext cx="11987186" cy="4236319"/>
            <a:chOff x="75569" y="2513966"/>
            <a:chExt cx="11987186" cy="4236319"/>
          </a:xfrm>
        </p:grpSpPr>
        <p:sp>
          <p:nvSpPr>
            <p:cNvPr id="6" name="îšḻiḓé">
              <a:extLst>
                <a:ext uri="{FF2B5EF4-FFF2-40B4-BE49-F238E27FC236}">
                  <a16:creationId xmlns:a16="http://schemas.microsoft.com/office/drawing/2014/main" id="{D35811C1-1709-4F1A-865A-885603C42819}"/>
                </a:ext>
              </a:extLst>
            </p:cNvPr>
            <p:cNvSpPr/>
            <p:nvPr/>
          </p:nvSpPr>
          <p:spPr bwMode="auto">
            <a:xfrm>
              <a:off x="5100868" y="3249788"/>
              <a:ext cx="2000915" cy="2893837"/>
            </a:xfrm>
            <a:custGeom>
              <a:avLst/>
              <a:gdLst>
                <a:gd name="connsiteX0" fmla="*/ 685800 w 1654175"/>
                <a:gd name="connsiteY0" fmla="*/ 2306637 h 2392362"/>
                <a:gd name="connsiteX1" fmla="*/ 966788 w 1654175"/>
                <a:gd name="connsiteY1" fmla="*/ 2306637 h 2392362"/>
                <a:gd name="connsiteX2" fmla="*/ 826294 w 1654175"/>
                <a:gd name="connsiteY2" fmla="*/ 2392362 h 2392362"/>
                <a:gd name="connsiteX3" fmla="*/ 685800 w 1654175"/>
                <a:gd name="connsiteY3" fmla="*/ 2306637 h 2392362"/>
                <a:gd name="connsiteX4" fmla="*/ 634266 w 1654175"/>
                <a:gd name="connsiteY4" fmla="*/ 2209800 h 2392362"/>
                <a:gd name="connsiteX5" fmla="*/ 1021496 w 1654175"/>
                <a:gd name="connsiteY5" fmla="*/ 2209800 h 2392362"/>
                <a:gd name="connsiteX6" fmla="*/ 1076325 w 1654175"/>
                <a:gd name="connsiteY6" fmla="*/ 2250948 h 2392362"/>
                <a:gd name="connsiteX7" fmla="*/ 1021496 w 1654175"/>
                <a:gd name="connsiteY7" fmla="*/ 2295525 h 2392362"/>
                <a:gd name="connsiteX8" fmla="*/ 634266 w 1654175"/>
                <a:gd name="connsiteY8" fmla="*/ 2295525 h 2392362"/>
                <a:gd name="connsiteX9" fmla="*/ 579437 w 1654175"/>
                <a:gd name="connsiteY9" fmla="*/ 2250948 h 2392362"/>
                <a:gd name="connsiteX10" fmla="*/ 634266 w 1654175"/>
                <a:gd name="connsiteY10" fmla="*/ 2209800 h 2392362"/>
                <a:gd name="connsiteX11" fmla="*/ 634266 w 1654175"/>
                <a:gd name="connsiteY11" fmla="*/ 2111375 h 2392362"/>
                <a:gd name="connsiteX12" fmla="*/ 1021496 w 1654175"/>
                <a:gd name="connsiteY12" fmla="*/ 2111375 h 2392362"/>
                <a:gd name="connsiteX13" fmla="*/ 1076325 w 1654175"/>
                <a:gd name="connsiteY13" fmla="*/ 2155952 h 2392362"/>
                <a:gd name="connsiteX14" fmla="*/ 1021496 w 1654175"/>
                <a:gd name="connsiteY14" fmla="*/ 2197100 h 2392362"/>
                <a:gd name="connsiteX15" fmla="*/ 634266 w 1654175"/>
                <a:gd name="connsiteY15" fmla="*/ 2197100 h 2392362"/>
                <a:gd name="connsiteX16" fmla="*/ 579437 w 1654175"/>
                <a:gd name="connsiteY16" fmla="*/ 2155952 h 2392362"/>
                <a:gd name="connsiteX17" fmla="*/ 634266 w 1654175"/>
                <a:gd name="connsiteY17" fmla="*/ 2111375 h 2392362"/>
                <a:gd name="connsiteX18" fmla="*/ 634266 w 1654175"/>
                <a:gd name="connsiteY18" fmla="*/ 2014537 h 2392362"/>
                <a:gd name="connsiteX19" fmla="*/ 1021496 w 1654175"/>
                <a:gd name="connsiteY19" fmla="*/ 2014537 h 2392362"/>
                <a:gd name="connsiteX20" fmla="*/ 1076325 w 1654175"/>
                <a:gd name="connsiteY20" fmla="*/ 2055685 h 2392362"/>
                <a:gd name="connsiteX21" fmla="*/ 1021496 w 1654175"/>
                <a:gd name="connsiteY21" fmla="*/ 2100262 h 2392362"/>
                <a:gd name="connsiteX22" fmla="*/ 634266 w 1654175"/>
                <a:gd name="connsiteY22" fmla="*/ 2100262 h 2392362"/>
                <a:gd name="connsiteX23" fmla="*/ 579437 w 1654175"/>
                <a:gd name="connsiteY23" fmla="*/ 2055685 h 2392362"/>
                <a:gd name="connsiteX24" fmla="*/ 634266 w 1654175"/>
                <a:gd name="connsiteY24" fmla="*/ 2014537 h 2392362"/>
                <a:gd name="connsiteX25" fmla="*/ 825375 w 1654175"/>
                <a:gd name="connsiteY25" fmla="*/ 373522 h 2392362"/>
                <a:gd name="connsiteX26" fmla="*/ 380152 w 1654175"/>
                <a:gd name="connsiteY26" fmla="*/ 849849 h 2392362"/>
                <a:gd name="connsiteX27" fmla="*/ 493170 w 1654175"/>
                <a:gd name="connsiteY27" fmla="*/ 1168543 h 2392362"/>
                <a:gd name="connsiteX28" fmla="*/ 496595 w 1654175"/>
                <a:gd name="connsiteY28" fmla="*/ 1168543 h 2392362"/>
                <a:gd name="connsiteX29" fmla="*/ 513719 w 1654175"/>
                <a:gd name="connsiteY29" fmla="*/ 1192530 h 2392362"/>
                <a:gd name="connsiteX30" fmla="*/ 619888 w 1654175"/>
                <a:gd name="connsiteY30" fmla="*/ 1329603 h 2392362"/>
                <a:gd name="connsiteX31" fmla="*/ 746605 w 1654175"/>
                <a:gd name="connsiteY31" fmla="*/ 1518077 h 2392362"/>
                <a:gd name="connsiteX32" fmla="*/ 815101 w 1654175"/>
                <a:gd name="connsiteY32" fmla="*/ 1518077 h 2392362"/>
                <a:gd name="connsiteX33" fmla="*/ 839074 w 1654175"/>
                <a:gd name="connsiteY33" fmla="*/ 1518077 h 2392362"/>
                <a:gd name="connsiteX34" fmla="*/ 904146 w 1654175"/>
                <a:gd name="connsiteY34" fmla="*/ 1518077 h 2392362"/>
                <a:gd name="connsiteX35" fmla="*/ 1034288 w 1654175"/>
                <a:gd name="connsiteY35" fmla="*/ 1329603 h 2392362"/>
                <a:gd name="connsiteX36" fmla="*/ 1133607 w 1654175"/>
                <a:gd name="connsiteY36" fmla="*/ 1195957 h 2392362"/>
                <a:gd name="connsiteX37" fmla="*/ 1274023 w 1654175"/>
                <a:gd name="connsiteY37" fmla="*/ 849849 h 2392362"/>
                <a:gd name="connsiteX38" fmla="*/ 825375 w 1654175"/>
                <a:gd name="connsiteY38" fmla="*/ 373522 h 2392362"/>
                <a:gd name="connsiteX39" fmla="*/ 825375 w 1654175"/>
                <a:gd name="connsiteY39" fmla="*/ 0 h 2392362"/>
                <a:gd name="connsiteX40" fmla="*/ 1654175 w 1654175"/>
                <a:gd name="connsiteY40" fmla="*/ 825861 h 2392362"/>
                <a:gd name="connsiteX41" fmla="*/ 1393891 w 1654175"/>
                <a:gd name="connsiteY41" fmla="*/ 1425553 h 2392362"/>
                <a:gd name="connsiteX42" fmla="*/ 1208952 w 1654175"/>
                <a:gd name="connsiteY42" fmla="*/ 1655150 h 2392362"/>
                <a:gd name="connsiteX43" fmla="*/ 972641 w 1654175"/>
                <a:gd name="connsiteY43" fmla="*/ 1987550 h 2392362"/>
                <a:gd name="connsiteX44" fmla="*/ 845924 w 1654175"/>
                <a:gd name="connsiteY44" fmla="*/ 1987550 h 2392362"/>
                <a:gd name="connsiteX45" fmla="*/ 804827 w 1654175"/>
                <a:gd name="connsiteY45" fmla="*/ 1987550 h 2392362"/>
                <a:gd name="connsiteX46" fmla="*/ 681534 w 1654175"/>
                <a:gd name="connsiteY46" fmla="*/ 1987550 h 2392362"/>
                <a:gd name="connsiteX47" fmla="*/ 441799 w 1654175"/>
                <a:gd name="connsiteY47" fmla="*/ 1655150 h 2392362"/>
                <a:gd name="connsiteX48" fmla="*/ 250010 w 1654175"/>
                <a:gd name="connsiteY48" fmla="*/ 1418700 h 2392362"/>
                <a:gd name="connsiteX49" fmla="*/ 215762 w 1654175"/>
                <a:gd name="connsiteY49" fmla="*/ 1381005 h 2392362"/>
                <a:gd name="connsiteX50" fmla="*/ 212337 w 1654175"/>
                <a:gd name="connsiteY50" fmla="*/ 1377578 h 2392362"/>
                <a:gd name="connsiteX51" fmla="*/ 0 w 1654175"/>
                <a:gd name="connsiteY51" fmla="*/ 825861 h 2392362"/>
                <a:gd name="connsiteX52" fmla="*/ 825375 w 1654175"/>
                <a:gd name="connsiteY52" fmla="*/ 0 h 2392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654175" h="2392362">
                  <a:moveTo>
                    <a:pt x="685800" y="2306637"/>
                  </a:moveTo>
                  <a:lnTo>
                    <a:pt x="966788" y="2306637"/>
                  </a:lnTo>
                  <a:cubicBezTo>
                    <a:pt x="966788" y="2354643"/>
                    <a:pt x="905108" y="2392362"/>
                    <a:pt x="826294" y="2392362"/>
                  </a:cubicBezTo>
                  <a:cubicBezTo>
                    <a:pt x="747481" y="2392362"/>
                    <a:pt x="685800" y="2354643"/>
                    <a:pt x="685800" y="2306637"/>
                  </a:cubicBezTo>
                  <a:close/>
                  <a:moveTo>
                    <a:pt x="634266" y="2209800"/>
                  </a:moveTo>
                  <a:cubicBezTo>
                    <a:pt x="1021496" y="2209800"/>
                    <a:pt x="1021496" y="2209800"/>
                    <a:pt x="1021496" y="2209800"/>
                  </a:cubicBezTo>
                  <a:cubicBezTo>
                    <a:pt x="1052338" y="2209800"/>
                    <a:pt x="1076325" y="2226945"/>
                    <a:pt x="1076325" y="2250948"/>
                  </a:cubicBezTo>
                  <a:cubicBezTo>
                    <a:pt x="1076325" y="2274951"/>
                    <a:pt x="1052338" y="2295525"/>
                    <a:pt x="1021496" y="2295525"/>
                  </a:cubicBezTo>
                  <a:cubicBezTo>
                    <a:pt x="634266" y="2295525"/>
                    <a:pt x="634266" y="2295525"/>
                    <a:pt x="634266" y="2295525"/>
                  </a:cubicBezTo>
                  <a:cubicBezTo>
                    <a:pt x="603425" y="2295525"/>
                    <a:pt x="579437" y="2274951"/>
                    <a:pt x="579437" y="2250948"/>
                  </a:cubicBezTo>
                  <a:cubicBezTo>
                    <a:pt x="579437" y="2226945"/>
                    <a:pt x="603425" y="2209800"/>
                    <a:pt x="634266" y="2209800"/>
                  </a:cubicBezTo>
                  <a:close/>
                  <a:moveTo>
                    <a:pt x="634266" y="2111375"/>
                  </a:moveTo>
                  <a:cubicBezTo>
                    <a:pt x="1021496" y="2111375"/>
                    <a:pt x="1021496" y="2111375"/>
                    <a:pt x="1021496" y="2111375"/>
                  </a:cubicBezTo>
                  <a:cubicBezTo>
                    <a:pt x="1052338" y="2111375"/>
                    <a:pt x="1076325" y="2131949"/>
                    <a:pt x="1076325" y="2155952"/>
                  </a:cubicBezTo>
                  <a:cubicBezTo>
                    <a:pt x="1076325" y="2179955"/>
                    <a:pt x="1052338" y="2197100"/>
                    <a:pt x="1021496" y="2197100"/>
                  </a:cubicBezTo>
                  <a:cubicBezTo>
                    <a:pt x="634266" y="2197100"/>
                    <a:pt x="634266" y="2197100"/>
                    <a:pt x="634266" y="2197100"/>
                  </a:cubicBezTo>
                  <a:cubicBezTo>
                    <a:pt x="603425" y="2197100"/>
                    <a:pt x="579437" y="2179955"/>
                    <a:pt x="579437" y="2155952"/>
                  </a:cubicBezTo>
                  <a:cubicBezTo>
                    <a:pt x="579437" y="2131949"/>
                    <a:pt x="603425" y="2111375"/>
                    <a:pt x="634266" y="2111375"/>
                  </a:cubicBezTo>
                  <a:close/>
                  <a:moveTo>
                    <a:pt x="634266" y="2014537"/>
                  </a:moveTo>
                  <a:cubicBezTo>
                    <a:pt x="1021496" y="2014537"/>
                    <a:pt x="1021496" y="2014537"/>
                    <a:pt x="1021496" y="2014537"/>
                  </a:cubicBezTo>
                  <a:cubicBezTo>
                    <a:pt x="1052338" y="2014537"/>
                    <a:pt x="1076325" y="2035111"/>
                    <a:pt x="1076325" y="2055685"/>
                  </a:cubicBezTo>
                  <a:cubicBezTo>
                    <a:pt x="1076325" y="2079688"/>
                    <a:pt x="1052338" y="2100262"/>
                    <a:pt x="1021496" y="2100262"/>
                  </a:cubicBezTo>
                  <a:cubicBezTo>
                    <a:pt x="634266" y="2100262"/>
                    <a:pt x="634266" y="2100262"/>
                    <a:pt x="634266" y="2100262"/>
                  </a:cubicBezTo>
                  <a:cubicBezTo>
                    <a:pt x="603425" y="2100262"/>
                    <a:pt x="579437" y="2079688"/>
                    <a:pt x="579437" y="2055685"/>
                  </a:cubicBezTo>
                  <a:cubicBezTo>
                    <a:pt x="579437" y="2035111"/>
                    <a:pt x="603425" y="2014537"/>
                    <a:pt x="634266" y="2014537"/>
                  </a:cubicBezTo>
                  <a:close/>
                  <a:moveTo>
                    <a:pt x="825375" y="373522"/>
                  </a:moveTo>
                  <a:cubicBezTo>
                    <a:pt x="578790" y="373522"/>
                    <a:pt x="380152" y="585985"/>
                    <a:pt x="380152" y="849849"/>
                  </a:cubicBezTo>
                  <a:cubicBezTo>
                    <a:pt x="380152" y="973214"/>
                    <a:pt x="421250" y="1082872"/>
                    <a:pt x="493170" y="1168543"/>
                  </a:cubicBezTo>
                  <a:cubicBezTo>
                    <a:pt x="493170" y="1168543"/>
                    <a:pt x="493170" y="1168543"/>
                    <a:pt x="496595" y="1168543"/>
                  </a:cubicBezTo>
                  <a:cubicBezTo>
                    <a:pt x="500020" y="1175396"/>
                    <a:pt x="506870" y="1182250"/>
                    <a:pt x="513719" y="1192530"/>
                  </a:cubicBezTo>
                  <a:cubicBezTo>
                    <a:pt x="541118" y="1219945"/>
                    <a:pt x="589065" y="1274774"/>
                    <a:pt x="619888" y="1329603"/>
                  </a:cubicBezTo>
                  <a:cubicBezTo>
                    <a:pt x="664410" y="1408419"/>
                    <a:pt x="640437" y="1518077"/>
                    <a:pt x="746605" y="1518077"/>
                  </a:cubicBezTo>
                  <a:cubicBezTo>
                    <a:pt x="746605" y="1518077"/>
                    <a:pt x="746605" y="1518077"/>
                    <a:pt x="815101" y="1518077"/>
                  </a:cubicBezTo>
                  <a:cubicBezTo>
                    <a:pt x="815101" y="1518077"/>
                    <a:pt x="815101" y="1518077"/>
                    <a:pt x="839074" y="1518077"/>
                  </a:cubicBezTo>
                  <a:cubicBezTo>
                    <a:pt x="839074" y="1518077"/>
                    <a:pt x="839074" y="1518077"/>
                    <a:pt x="904146" y="1518077"/>
                  </a:cubicBezTo>
                  <a:cubicBezTo>
                    <a:pt x="1010314" y="1518077"/>
                    <a:pt x="989765" y="1408419"/>
                    <a:pt x="1034288" y="1329603"/>
                  </a:cubicBezTo>
                  <a:cubicBezTo>
                    <a:pt x="1065111" y="1278200"/>
                    <a:pt x="1106208" y="1226798"/>
                    <a:pt x="1133607" y="1195957"/>
                  </a:cubicBezTo>
                  <a:cubicBezTo>
                    <a:pt x="1219226" y="1106860"/>
                    <a:pt x="1274023" y="986922"/>
                    <a:pt x="1274023" y="849849"/>
                  </a:cubicBezTo>
                  <a:cubicBezTo>
                    <a:pt x="1274023" y="585985"/>
                    <a:pt x="1075385" y="373522"/>
                    <a:pt x="825375" y="373522"/>
                  </a:cubicBezTo>
                  <a:close/>
                  <a:moveTo>
                    <a:pt x="825375" y="0"/>
                  </a:moveTo>
                  <a:cubicBezTo>
                    <a:pt x="1284298" y="0"/>
                    <a:pt x="1654175" y="370096"/>
                    <a:pt x="1654175" y="825861"/>
                  </a:cubicBezTo>
                  <a:cubicBezTo>
                    <a:pt x="1654175" y="1062311"/>
                    <a:pt x="1554856" y="1274774"/>
                    <a:pt x="1393891" y="1425553"/>
                  </a:cubicBezTo>
                  <a:cubicBezTo>
                    <a:pt x="1345944" y="1476955"/>
                    <a:pt x="1263749" y="1569479"/>
                    <a:pt x="1208952" y="1655150"/>
                  </a:cubicBezTo>
                  <a:cubicBezTo>
                    <a:pt x="1126757" y="1792222"/>
                    <a:pt x="1167855" y="1987550"/>
                    <a:pt x="972641" y="1987550"/>
                  </a:cubicBezTo>
                  <a:cubicBezTo>
                    <a:pt x="972641" y="1987550"/>
                    <a:pt x="972641" y="1987550"/>
                    <a:pt x="845924" y="1987550"/>
                  </a:cubicBezTo>
                  <a:cubicBezTo>
                    <a:pt x="845924" y="1987550"/>
                    <a:pt x="845924" y="1987550"/>
                    <a:pt x="804827" y="1987550"/>
                  </a:cubicBezTo>
                  <a:cubicBezTo>
                    <a:pt x="804827" y="1987550"/>
                    <a:pt x="804827" y="1987550"/>
                    <a:pt x="681534" y="1987550"/>
                  </a:cubicBezTo>
                  <a:cubicBezTo>
                    <a:pt x="482896" y="1987550"/>
                    <a:pt x="527418" y="1792222"/>
                    <a:pt x="441799" y="1655150"/>
                  </a:cubicBezTo>
                  <a:cubicBezTo>
                    <a:pt x="383577" y="1566053"/>
                    <a:pt x="301382" y="1470102"/>
                    <a:pt x="250010" y="1418700"/>
                  </a:cubicBezTo>
                  <a:cubicBezTo>
                    <a:pt x="239736" y="1404992"/>
                    <a:pt x="226037" y="1394712"/>
                    <a:pt x="215762" y="1381005"/>
                  </a:cubicBezTo>
                  <a:cubicBezTo>
                    <a:pt x="212337" y="1377578"/>
                    <a:pt x="212337" y="1377578"/>
                    <a:pt x="212337" y="1377578"/>
                  </a:cubicBezTo>
                  <a:cubicBezTo>
                    <a:pt x="78770" y="1230225"/>
                    <a:pt x="0" y="1038324"/>
                    <a:pt x="0" y="825861"/>
                  </a:cubicBezTo>
                  <a:cubicBezTo>
                    <a:pt x="0" y="370096"/>
                    <a:pt x="369878" y="0"/>
                    <a:pt x="825375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/>
            </a:p>
          </p:txBody>
        </p:sp>
        <p:sp>
          <p:nvSpPr>
            <p:cNvPr id="7" name="iŝlîḑê">
              <a:extLst>
                <a:ext uri="{FF2B5EF4-FFF2-40B4-BE49-F238E27FC236}">
                  <a16:creationId xmlns:a16="http://schemas.microsoft.com/office/drawing/2014/main" id="{E131010F-E099-496A-B9B1-E758E9412B5B}"/>
                </a:ext>
              </a:extLst>
            </p:cNvPr>
            <p:cNvSpPr/>
            <p:nvPr/>
          </p:nvSpPr>
          <p:spPr>
            <a:xfrm flipH="1">
              <a:off x="4303810" y="2524020"/>
              <a:ext cx="950531" cy="950531"/>
            </a:xfrm>
            <a:prstGeom prst="round2DiagRect">
              <a:avLst>
                <a:gd name="adj1" fmla="val 32600"/>
                <a:gd name="adj2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lîďé">
              <a:extLst>
                <a:ext uri="{FF2B5EF4-FFF2-40B4-BE49-F238E27FC236}">
                  <a16:creationId xmlns:a16="http://schemas.microsoft.com/office/drawing/2014/main" id="{2B18A981-4E9A-46CF-84D4-B8D7A954CE2E}"/>
                </a:ext>
              </a:extLst>
            </p:cNvPr>
            <p:cNvSpPr/>
            <p:nvPr/>
          </p:nvSpPr>
          <p:spPr>
            <a:xfrm>
              <a:off x="4303809" y="5035976"/>
              <a:ext cx="950531" cy="950531"/>
            </a:xfrm>
            <a:prstGeom prst="round2DiagRect">
              <a:avLst>
                <a:gd name="adj1" fmla="val 32600"/>
                <a:gd name="adj2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ṣḻiḍè">
              <a:extLst>
                <a:ext uri="{FF2B5EF4-FFF2-40B4-BE49-F238E27FC236}">
                  <a16:creationId xmlns:a16="http://schemas.microsoft.com/office/drawing/2014/main" id="{170FF384-E0DC-4BF7-9A81-6D1AEED56173}"/>
                </a:ext>
              </a:extLst>
            </p:cNvPr>
            <p:cNvSpPr/>
            <p:nvPr/>
          </p:nvSpPr>
          <p:spPr>
            <a:xfrm rot="13500000">
              <a:off x="3828545" y="3817224"/>
              <a:ext cx="950531" cy="950531"/>
            </a:xfrm>
            <a:prstGeom prst="round2DiagRect">
              <a:avLst>
                <a:gd name="adj1" fmla="val 32600"/>
                <a:gd name="adj2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ísľïḍé">
              <a:extLst>
                <a:ext uri="{FF2B5EF4-FFF2-40B4-BE49-F238E27FC236}">
                  <a16:creationId xmlns:a16="http://schemas.microsoft.com/office/drawing/2014/main" id="{5EA02E87-E368-4CD8-824A-73A249569C12}"/>
                </a:ext>
              </a:extLst>
            </p:cNvPr>
            <p:cNvSpPr/>
            <p:nvPr/>
          </p:nvSpPr>
          <p:spPr>
            <a:xfrm rot="13500000">
              <a:off x="7423576" y="3817224"/>
              <a:ext cx="950531" cy="950531"/>
            </a:xfrm>
            <a:prstGeom prst="round2DiagRect">
              <a:avLst>
                <a:gd name="adj1" fmla="val 32600"/>
                <a:gd name="adj2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îṥḷíḍê">
              <a:extLst>
                <a:ext uri="{FF2B5EF4-FFF2-40B4-BE49-F238E27FC236}">
                  <a16:creationId xmlns:a16="http://schemas.microsoft.com/office/drawing/2014/main" id="{294B72BF-B7F2-4771-882E-133B50A5EA55}"/>
                </a:ext>
              </a:extLst>
            </p:cNvPr>
            <p:cNvSpPr/>
            <p:nvPr/>
          </p:nvSpPr>
          <p:spPr>
            <a:xfrm flipH="1" flipV="1">
              <a:off x="6958961" y="2524234"/>
              <a:ext cx="950531" cy="950531"/>
            </a:xfrm>
            <a:prstGeom prst="round2DiagRect">
              <a:avLst>
                <a:gd name="adj1" fmla="val 32600"/>
                <a:gd name="adj2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iṡľíďè">
              <a:extLst>
                <a:ext uri="{FF2B5EF4-FFF2-40B4-BE49-F238E27FC236}">
                  <a16:creationId xmlns:a16="http://schemas.microsoft.com/office/drawing/2014/main" id="{88171040-9843-46F6-951D-72090FC421E9}"/>
                </a:ext>
              </a:extLst>
            </p:cNvPr>
            <p:cNvSpPr/>
            <p:nvPr/>
          </p:nvSpPr>
          <p:spPr>
            <a:xfrm flipV="1">
              <a:off x="6958961" y="5035976"/>
              <a:ext cx="950531" cy="950531"/>
            </a:xfrm>
            <a:prstGeom prst="round2DiagRect">
              <a:avLst>
                <a:gd name="adj1" fmla="val 32600"/>
                <a:gd name="adj2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îśḷîḓè">
              <a:extLst>
                <a:ext uri="{FF2B5EF4-FFF2-40B4-BE49-F238E27FC236}">
                  <a16:creationId xmlns:a16="http://schemas.microsoft.com/office/drawing/2014/main" id="{7E117925-7B39-4E1D-A261-3E443FFC486A}"/>
                </a:ext>
              </a:extLst>
            </p:cNvPr>
            <p:cNvSpPr/>
            <p:nvPr/>
          </p:nvSpPr>
          <p:spPr bwMode="auto">
            <a:xfrm>
              <a:off x="295804" y="5233173"/>
              <a:ext cx="4217590" cy="1517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/>
              <a:r>
                <a:rPr lang="ru-RU" sz="2400" dirty="0">
                  <a:solidFill>
                    <a:schemeClr val="accent2">
                      <a:lumMod val="50000"/>
                    </a:schemeClr>
                  </a:solidFill>
                </a:rPr>
                <a:t>дети </a:t>
              </a: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</a:rPr>
                <a:t>активны</a:t>
              </a:r>
              <a:r>
                <a:rPr lang="ru-RU" sz="2400" dirty="0">
                  <a:solidFill>
                    <a:schemeClr val="accent2">
                      <a:lumMod val="50000"/>
                    </a:schemeClr>
                  </a:solidFill>
                </a:rPr>
                <a:t> и </a:t>
              </a: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</a:rPr>
                <a:t>открыты</a:t>
              </a:r>
              <a:r>
                <a:rPr lang="ru-RU" sz="2400" dirty="0">
                  <a:solidFill>
                    <a:schemeClr val="accent2">
                      <a:lumMod val="50000"/>
                    </a:schemeClr>
                  </a:solidFill>
                </a:rPr>
                <a:t>, потому что у них не возникает страха ошибиться, высказать неверное </a:t>
              </a:r>
              <a:r>
                <a:rPr lang="ru-RU" sz="2400" dirty="0" smtClean="0">
                  <a:solidFill>
                    <a:schemeClr val="accent2">
                      <a:lumMod val="50000"/>
                    </a:schemeClr>
                  </a:solidFill>
                </a:rPr>
                <a:t>суждение</a:t>
              </a:r>
              <a:endParaRPr lang="ru-RU" sz="24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4" name="íş1íḓé">
              <a:extLst>
                <a:ext uri="{FF2B5EF4-FFF2-40B4-BE49-F238E27FC236}">
                  <a16:creationId xmlns:a16="http://schemas.microsoft.com/office/drawing/2014/main" id="{F94B8F06-9607-4253-96B2-3C8E17A596FD}"/>
                </a:ext>
              </a:extLst>
            </p:cNvPr>
            <p:cNvSpPr/>
            <p:nvPr/>
          </p:nvSpPr>
          <p:spPr bwMode="auto">
            <a:xfrm>
              <a:off x="75569" y="3707399"/>
              <a:ext cx="4353826" cy="1155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/>
              <a:r>
                <a:rPr lang="ru-RU" sz="2400" dirty="0">
                  <a:solidFill>
                    <a:schemeClr val="accent2">
                      <a:lumMod val="50000"/>
                    </a:schemeClr>
                  </a:solidFill>
                </a:rPr>
                <a:t>вовлекает всех участников коллектива в обучающий процесс, им это </a:t>
              </a:r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</a:rPr>
                <a:t>интересно</a:t>
              </a:r>
              <a:endParaRPr lang="ru-RU" sz="2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5" name="i$ļiḑe">
              <a:extLst>
                <a:ext uri="{FF2B5EF4-FFF2-40B4-BE49-F238E27FC236}">
                  <a16:creationId xmlns:a16="http://schemas.microsoft.com/office/drawing/2014/main" id="{63516487-935E-42F8-8316-3D66D8463E3C}"/>
                </a:ext>
              </a:extLst>
            </p:cNvPr>
            <p:cNvSpPr/>
            <p:nvPr/>
          </p:nvSpPr>
          <p:spPr bwMode="auto">
            <a:xfrm>
              <a:off x="540471" y="2608441"/>
              <a:ext cx="3221074" cy="889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/>
              <a:r>
                <a:rPr lang="ru-RU" sz="2400" dirty="0">
                  <a:solidFill>
                    <a:schemeClr val="accent2">
                      <a:lumMod val="50000"/>
                    </a:schemeClr>
                  </a:solidFill>
                </a:rPr>
                <a:t>он позволяет охватить </a:t>
              </a: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</a:rPr>
                <a:t>большой объем </a:t>
              </a:r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</a:rPr>
                <a:t>информации</a:t>
              </a:r>
              <a:endParaRPr lang="ru-RU" sz="2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6" name="ï$lîde">
              <a:extLst>
                <a:ext uri="{FF2B5EF4-FFF2-40B4-BE49-F238E27FC236}">
                  <a16:creationId xmlns:a16="http://schemas.microsoft.com/office/drawing/2014/main" id="{1608EFDD-3FE2-46B7-9736-1BEA8AFB9D22}"/>
                </a:ext>
              </a:extLst>
            </p:cNvPr>
            <p:cNvSpPr/>
            <p:nvPr/>
          </p:nvSpPr>
          <p:spPr bwMode="auto">
            <a:xfrm>
              <a:off x="8437963" y="3837414"/>
              <a:ext cx="3388317" cy="845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/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</a:rPr>
                <a:t>сравнивать</a:t>
              </a:r>
              <a:r>
                <a:rPr lang="ru-RU" sz="2400" dirty="0">
                  <a:solidFill>
                    <a:schemeClr val="accent2">
                      <a:lumMod val="50000"/>
                    </a:schemeClr>
                  </a:solidFill>
                </a:rPr>
                <a:t> и </a:t>
              </a:r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</a:rPr>
                <a:t>анализировать</a:t>
              </a:r>
              <a:r>
                <a:rPr lang="ru-RU" sz="2400" dirty="0">
                  <a:solidFill>
                    <a:schemeClr val="accent2">
                      <a:lumMod val="50000"/>
                    </a:schemeClr>
                  </a:solidFill>
                </a:rPr>
                <a:t>,</a:t>
              </a:r>
            </a:p>
            <a:p>
              <a:pPr lvl="0"/>
              <a:r>
                <a:rPr lang="ru-RU" sz="2400" dirty="0">
                  <a:solidFill>
                    <a:schemeClr val="accent2">
                      <a:lumMod val="50000"/>
                    </a:schemeClr>
                  </a:solidFill>
                </a:rPr>
                <a:t>проводить </a:t>
              </a:r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</a:rPr>
                <a:t>аналогии</a:t>
              </a:r>
              <a:endParaRPr lang="ru-RU" sz="24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7" name="ísļîďè">
              <a:extLst>
                <a:ext uri="{FF2B5EF4-FFF2-40B4-BE49-F238E27FC236}">
                  <a16:creationId xmlns:a16="http://schemas.microsoft.com/office/drawing/2014/main" id="{2BA4ECAD-5F4F-45B3-929A-15B3C7401923}"/>
                </a:ext>
              </a:extLst>
            </p:cNvPr>
            <p:cNvSpPr/>
            <p:nvPr/>
          </p:nvSpPr>
          <p:spPr bwMode="auto">
            <a:xfrm>
              <a:off x="8010451" y="5602518"/>
              <a:ext cx="4052304" cy="889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/>
              <a:r>
                <a:rPr lang="ru-RU" sz="2400" dirty="0">
                  <a:solidFill>
                    <a:schemeClr val="accent2">
                      <a:lumMod val="50000"/>
                    </a:schemeClr>
                  </a:solidFill>
                </a:rPr>
                <a:t>устанавливать </a:t>
              </a: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</a:rPr>
                <a:t>причинно-следственные </a:t>
              </a:r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</a:rPr>
                <a:t>связи, </a:t>
              </a:r>
              <a:endParaRPr lang="ru-RU" sz="2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pPr lvl="0"/>
              <a:r>
                <a:rPr lang="ru-RU" sz="2400" dirty="0">
                  <a:solidFill>
                    <a:schemeClr val="accent2">
                      <a:lumMod val="50000"/>
                    </a:schemeClr>
                  </a:solidFill>
                </a:rPr>
                <a:t>переходить от частностей к общему, понимая проблему в </a:t>
              </a:r>
              <a:r>
                <a:rPr lang="ru-RU" sz="2400" dirty="0" smtClean="0">
                  <a:solidFill>
                    <a:schemeClr val="accent2">
                      <a:lumMod val="50000"/>
                    </a:schemeClr>
                  </a:solidFill>
                </a:rPr>
                <a:t>целом</a:t>
              </a:r>
              <a:endParaRPr lang="ru-RU" sz="24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8" name="ïṧ1ïďê">
              <a:extLst>
                <a:ext uri="{FF2B5EF4-FFF2-40B4-BE49-F238E27FC236}">
                  <a16:creationId xmlns:a16="http://schemas.microsoft.com/office/drawing/2014/main" id="{BE2ED4D8-1FEA-45B6-A551-3904FD0EC906}"/>
                </a:ext>
              </a:extLst>
            </p:cNvPr>
            <p:cNvSpPr/>
            <p:nvPr/>
          </p:nvSpPr>
          <p:spPr bwMode="auto">
            <a:xfrm>
              <a:off x="8056460" y="2513966"/>
              <a:ext cx="3983179" cy="889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/>
              <a:r>
                <a:rPr lang="ru-RU" sz="2400" dirty="0">
                  <a:solidFill>
                    <a:schemeClr val="accent2">
                      <a:lumMod val="50000"/>
                    </a:schemeClr>
                  </a:solidFill>
                </a:rPr>
                <a:t>умение ставить </a:t>
              </a:r>
              <a:r>
                <a:rPr lang="ru-RU" sz="2400" dirty="0" smtClean="0">
                  <a:solidFill>
                    <a:schemeClr val="accent2">
                      <a:lumMod val="50000"/>
                    </a:schemeClr>
                  </a:solidFill>
                </a:rPr>
                <a:t>вопросы,</a:t>
              </a:r>
              <a:endParaRPr lang="ru-RU" sz="2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pPr lvl="0"/>
              <a:r>
                <a:rPr lang="ru-RU" sz="2400" dirty="0">
                  <a:solidFill>
                    <a:schemeClr val="accent2">
                      <a:lumMod val="50000"/>
                    </a:schemeClr>
                  </a:solidFill>
                </a:rPr>
                <a:t>выделять </a:t>
              </a:r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</a:rPr>
                <a:t>главное</a:t>
              </a:r>
              <a:endParaRPr lang="ru-RU" sz="2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cxnSp>
          <p:nvCxnSpPr>
            <p:cNvPr id="19" name="直接连接符 26">
              <a:extLst>
                <a:ext uri="{FF2B5EF4-FFF2-40B4-BE49-F238E27FC236}">
                  <a16:creationId xmlns:a16="http://schemas.microsoft.com/office/drawing/2014/main" id="{97FB32B6-3F5D-4DD4-8067-8B02ADE57D2D}"/>
                </a:ext>
              </a:extLst>
            </p:cNvPr>
            <p:cNvCxnSpPr/>
            <p:nvPr/>
          </p:nvCxnSpPr>
          <p:spPr>
            <a:xfrm>
              <a:off x="669927" y="3620362"/>
              <a:ext cx="3633881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27">
              <a:extLst>
                <a:ext uri="{FF2B5EF4-FFF2-40B4-BE49-F238E27FC236}">
                  <a16:creationId xmlns:a16="http://schemas.microsoft.com/office/drawing/2014/main" id="{FF19FA1E-5B42-4541-8127-7858A6D32109}"/>
                </a:ext>
              </a:extLst>
            </p:cNvPr>
            <p:cNvCxnSpPr/>
            <p:nvPr/>
          </p:nvCxnSpPr>
          <p:spPr>
            <a:xfrm>
              <a:off x="669927" y="4964617"/>
              <a:ext cx="3633881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8">
              <a:extLst>
                <a:ext uri="{FF2B5EF4-FFF2-40B4-BE49-F238E27FC236}">
                  <a16:creationId xmlns:a16="http://schemas.microsoft.com/office/drawing/2014/main" id="{AF531914-2B96-4F3E-8AC2-3C5DDFC6DE06}"/>
                </a:ext>
              </a:extLst>
            </p:cNvPr>
            <p:cNvCxnSpPr/>
            <p:nvPr/>
          </p:nvCxnSpPr>
          <p:spPr>
            <a:xfrm>
              <a:off x="7881213" y="3620362"/>
              <a:ext cx="3633881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9">
              <a:extLst>
                <a:ext uri="{FF2B5EF4-FFF2-40B4-BE49-F238E27FC236}">
                  <a16:creationId xmlns:a16="http://schemas.microsoft.com/office/drawing/2014/main" id="{E165FA59-54AD-4CF8-ACEF-A88ADCFF653D}"/>
                </a:ext>
              </a:extLst>
            </p:cNvPr>
            <p:cNvCxnSpPr/>
            <p:nvPr/>
          </p:nvCxnSpPr>
          <p:spPr>
            <a:xfrm>
              <a:off x="7881213" y="4964617"/>
              <a:ext cx="3633881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01155" y="1012077"/>
            <a:ext cx="5457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Применение кластера имеет следующие достоинства:</a:t>
            </a:r>
          </a:p>
          <a:p>
            <a:endParaRPr lang="ru-RU" sz="2400" b="1" dirty="0"/>
          </a:p>
        </p:txBody>
      </p:sp>
      <p:sp>
        <p:nvSpPr>
          <p:cNvPr id="26" name="îSḻidé">
            <a:extLst>
              <a:ext uri="{FF2B5EF4-FFF2-40B4-BE49-F238E27FC236}">
                <a16:creationId xmlns:a16="http://schemas.microsoft.com/office/drawing/2014/main" id="{425E39E1-BDF8-4572-847F-BAFB5CB04D10}"/>
              </a:ext>
            </a:extLst>
          </p:cNvPr>
          <p:cNvSpPr/>
          <p:nvPr/>
        </p:nvSpPr>
        <p:spPr>
          <a:xfrm>
            <a:off x="5628905" y="3301340"/>
            <a:ext cx="902524" cy="807521"/>
          </a:xfrm>
          <a:custGeom>
            <a:avLst/>
            <a:gdLst>
              <a:gd name="connsiteX0" fmla="*/ 514321 w 662797"/>
              <a:gd name="connsiteY0" fmla="*/ 423487 h 662797"/>
              <a:gd name="connsiteX1" fmla="*/ 423302 w 662797"/>
              <a:gd name="connsiteY1" fmla="*/ 514693 h 662797"/>
              <a:gd name="connsiteX2" fmla="*/ 514321 w 662797"/>
              <a:gd name="connsiteY2" fmla="*/ 605899 h 662797"/>
              <a:gd name="connsiteX3" fmla="*/ 605340 w 662797"/>
              <a:gd name="connsiteY3" fmla="*/ 514693 h 662797"/>
              <a:gd name="connsiteX4" fmla="*/ 514321 w 662797"/>
              <a:gd name="connsiteY4" fmla="*/ 423487 h 662797"/>
              <a:gd name="connsiteX5" fmla="*/ 499148 w 662797"/>
              <a:gd name="connsiteY5" fmla="*/ 366589 h 662797"/>
              <a:gd name="connsiteX6" fmla="*/ 527398 w 662797"/>
              <a:gd name="connsiteY6" fmla="*/ 366589 h 662797"/>
              <a:gd name="connsiteX7" fmla="*/ 535259 w 662797"/>
              <a:gd name="connsiteY7" fmla="*/ 390784 h 662797"/>
              <a:gd name="connsiteX8" fmla="*/ 540557 w 662797"/>
              <a:gd name="connsiteY8" fmla="*/ 391319 h 662797"/>
              <a:gd name="connsiteX9" fmla="*/ 557058 w 662797"/>
              <a:gd name="connsiteY9" fmla="*/ 396452 h 662797"/>
              <a:gd name="connsiteX10" fmla="*/ 576341 w 662797"/>
              <a:gd name="connsiteY10" fmla="*/ 379075 h 662797"/>
              <a:gd name="connsiteX11" fmla="*/ 600806 w 662797"/>
              <a:gd name="connsiteY11" fmla="*/ 393229 h 662797"/>
              <a:gd name="connsiteX12" fmla="*/ 595442 w 662797"/>
              <a:gd name="connsiteY12" fmla="*/ 418593 h 662797"/>
              <a:gd name="connsiteX13" fmla="*/ 603742 w 662797"/>
              <a:gd name="connsiteY13" fmla="*/ 425455 h 662797"/>
              <a:gd name="connsiteX14" fmla="*/ 610034 w 662797"/>
              <a:gd name="connsiteY14" fmla="*/ 433096 h 662797"/>
              <a:gd name="connsiteX15" fmla="*/ 635859 w 662797"/>
              <a:gd name="connsiteY15" fmla="*/ 427612 h 662797"/>
              <a:gd name="connsiteX16" fmla="*/ 649984 w 662797"/>
              <a:gd name="connsiteY16" fmla="*/ 452128 h 662797"/>
              <a:gd name="connsiteX17" fmla="*/ 632494 w 662797"/>
              <a:gd name="connsiteY17" fmla="*/ 471616 h 662797"/>
              <a:gd name="connsiteX18" fmla="*/ 637808 w 662797"/>
              <a:gd name="connsiteY18" fmla="*/ 488769 h 662797"/>
              <a:gd name="connsiteX19" fmla="*/ 638191 w 662797"/>
              <a:gd name="connsiteY19" fmla="*/ 492578 h 662797"/>
              <a:gd name="connsiteX20" fmla="*/ 662797 w 662797"/>
              <a:gd name="connsiteY20" fmla="*/ 500606 h 662797"/>
              <a:gd name="connsiteX21" fmla="*/ 662797 w 662797"/>
              <a:gd name="connsiteY21" fmla="*/ 528914 h 662797"/>
              <a:gd name="connsiteX22" fmla="*/ 638035 w 662797"/>
              <a:gd name="connsiteY22" fmla="*/ 536993 h 662797"/>
              <a:gd name="connsiteX23" fmla="*/ 637808 w 662797"/>
              <a:gd name="connsiteY23" fmla="*/ 539247 h 662797"/>
              <a:gd name="connsiteX24" fmla="*/ 632330 w 662797"/>
              <a:gd name="connsiteY24" fmla="*/ 556930 h 662797"/>
              <a:gd name="connsiteX25" fmla="*/ 650337 w 662797"/>
              <a:gd name="connsiteY25" fmla="*/ 576994 h 662797"/>
              <a:gd name="connsiteX26" fmla="*/ 636212 w 662797"/>
              <a:gd name="connsiteY26" fmla="*/ 601509 h 662797"/>
              <a:gd name="connsiteX27" fmla="*/ 609313 w 662797"/>
              <a:gd name="connsiteY27" fmla="*/ 595797 h 662797"/>
              <a:gd name="connsiteX28" fmla="*/ 603742 w 662797"/>
              <a:gd name="connsiteY28" fmla="*/ 602562 h 662797"/>
              <a:gd name="connsiteX29" fmla="*/ 596040 w 662797"/>
              <a:gd name="connsiteY29" fmla="*/ 608930 h 662797"/>
              <a:gd name="connsiteX30" fmla="*/ 601899 w 662797"/>
              <a:gd name="connsiteY30" fmla="*/ 636634 h 662797"/>
              <a:gd name="connsiteX31" fmla="*/ 577434 w 662797"/>
              <a:gd name="connsiteY31" fmla="*/ 650788 h 662797"/>
              <a:gd name="connsiteX32" fmla="*/ 556348 w 662797"/>
              <a:gd name="connsiteY32" fmla="*/ 631786 h 662797"/>
              <a:gd name="connsiteX33" fmla="*/ 540557 w 662797"/>
              <a:gd name="connsiteY33" fmla="*/ 636698 h 662797"/>
              <a:gd name="connsiteX34" fmla="*/ 537887 w 662797"/>
              <a:gd name="connsiteY34" fmla="*/ 636968 h 662797"/>
              <a:gd name="connsiteX35" fmla="*/ 529494 w 662797"/>
              <a:gd name="connsiteY35" fmla="*/ 662797 h 662797"/>
              <a:gd name="connsiteX36" fmla="*/ 501245 w 662797"/>
              <a:gd name="connsiteY36" fmla="*/ 662797 h 662797"/>
              <a:gd name="connsiteX37" fmla="*/ 492852 w 662797"/>
              <a:gd name="connsiteY37" fmla="*/ 636968 h 662797"/>
              <a:gd name="connsiteX38" fmla="*/ 490182 w 662797"/>
              <a:gd name="connsiteY38" fmla="*/ 636698 h 662797"/>
              <a:gd name="connsiteX39" fmla="*/ 473252 w 662797"/>
              <a:gd name="connsiteY39" fmla="*/ 631432 h 662797"/>
              <a:gd name="connsiteX40" fmla="*/ 452301 w 662797"/>
              <a:gd name="connsiteY40" fmla="*/ 650311 h 662797"/>
              <a:gd name="connsiteX41" fmla="*/ 427836 w 662797"/>
              <a:gd name="connsiteY41" fmla="*/ 636158 h 662797"/>
              <a:gd name="connsiteX42" fmla="*/ 433759 w 662797"/>
              <a:gd name="connsiteY42" fmla="*/ 608152 h 662797"/>
              <a:gd name="connsiteX43" fmla="*/ 426997 w 662797"/>
              <a:gd name="connsiteY43" fmla="*/ 602562 h 662797"/>
              <a:gd name="connsiteX44" fmla="*/ 421353 w 662797"/>
              <a:gd name="connsiteY44" fmla="*/ 595707 h 662797"/>
              <a:gd name="connsiteX45" fmla="*/ 392783 w 662797"/>
              <a:gd name="connsiteY45" fmla="*/ 601774 h 662797"/>
              <a:gd name="connsiteX46" fmla="*/ 378658 w 662797"/>
              <a:gd name="connsiteY46" fmla="*/ 577259 h 662797"/>
              <a:gd name="connsiteX47" fmla="*/ 398022 w 662797"/>
              <a:gd name="connsiteY47" fmla="*/ 555682 h 662797"/>
              <a:gd name="connsiteX48" fmla="*/ 392931 w 662797"/>
              <a:gd name="connsiteY48" fmla="*/ 539247 h 662797"/>
              <a:gd name="connsiteX49" fmla="*/ 392862 w 662797"/>
              <a:gd name="connsiteY49" fmla="*/ 538559 h 662797"/>
              <a:gd name="connsiteX50" fmla="*/ 365845 w 662797"/>
              <a:gd name="connsiteY50" fmla="*/ 529744 h 662797"/>
              <a:gd name="connsiteX51" fmla="*/ 365845 w 662797"/>
              <a:gd name="connsiteY51" fmla="*/ 501437 h 662797"/>
              <a:gd name="connsiteX52" fmla="*/ 392533 w 662797"/>
              <a:gd name="connsiteY52" fmla="*/ 492729 h 662797"/>
              <a:gd name="connsiteX53" fmla="*/ 392931 w 662797"/>
              <a:gd name="connsiteY53" fmla="*/ 488769 h 662797"/>
              <a:gd name="connsiteX54" fmla="*/ 397555 w 662797"/>
              <a:gd name="connsiteY54" fmla="*/ 473842 h 662797"/>
              <a:gd name="connsiteX55" fmla="*/ 378305 w 662797"/>
              <a:gd name="connsiteY55" fmla="*/ 452392 h 662797"/>
              <a:gd name="connsiteX56" fmla="*/ 392430 w 662797"/>
              <a:gd name="connsiteY56" fmla="*/ 427877 h 662797"/>
              <a:gd name="connsiteX57" fmla="*/ 420155 w 662797"/>
              <a:gd name="connsiteY57" fmla="*/ 433765 h 662797"/>
              <a:gd name="connsiteX58" fmla="*/ 426997 w 662797"/>
              <a:gd name="connsiteY58" fmla="*/ 425455 h 662797"/>
              <a:gd name="connsiteX59" fmla="*/ 432668 w 662797"/>
              <a:gd name="connsiteY59" fmla="*/ 420766 h 662797"/>
              <a:gd name="connsiteX60" fmla="*/ 426744 w 662797"/>
              <a:gd name="connsiteY60" fmla="*/ 392752 h 662797"/>
              <a:gd name="connsiteX61" fmla="*/ 451208 w 662797"/>
              <a:gd name="connsiteY61" fmla="*/ 378599 h 662797"/>
              <a:gd name="connsiteX62" fmla="*/ 471703 w 662797"/>
              <a:gd name="connsiteY62" fmla="*/ 397067 h 662797"/>
              <a:gd name="connsiteX63" fmla="*/ 490182 w 662797"/>
              <a:gd name="connsiteY63" fmla="*/ 391319 h 662797"/>
              <a:gd name="connsiteX64" fmla="*/ 491144 w 662797"/>
              <a:gd name="connsiteY64" fmla="*/ 391222 h 662797"/>
              <a:gd name="connsiteX65" fmla="*/ 221909 w 662797"/>
              <a:gd name="connsiteY65" fmla="*/ 85038 h 662797"/>
              <a:gd name="connsiteX66" fmla="*/ 85874 w 662797"/>
              <a:gd name="connsiteY66" fmla="*/ 221351 h 662797"/>
              <a:gd name="connsiteX67" fmla="*/ 221909 w 662797"/>
              <a:gd name="connsiteY67" fmla="*/ 357664 h 662797"/>
              <a:gd name="connsiteX68" fmla="*/ 357945 w 662797"/>
              <a:gd name="connsiteY68" fmla="*/ 221351 h 662797"/>
              <a:gd name="connsiteX69" fmla="*/ 221909 w 662797"/>
              <a:gd name="connsiteY69" fmla="*/ 85038 h 662797"/>
              <a:gd name="connsiteX70" fmla="*/ 199232 w 662797"/>
              <a:gd name="connsiteY70" fmla="*/ 0 h 662797"/>
              <a:gd name="connsiteX71" fmla="*/ 241453 w 662797"/>
              <a:gd name="connsiteY71" fmla="*/ 0 h 662797"/>
              <a:gd name="connsiteX72" fmla="*/ 253203 w 662797"/>
              <a:gd name="connsiteY72" fmla="*/ 36160 h 662797"/>
              <a:gd name="connsiteX73" fmla="*/ 261121 w 662797"/>
              <a:gd name="connsiteY73" fmla="*/ 36960 h 662797"/>
              <a:gd name="connsiteX74" fmla="*/ 285784 w 662797"/>
              <a:gd name="connsiteY74" fmla="*/ 44632 h 662797"/>
              <a:gd name="connsiteX75" fmla="*/ 314604 w 662797"/>
              <a:gd name="connsiteY75" fmla="*/ 18661 h 662797"/>
              <a:gd name="connsiteX76" fmla="*/ 351168 w 662797"/>
              <a:gd name="connsiteY76" fmla="*/ 39815 h 662797"/>
              <a:gd name="connsiteX77" fmla="*/ 343152 w 662797"/>
              <a:gd name="connsiteY77" fmla="*/ 77723 h 662797"/>
              <a:gd name="connsiteX78" fmla="*/ 355557 w 662797"/>
              <a:gd name="connsiteY78" fmla="*/ 87979 h 662797"/>
              <a:gd name="connsiteX79" fmla="*/ 364961 w 662797"/>
              <a:gd name="connsiteY79" fmla="*/ 99400 h 662797"/>
              <a:gd name="connsiteX80" fmla="*/ 403558 w 662797"/>
              <a:gd name="connsiteY80" fmla="*/ 91203 h 662797"/>
              <a:gd name="connsiteX81" fmla="*/ 424669 w 662797"/>
              <a:gd name="connsiteY81" fmla="*/ 127843 h 662797"/>
              <a:gd name="connsiteX82" fmla="*/ 398529 w 662797"/>
              <a:gd name="connsiteY82" fmla="*/ 156970 h 662797"/>
              <a:gd name="connsiteX83" fmla="*/ 406471 w 662797"/>
              <a:gd name="connsiteY83" fmla="*/ 182606 h 662797"/>
              <a:gd name="connsiteX84" fmla="*/ 407044 w 662797"/>
              <a:gd name="connsiteY84" fmla="*/ 188299 h 662797"/>
              <a:gd name="connsiteX85" fmla="*/ 443819 w 662797"/>
              <a:gd name="connsiteY85" fmla="*/ 200297 h 662797"/>
              <a:gd name="connsiteX86" fmla="*/ 443819 w 662797"/>
              <a:gd name="connsiteY86" fmla="*/ 242605 h 662797"/>
              <a:gd name="connsiteX87" fmla="*/ 406810 w 662797"/>
              <a:gd name="connsiteY87" fmla="*/ 254680 h 662797"/>
              <a:gd name="connsiteX88" fmla="*/ 406471 w 662797"/>
              <a:gd name="connsiteY88" fmla="*/ 258049 h 662797"/>
              <a:gd name="connsiteX89" fmla="*/ 398284 w 662797"/>
              <a:gd name="connsiteY89" fmla="*/ 284477 h 662797"/>
              <a:gd name="connsiteX90" fmla="*/ 425196 w 662797"/>
              <a:gd name="connsiteY90" fmla="*/ 314464 h 662797"/>
              <a:gd name="connsiteX91" fmla="*/ 404086 w 662797"/>
              <a:gd name="connsiteY91" fmla="*/ 351103 h 662797"/>
              <a:gd name="connsiteX92" fmla="*/ 363882 w 662797"/>
              <a:gd name="connsiteY92" fmla="*/ 342566 h 662797"/>
              <a:gd name="connsiteX93" fmla="*/ 355557 w 662797"/>
              <a:gd name="connsiteY93" fmla="*/ 352677 h 662797"/>
              <a:gd name="connsiteX94" fmla="*/ 344045 w 662797"/>
              <a:gd name="connsiteY94" fmla="*/ 362194 h 662797"/>
              <a:gd name="connsiteX95" fmla="*/ 352801 w 662797"/>
              <a:gd name="connsiteY95" fmla="*/ 403600 h 662797"/>
              <a:gd name="connsiteX96" fmla="*/ 316237 w 662797"/>
              <a:gd name="connsiteY96" fmla="*/ 424753 h 662797"/>
              <a:gd name="connsiteX97" fmla="*/ 284722 w 662797"/>
              <a:gd name="connsiteY97" fmla="*/ 396354 h 662797"/>
              <a:gd name="connsiteX98" fmla="*/ 261121 w 662797"/>
              <a:gd name="connsiteY98" fmla="*/ 403695 h 662797"/>
              <a:gd name="connsiteX99" fmla="*/ 257131 w 662797"/>
              <a:gd name="connsiteY99" fmla="*/ 404098 h 662797"/>
              <a:gd name="connsiteX100" fmla="*/ 244587 w 662797"/>
              <a:gd name="connsiteY100" fmla="*/ 442702 h 662797"/>
              <a:gd name="connsiteX101" fmla="*/ 202366 w 662797"/>
              <a:gd name="connsiteY101" fmla="*/ 442702 h 662797"/>
              <a:gd name="connsiteX102" fmla="*/ 189822 w 662797"/>
              <a:gd name="connsiteY102" fmla="*/ 404098 h 662797"/>
              <a:gd name="connsiteX103" fmla="*/ 185832 w 662797"/>
              <a:gd name="connsiteY103" fmla="*/ 403695 h 662797"/>
              <a:gd name="connsiteX104" fmla="*/ 160529 w 662797"/>
              <a:gd name="connsiteY104" fmla="*/ 395824 h 662797"/>
              <a:gd name="connsiteX105" fmla="*/ 129215 w 662797"/>
              <a:gd name="connsiteY105" fmla="*/ 424041 h 662797"/>
              <a:gd name="connsiteX106" fmla="*/ 92651 w 662797"/>
              <a:gd name="connsiteY106" fmla="*/ 402888 h 662797"/>
              <a:gd name="connsiteX107" fmla="*/ 101502 w 662797"/>
              <a:gd name="connsiteY107" fmla="*/ 361032 h 662797"/>
              <a:gd name="connsiteX108" fmla="*/ 91397 w 662797"/>
              <a:gd name="connsiteY108" fmla="*/ 352677 h 662797"/>
              <a:gd name="connsiteX109" fmla="*/ 82961 w 662797"/>
              <a:gd name="connsiteY109" fmla="*/ 342432 h 662797"/>
              <a:gd name="connsiteX110" fmla="*/ 40261 w 662797"/>
              <a:gd name="connsiteY110" fmla="*/ 351499 h 662797"/>
              <a:gd name="connsiteX111" fmla="*/ 19150 w 662797"/>
              <a:gd name="connsiteY111" fmla="*/ 314860 h 662797"/>
              <a:gd name="connsiteX112" fmla="*/ 48092 w 662797"/>
              <a:gd name="connsiteY112" fmla="*/ 282612 h 662797"/>
              <a:gd name="connsiteX113" fmla="*/ 40482 w 662797"/>
              <a:gd name="connsiteY113" fmla="*/ 258049 h 662797"/>
              <a:gd name="connsiteX114" fmla="*/ 40379 w 662797"/>
              <a:gd name="connsiteY114" fmla="*/ 257020 h 662797"/>
              <a:gd name="connsiteX115" fmla="*/ 0 w 662797"/>
              <a:gd name="connsiteY115" fmla="*/ 243846 h 662797"/>
              <a:gd name="connsiteX116" fmla="*/ 0 w 662797"/>
              <a:gd name="connsiteY116" fmla="*/ 201538 h 662797"/>
              <a:gd name="connsiteX117" fmla="*/ 39887 w 662797"/>
              <a:gd name="connsiteY117" fmla="*/ 188525 h 662797"/>
              <a:gd name="connsiteX118" fmla="*/ 40482 w 662797"/>
              <a:gd name="connsiteY118" fmla="*/ 182606 h 662797"/>
              <a:gd name="connsiteX119" fmla="*/ 47394 w 662797"/>
              <a:gd name="connsiteY119" fmla="*/ 160296 h 662797"/>
              <a:gd name="connsiteX120" fmla="*/ 18623 w 662797"/>
              <a:gd name="connsiteY120" fmla="*/ 128239 h 662797"/>
              <a:gd name="connsiteX121" fmla="*/ 39734 w 662797"/>
              <a:gd name="connsiteY121" fmla="*/ 91599 h 662797"/>
              <a:gd name="connsiteX122" fmla="*/ 81170 w 662797"/>
              <a:gd name="connsiteY122" fmla="*/ 100398 h 662797"/>
              <a:gd name="connsiteX123" fmla="*/ 91397 w 662797"/>
              <a:gd name="connsiteY123" fmla="*/ 87979 h 662797"/>
              <a:gd name="connsiteX124" fmla="*/ 99872 w 662797"/>
              <a:gd name="connsiteY124" fmla="*/ 80971 h 662797"/>
              <a:gd name="connsiteX125" fmla="*/ 91018 w 662797"/>
              <a:gd name="connsiteY125" fmla="*/ 39103 h 662797"/>
              <a:gd name="connsiteX126" fmla="*/ 127582 w 662797"/>
              <a:gd name="connsiteY126" fmla="*/ 17949 h 662797"/>
              <a:gd name="connsiteX127" fmla="*/ 158213 w 662797"/>
              <a:gd name="connsiteY127" fmla="*/ 45551 h 662797"/>
              <a:gd name="connsiteX128" fmla="*/ 185832 w 662797"/>
              <a:gd name="connsiteY128" fmla="*/ 36960 h 662797"/>
              <a:gd name="connsiteX129" fmla="*/ 187270 w 662797"/>
              <a:gd name="connsiteY129" fmla="*/ 36815 h 66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662797" h="662797">
                <a:moveTo>
                  <a:pt x="514321" y="423487"/>
                </a:moveTo>
                <a:cubicBezTo>
                  <a:pt x="464053" y="423487"/>
                  <a:pt x="423302" y="464322"/>
                  <a:pt x="423302" y="514693"/>
                </a:cubicBezTo>
                <a:cubicBezTo>
                  <a:pt x="423302" y="565065"/>
                  <a:pt x="464053" y="605899"/>
                  <a:pt x="514321" y="605899"/>
                </a:cubicBezTo>
                <a:cubicBezTo>
                  <a:pt x="564589" y="605899"/>
                  <a:pt x="605340" y="565065"/>
                  <a:pt x="605340" y="514693"/>
                </a:cubicBezTo>
                <a:cubicBezTo>
                  <a:pt x="605340" y="464322"/>
                  <a:pt x="564589" y="423487"/>
                  <a:pt x="514321" y="423487"/>
                </a:cubicBezTo>
                <a:close/>
                <a:moveTo>
                  <a:pt x="499148" y="366589"/>
                </a:moveTo>
                <a:lnTo>
                  <a:pt x="527398" y="366589"/>
                </a:lnTo>
                <a:lnTo>
                  <a:pt x="535259" y="390784"/>
                </a:lnTo>
                <a:lnTo>
                  <a:pt x="540557" y="391319"/>
                </a:lnTo>
                <a:lnTo>
                  <a:pt x="557058" y="396452"/>
                </a:lnTo>
                <a:lnTo>
                  <a:pt x="576341" y="379075"/>
                </a:lnTo>
                <a:lnTo>
                  <a:pt x="600806" y="393229"/>
                </a:lnTo>
                <a:lnTo>
                  <a:pt x="595442" y="418593"/>
                </a:lnTo>
                <a:lnTo>
                  <a:pt x="603742" y="425455"/>
                </a:lnTo>
                <a:lnTo>
                  <a:pt x="610034" y="433096"/>
                </a:lnTo>
                <a:lnTo>
                  <a:pt x="635859" y="427612"/>
                </a:lnTo>
                <a:lnTo>
                  <a:pt x="649984" y="452128"/>
                </a:lnTo>
                <a:lnTo>
                  <a:pt x="632494" y="471616"/>
                </a:lnTo>
                <a:lnTo>
                  <a:pt x="637808" y="488769"/>
                </a:lnTo>
                <a:lnTo>
                  <a:pt x="638191" y="492578"/>
                </a:lnTo>
                <a:lnTo>
                  <a:pt x="662797" y="500606"/>
                </a:lnTo>
                <a:lnTo>
                  <a:pt x="662797" y="528914"/>
                </a:lnTo>
                <a:lnTo>
                  <a:pt x="638035" y="536993"/>
                </a:lnTo>
                <a:lnTo>
                  <a:pt x="637808" y="539247"/>
                </a:lnTo>
                <a:lnTo>
                  <a:pt x="632330" y="556930"/>
                </a:lnTo>
                <a:lnTo>
                  <a:pt x="650337" y="576994"/>
                </a:lnTo>
                <a:lnTo>
                  <a:pt x="636212" y="601509"/>
                </a:lnTo>
                <a:lnTo>
                  <a:pt x="609313" y="595797"/>
                </a:lnTo>
                <a:lnTo>
                  <a:pt x="603742" y="602562"/>
                </a:lnTo>
                <a:lnTo>
                  <a:pt x="596040" y="608930"/>
                </a:lnTo>
                <a:lnTo>
                  <a:pt x="601899" y="636634"/>
                </a:lnTo>
                <a:lnTo>
                  <a:pt x="577434" y="650788"/>
                </a:lnTo>
                <a:lnTo>
                  <a:pt x="556348" y="631786"/>
                </a:lnTo>
                <a:lnTo>
                  <a:pt x="540557" y="636698"/>
                </a:lnTo>
                <a:lnTo>
                  <a:pt x="537887" y="636968"/>
                </a:lnTo>
                <a:lnTo>
                  <a:pt x="529494" y="662797"/>
                </a:lnTo>
                <a:lnTo>
                  <a:pt x="501245" y="662797"/>
                </a:lnTo>
                <a:lnTo>
                  <a:pt x="492852" y="636968"/>
                </a:lnTo>
                <a:lnTo>
                  <a:pt x="490182" y="636698"/>
                </a:lnTo>
                <a:lnTo>
                  <a:pt x="473252" y="631432"/>
                </a:lnTo>
                <a:lnTo>
                  <a:pt x="452301" y="650311"/>
                </a:lnTo>
                <a:lnTo>
                  <a:pt x="427836" y="636158"/>
                </a:lnTo>
                <a:lnTo>
                  <a:pt x="433759" y="608152"/>
                </a:lnTo>
                <a:lnTo>
                  <a:pt x="426997" y="602562"/>
                </a:lnTo>
                <a:lnTo>
                  <a:pt x="421353" y="595707"/>
                </a:lnTo>
                <a:lnTo>
                  <a:pt x="392783" y="601774"/>
                </a:lnTo>
                <a:lnTo>
                  <a:pt x="378658" y="577259"/>
                </a:lnTo>
                <a:lnTo>
                  <a:pt x="398022" y="555682"/>
                </a:lnTo>
                <a:lnTo>
                  <a:pt x="392931" y="539247"/>
                </a:lnTo>
                <a:lnTo>
                  <a:pt x="392862" y="538559"/>
                </a:lnTo>
                <a:lnTo>
                  <a:pt x="365845" y="529744"/>
                </a:lnTo>
                <a:lnTo>
                  <a:pt x="365845" y="501437"/>
                </a:lnTo>
                <a:lnTo>
                  <a:pt x="392533" y="492729"/>
                </a:lnTo>
                <a:lnTo>
                  <a:pt x="392931" y="488769"/>
                </a:lnTo>
                <a:lnTo>
                  <a:pt x="397555" y="473842"/>
                </a:lnTo>
                <a:lnTo>
                  <a:pt x="378305" y="452392"/>
                </a:lnTo>
                <a:lnTo>
                  <a:pt x="392430" y="427877"/>
                </a:lnTo>
                <a:lnTo>
                  <a:pt x="420155" y="433765"/>
                </a:lnTo>
                <a:lnTo>
                  <a:pt x="426997" y="425455"/>
                </a:lnTo>
                <a:lnTo>
                  <a:pt x="432668" y="420766"/>
                </a:lnTo>
                <a:lnTo>
                  <a:pt x="426744" y="392752"/>
                </a:lnTo>
                <a:lnTo>
                  <a:pt x="451208" y="378599"/>
                </a:lnTo>
                <a:lnTo>
                  <a:pt x="471703" y="397067"/>
                </a:lnTo>
                <a:lnTo>
                  <a:pt x="490182" y="391319"/>
                </a:lnTo>
                <a:lnTo>
                  <a:pt x="491144" y="391222"/>
                </a:lnTo>
                <a:close/>
                <a:moveTo>
                  <a:pt x="221909" y="85038"/>
                </a:moveTo>
                <a:cubicBezTo>
                  <a:pt x="146779" y="85038"/>
                  <a:pt x="85874" y="146068"/>
                  <a:pt x="85874" y="221351"/>
                </a:cubicBezTo>
                <a:cubicBezTo>
                  <a:pt x="85874" y="296634"/>
                  <a:pt x="146779" y="357664"/>
                  <a:pt x="221909" y="357664"/>
                </a:cubicBezTo>
                <a:cubicBezTo>
                  <a:pt x="297040" y="357664"/>
                  <a:pt x="357945" y="296634"/>
                  <a:pt x="357945" y="221351"/>
                </a:cubicBezTo>
                <a:cubicBezTo>
                  <a:pt x="357945" y="146068"/>
                  <a:pt x="297040" y="85038"/>
                  <a:pt x="221909" y="85038"/>
                </a:cubicBezTo>
                <a:close/>
                <a:moveTo>
                  <a:pt x="199232" y="0"/>
                </a:moveTo>
                <a:lnTo>
                  <a:pt x="241453" y="0"/>
                </a:lnTo>
                <a:lnTo>
                  <a:pt x="253203" y="36160"/>
                </a:lnTo>
                <a:lnTo>
                  <a:pt x="261121" y="36960"/>
                </a:lnTo>
                <a:lnTo>
                  <a:pt x="285784" y="44632"/>
                </a:lnTo>
                <a:lnTo>
                  <a:pt x="314604" y="18661"/>
                </a:lnTo>
                <a:lnTo>
                  <a:pt x="351168" y="39815"/>
                </a:lnTo>
                <a:lnTo>
                  <a:pt x="343152" y="77723"/>
                </a:lnTo>
                <a:lnTo>
                  <a:pt x="355557" y="87979"/>
                </a:lnTo>
                <a:lnTo>
                  <a:pt x="364961" y="99400"/>
                </a:lnTo>
                <a:lnTo>
                  <a:pt x="403558" y="91203"/>
                </a:lnTo>
                <a:lnTo>
                  <a:pt x="424669" y="127843"/>
                </a:lnTo>
                <a:lnTo>
                  <a:pt x="398529" y="156970"/>
                </a:lnTo>
                <a:lnTo>
                  <a:pt x="406471" y="182606"/>
                </a:lnTo>
                <a:lnTo>
                  <a:pt x="407044" y="188299"/>
                </a:lnTo>
                <a:lnTo>
                  <a:pt x="443819" y="200297"/>
                </a:lnTo>
                <a:lnTo>
                  <a:pt x="443819" y="242605"/>
                </a:lnTo>
                <a:lnTo>
                  <a:pt x="406810" y="254680"/>
                </a:lnTo>
                <a:lnTo>
                  <a:pt x="406471" y="258049"/>
                </a:lnTo>
                <a:lnTo>
                  <a:pt x="398284" y="284477"/>
                </a:lnTo>
                <a:lnTo>
                  <a:pt x="425196" y="314464"/>
                </a:lnTo>
                <a:lnTo>
                  <a:pt x="404086" y="351103"/>
                </a:lnTo>
                <a:lnTo>
                  <a:pt x="363882" y="342566"/>
                </a:lnTo>
                <a:lnTo>
                  <a:pt x="355557" y="352677"/>
                </a:lnTo>
                <a:lnTo>
                  <a:pt x="344045" y="362194"/>
                </a:lnTo>
                <a:lnTo>
                  <a:pt x="352801" y="403600"/>
                </a:lnTo>
                <a:lnTo>
                  <a:pt x="316237" y="424753"/>
                </a:lnTo>
                <a:lnTo>
                  <a:pt x="284722" y="396354"/>
                </a:lnTo>
                <a:lnTo>
                  <a:pt x="261121" y="403695"/>
                </a:lnTo>
                <a:lnTo>
                  <a:pt x="257131" y="404098"/>
                </a:lnTo>
                <a:lnTo>
                  <a:pt x="244587" y="442702"/>
                </a:lnTo>
                <a:lnTo>
                  <a:pt x="202366" y="442702"/>
                </a:lnTo>
                <a:lnTo>
                  <a:pt x="189822" y="404098"/>
                </a:lnTo>
                <a:lnTo>
                  <a:pt x="185832" y="403695"/>
                </a:lnTo>
                <a:lnTo>
                  <a:pt x="160529" y="395824"/>
                </a:lnTo>
                <a:lnTo>
                  <a:pt x="129215" y="424041"/>
                </a:lnTo>
                <a:lnTo>
                  <a:pt x="92651" y="402888"/>
                </a:lnTo>
                <a:lnTo>
                  <a:pt x="101502" y="361032"/>
                </a:lnTo>
                <a:lnTo>
                  <a:pt x="91397" y="352677"/>
                </a:lnTo>
                <a:lnTo>
                  <a:pt x="82961" y="342432"/>
                </a:lnTo>
                <a:lnTo>
                  <a:pt x="40261" y="351499"/>
                </a:lnTo>
                <a:lnTo>
                  <a:pt x="19150" y="314860"/>
                </a:lnTo>
                <a:lnTo>
                  <a:pt x="48092" y="282612"/>
                </a:lnTo>
                <a:lnTo>
                  <a:pt x="40482" y="258049"/>
                </a:lnTo>
                <a:lnTo>
                  <a:pt x="40379" y="257020"/>
                </a:lnTo>
                <a:lnTo>
                  <a:pt x="0" y="243846"/>
                </a:lnTo>
                <a:lnTo>
                  <a:pt x="0" y="201538"/>
                </a:lnTo>
                <a:lnTo>
                  <a:pt x="39887" y="188525"/>
                </a:lnTo>
                <a:lnTo>
                  <a:pt x="40482" y="182606"/>
                </a:lnTo>
                <a:lnTo>
                  <a:pt x="47394" y="160296"/>
                </a:lnTo>
                <a:lnTo>
                  <a:pt x="18623" y="128239"/>
                </a:lnTo>
                <a:lnTo>
                  <a:pt x="39734" y="91599"/>
                </a:lnTo>
                <a:lnTo>
                  <a:pt x="81170" y="100398"/>
                </a:lnTo>
                <a:lnTo>
                  <a:pt x="91397" y="87979"/>
                </a:lnTo>
                <a:lnTo>
                  <a:pt x="99872" y="80971"/>
                </a:lnTo>
                <a:lnTo>
                  <a:pt x="91018" y="39103"/>
                </a:lnTo>
                <a:lnTo>
                  <a:pt x="127582" y="17949"/>
                </a:lnTo>
                <a:lnTo>
                  <a:pt x="158213" y="45551"/>
                </a:lnTo>
                <a:lnTo>
                  <a:pt x="185832" y="36960"/>
                </a:lnTo>
                <a:lnTo>
                  <a:pt x="187270" y="36815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sz="1867"/>
          </a:p>
        </p:txBody>
      </p:sp>
      <p:sp>
        <p:nvSpPr>
          <p:cNvPr id="30" name="TextBox 29"/>
          <p:cNvSpPr txBox="1"/>
          <p:nvPr/>
        </p:nvSpPr>
        <p:spPr>
          <a:xfrm>
            <a:off x="6348549" y="1012077"/>
            <a:ext cx="5843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В ходе данной работы формируются и развиваются следующие умения:</a:t>
            </a:r>
          </a:p>
          <a:p>
            <a:endParaRPr lang="ru-RU" sz="2400" b="1" dirty="0"/>
          </a:p>
        </p:txBody>
      </p:sp>
      <p:grpSp>
        <p:nvGrpSpPr>
          <p:cNvPr id="31" name="组合 6">
            <a:extLst>
              <a:ext uri="{FF2B5EF4-FFF2-40B4-BE49-F238E27FC236}">
                <a16:creationId xmlns:a16="http://schemas.microsoft.com/office/drawing/2014/main" id="{0E17B30E-753A-4E93-AA09-371060C92DF5}"/>
              </a:ext>
            </a:extLst>
          </p:cNvPr>
          <p:cNvGrpSpPr/>
          <p:nvPr/>
        </p:nvGrpSpPr>
        <p:grpSpPr>
          <a:xfrm>
            <a:off x="10557163" y="0"/>
            <a:ext cx="1634837" cy="1151906"/>
            <a:chOff x="6065838" y="548592"/>
            <a:chExt cx="4799011" cy="5075921"/>
          </a:xfrm>
        </p:grpSpPr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A328E141-5FC3-46A1-ACB9-2C991889D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3476625"/>
              <a:ext cx="1692275" cy="2147888"/>
            </a:xfrm>
            <a:custGeom>
              <a:avLst/>
              <a:gdLst>
                <a:gd name="T0" fmla="*/ 380 w 560"/>
                <a:gd name="T1" fmla="*/ 628 h 711"/>
                <a:gd name="T2" fmla="*/ 337 w 560"/>
                <a:gd name="T3" fmla="*/ 560 h 711"/>
                <a:gd name="T4" fmla="*/ 560 w 560"/>
                <a:gd name="T5" fmla="*/ 560 h 711"/>
                <a:gd name="T6" fmla="*/ 560 w 560"/>
                <a:gd name="T7" fmla="*/ 330 h 711"/>
                <a:gd name="T8" fmla="*/ 488 w 560"/>
                <a:gd name="T9" fmla="*/ 380 h 711"/>
                <a:gd name="T10" fmla="*/ 405 w 560"/>
                <a:gd name="T11" fmla="*/ 280 h 711"/>
                <a:gd name="T12" fmla="*/ 488 w 560"/>
                <a:gd name="T13" fmla="*/ 179 h 711"/>
                <a:gd name="T14" fmla="*/ 560 w 560"/>
                <a:gd name="T15" fmla="*/ 229 h 711"/>
                <a:gd name="T16" fmla="*/ 560 w 560"/>
                <a:gd name="T17" fmla="*/ 0 h 711"/>
                <a:gd name="T18" fmla="*/ 337 w 560"/>
                <a:gd name="T19" fmla="*/ 0 h 711"/>
                <a:gd name="T20" fmla="*/ 380 w 560"/>
                <a:gd name="T21" fmla="*/ 68 h 711"/>
                <a:gd name="T22" fmla="*/ 280 w 560"/>
                <a:gd name="T23" fmla="*/ 151 h 711"/>
                <a:gd name="T24" fmla="*/ 180 w 560"/>
                <a:gd name="T25" fmla="*/ 68 h 711"/>
                <a:gd name="T26" fmla="*/ 223 w 560"/>
                <a:gd name="T27" fmla="*/ 0 h 711"/>
                <a:gd name="T28" fmla="*/ 0 w 560"/>
                <a:gd name="T29" fmla="*/ 0 h 711"/>
                <a:gd name="T30" fmla="*/ 0 w 560"/>
                <a:gd name="T31" fmla="*/ 560 h 711"/>
                <a:gd name="T32" fmla="*/ 223 w 560"/>
                <a:gd name="T33" fmla="*/ 560 h 711"/>
                <a:gd name="T34" fmla="*/ 180 w 560"/>
                <a:gd name="T35" fmla="*/ 628 h 711"/>
                <a:gd name="T36" fmla="*/ 280 w 560"/>
                <a:gd name="T37" fmla="*/ 711 h 711"/>
                <a:gd name="T38" fmla="*/ 380 w 560"/>
                <a:gd name="T39" fmla="*/ 628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1">
                  <a:moveTo>
                    <a:pt x="380" y="628"/>
                  </a:moveTo>
                  <a:cubicBezTo>
                    <a:pt x="380" y="600"/>
                    <a:pt x="363" y="575"/>
                    <a:pt x="337" y="560"/>
                  </a:cubicBezTo>
                  <a:cubicBezTo>
                    <a:pt x="560" y="560"/>
                    <a:pt x="560" y="560"/>
                    <a:pt x="560" y="560"/>
                  </a:cubicBezTo>
                  <a:cubicBezTo>
                    <a:pt x="560" y="330"/>
                    <a:pt x="560" y="330"/>
                    <a:pt x="560" y="330"/>
                  </a:cubicBezTo>
                  <a:cubicBezTo>
                    <a:pt x="545" y="360"/>
                    <a:pt x="519" y="380"/>
                    <a:pt x="488" y="380"/>
                  </a:cubicBezTo>
                  <a:cubicBezTo>
                    <a:pt x="442" y="380"/>
                    <a:pt x="405" y="335"/>
                    <a:pt x="405" y="280"/>
                  </a:cubicBezTo>
                  <a:cubicBezTo>
                    <a:pt x="405" y="224"/>
                    <a:pt x="442" y="179"/>
                    <a:pt x="488" y="179"/>
                  </a:cubicBezTo>
                  <a:cubicBezTo>
                    <a:pt x="519" y="179"/>
                    <a:pt x="545" y="199"/>
                    <a:pt x="560" y="229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63" y="15"/>
                    <a:pt x="380" y="40"/>
                    <a:pt x="380" y="68"/>
                  </a:cubicBezTo>
                  <a:cubicBezTo>
                    <a:pt x="380" y="114"/>
                    <a:pt x="335" y="151"/>
                    <a:pt x="280" y="151"/>
                  </a:cubicBezTo>
                  <a:cubicBezTo>
                    <a:pt x="225" y="151"/>
                    <a:pt x="180" y="114"/>
                    <a:pt x="180" y="68"/>
                  </a:cubicBezTo>
                  <a:cubicBezTo>
                    <a:pt x="180" y="40"/>
                    <a:pt x="197" y="15"/>
                    <a:pt x="2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223" y="560"/>
                    <a:pt x="223" y="560"/>
                    <a:pt x="223" y="560"/>
                  </a:cubicBezTo>
                  <a:cubicBezTo>
                    <a:pt x="197" y="575"/>
                    <a:pt x="180" y="600"/>
                    <a:pt x="180" y="628"/>
                  </a:cubicBezTo>
                  <a:cubicBezTo>
                    <a:pt x="180" y="674"/>
                    <a:pt x="225" y="711"/>
                    <a:pt x="280" y="711"/>
                  </a:cubicBezTo>
                  <a:cubicBezTo>
                    <a:pt x="335" y="711"/>
                    <a:pt x="380" y="674"/>
                    <a:pt x="380" y="628"/>
                  </a:cubicBezTo>
                  <a:close/>
                </a:path>
              </a:pathLst>
            </a:custGeom>
            <a:solidFill>
              <a:srgbClr val="F7A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18">
              <a:extLst>
                <a:ext uri="{FF2B5EF4-FFF2-40B4-BE49-F238E27FC236}">
                  <a16:creationId xmlns:a16="http://schemas.microsoft.com/office/drawing/2014/main" id="{2381A113-B3A7-4270-A3B0-A7AE8AAFF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548592"/>
              <a:ext cx="2632074" cy="2274888"/>
            </a:xfrm>
            <a:custGeom>
              <a:avLst/>
              <a:gdLst>
                <a:gd name="T0" fmla="*/ 482 w 870"/>
                <a:gd name="T1" fmla="*/ 678 h 753"/>
                <a:gd name="T2" fmla="*/ 449 w 870"/>
                <a:gd name="T3" fmla="*/ 603 h 753"/>
                <a:gd name="T4" fmla="*/ 670 w 870"/>
                <a:gd name="T5" fmla="*/ 637 h 753"/>
                <a:gd name="T6" fmla="*/ 703 w 870"/>
                <a:gd name="T7" fmla="*/ 416 h 753"/>
                <a:gd name="T8" fmla="*/ 765 w 870"/>
                <a:gd name="T9" fmla="*/ 469 h 753"/>
                <a:gd name="T10" fmla="*/ 862 w 870"/>
                <a:gd name="T11" fmla="*/ 382 h 753"/>
                <a:gd name="T12" fmla="*/ 794 w 870"/>
                <a:gd name="T13" fmla="*/ 271 h 753"/>
                <a:gd name="T14" fmla="*/ 720 w 870"/>
                <a:gd name="T15" fmla="*/ 304 h 753"/>
                <a:gd name="T16" fmla="*/ 753 w 870"/>
                <a:gd name="T17" fmla="*/ 83 h 753"/>
                <a:gd name="T18" fmla="*/ 200 w 870"/>
                <a:gd name="T19" fmla="*/ 0 h 753"/>
                <a:gd name="T20" fmla="*/ 166 w 870"/>
                <a:gd name="T21" fmla="*/ 220 h 753"/>
                <a:gd name="T22" fmla="*/ 105 w 870"/>
                <a:gd name="T23" fmla="*/ 167 h 753"/>
                <a:gd name="T24" fmla="*/ 8 w 870"/>
                <a:gd name="T25" fmla="*/ 254 h 753"/>
                <a:gd name="T26" fmla="*/ 75 w 870"/>
                <a:gd name="T27" fmla="*/ 366 h 753"/>
                <a:gd name="T28" fmla="*/ 150 w 870"/>
                <a:gd name="T29" fmla="*/ 333 h 753"/>
                <a:gd name="T30" fmla="*/ 116 w 870"/>
                <a:gd name="T31" fmla="*/ 553 h 753"/>
                <a:gd name="T32" fmla="*/ 337 w 870"/>
                <a:gd name="T33" fmla="*/ 587 h 753"/>
                <a:gd name="T34" fmla="*/ 284 w 870"/>
                <a:gd name="T35" fmla="*/ 648 h 753"/>
                <a:gd name="T36" fmla="*/ 371 w 870"/>
                <a:gd name="T37" fmla="*/ 745 h 753"/>
                <a:gd name="T38" fmla="*/ 482 w 870"/>
                <a:gd name="T39" fmla="*/ 67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0" h="753">
                  <a:moveTo>
                    <a:pt x="482" y="678"/>
                  </a:moveTo>
                  <a:cubicBezTo>
                    <a:pt x="486" y="650"/>
                    <a:pt x="473" y="622"/>
                    <a:pt x="449" y="603"/>
                  </a:cubicBezTo>
                  <a:cubicBezTo>
                    <a:pt x="670" y="637"/>
                    <a:pt x="670" y="637"/>
                    <a:pt x="670" y="637"/>
                  </a:cubicBezTo>
                  <a:cubicBezTo>
                    <a:pt x="703" y="416"/>
                    <a:pt x="703" y="416"/>
                    <a:pt x="703" y="416"/>
                  </a:cubicBezTo>
                  <a:cubicBezTo>
                    <a:pt x="714" y="444"/>
                    <a:pt x="736" y="465"/>
                    <a:pt x="765" y="469"/>
                  </a:cubicBezTo>
                  <a:cubicBezTo>
                    <a:pt x="810" y="476"/>
                    <a:pt x="853" y="437"/>
                    <a:pt x="862" y="382"/>
                  </a:cubicBezTo>
                  <a:cubicBezTo>
                    <a:pt x="870" y="327"/>
                    <a:pt x="840" y="278"/>
                    <a:pt x="794" y="271"/>
                  </a:cubicBezTo>
                  <a:cubicBezTo>
                    <a:pt x="766" y="267"/>
                    <a:pt x="739" y="280"/>
                    <a:pt x="720" y="304"/>
                  </a:cubicBezTo>
                  <a:cubicBezTo>
                    <a:pt x="753" y="83"/>
                    <a:pt x="753" y="83"/>
                    <a:pt x="753" y="83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66" y="220"/>
                    <a:pt x="166" y="220"/>
                    <a:pt x="166" y="220"/>
                  </a:cubicBezTo>
                  <a:cubicBezTo>
                    <a:pt x="155" y="192"/>
                    <a:pt x="133" y="171"/>
                    <a:pt x="105" y="167"/>
                  </a:cubicBezTo>
                  <a:cubicBezTo>
                    <a:pt x="60" y="160"/>
                    <a:pt x="16" y="199"/>
                    <a:pt x="8" y="254"/>
                  </a:cubicBezTo>
                  <a:cubicBezTo>
                    <a:pt x="0" y="309"/>
                    <a:pt x="30" y="359"/>
                    <a:pt x="75" y="366"/>
                  </a:cubicBezTo>
                  <a:cubicBezTo>
                    <a:pt x="103" y="370"/>
                    <a:pt x="131" y="356"/>
                    <a:pt x="150" y="333"/>
                  </a:cubicBezTo>
                  <a:cubicBezTo>
                    <a:pt x="116" y="553"/>
                    <a:pt x="116" y="553"/>
                    <a:pt x="116" y="553"/>
                  </a:cubicBezTo>
                  <a:cubicBezTo>
                    <a:pt x="337" y="587"/>
                    <a:pt x="337" y="587"/>
                    <a:pt x="337" y="587"/>
                  </a:cubicBezTo>
                  <a:cubicBezTo>
                    <a:pt x="309" y="598"/>
                    <a:pt x="288" y="620"/>
                    <a:pt x="284" y="648"/>
                  </a:cubicBezTo>
                  <a:cubicBezTo>
                    <a:pt x="277" y="693"/>
                    <a:pt x="316" y="737"/>
                    <a:pt x="371" y="745"/>
                  </a:cubicBezTo>
                  <a:cubicBezTo>
                    <a:pt x="426" y="753"/>
                    <a:pt x="475" y="723"/>
                    <a:pt x="482" y="678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id="{7D16AD7F-344F-475B-B024-5696EE909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913" y="1323975"/>
              <a:ext cx="1693862" cy="2152650"/>
            </a:xfrm>
            <a:custGeom>
              <a:avLst/>
              <a:gdLst>
                <a:gd name="T0" fmla="*/ 491 w 560"/>
                <a:gd name="T1" fmla="*/ 532 h 712"/>
                <a:gd name="T2" fmla="*/ 408 w 560"/>
                <a:gd name="T3" fmla="*/ 432 h 712"/>
                <a:gd name="T4" fmla="*/ 491 w 560"/>
                <a:gd name="T5" fmla="*/ 331 h 712"/>
                <a:gd name="T6" fmla="*/ 560 w 560"/>
                <a:gd name="T7" fmla="*/ 375 h 712"/>
                <a:gd name="T8" fmla="*/ 560 w 560"/>
                <a:gd name="T9" fmla="*/ 152 h 712"/>
                <a:gd name="T10" fmla="*/ 335 w 560"/>
                <a:gd name="T11" fmla="*/ 152 h 712"/>
                <a:gd name="T12" fmla="*/ 379 w 560"/>
                <a:gd name="T13" fmla="*/ 83 h 712"/>
                <a:gd name="T14" fmla="*/ 278 w 560"/>
                <a:gd name="T15" fmla="*/ 0 h 712"/>
                <a:gd name="T16" fmla="*/ 178 w 560"/>
                <a:gd name="T17" fmla="*/ 83 h 712"/>
                <a:gd name="T18" fmla="*/ 222 w 560"/>
                <a:gd name="T19" fmla="*/ 152 h 712"/>
                <a:gd name="T20" fmla="*/ 0 w 560"/>
                <a:gd name="T21" fmla="*/ 152 h 712"/>
                <a:gd name="T22" fmla="*/ 0 w 560"/>
                <a:gd name="T23" fmla="*/ 381 h 712"/>
                <a:gd name="T24" fmla="*/ 71 w 560"/>
                <a:gd name="T25" fmla="*/ 331 h 712"/>
                <a:gd name="T26" fmla="*/ 155 w 560"/>
                <a:gd name="T27" fmla="*/ 432 h 712"/>
                <a:gd name="T28" fmla="*/ 71 w 560"/>
                <a:gd name="T29" fmla="*/ 532 h 712"/>
                <a:gd name="T30" fmla="*/ 0 w 560"/>
                <a:gd name="T31" fmla="*/ 483 h 712"/>
                <a:gd name="T32" fmla="*/ 0 w 560"/>
                <a:gd name="T33" fmla="*/ 712 h 712"/>
                <a:gd name="T34" fmla="*/ 560 w 560"/>
                <a:gd name="T35" fmla="*/ 712 h 712"/>
                <a:gd name="T36" fmla="*/ 560 w 560"/>
                <a:gd name="T37" fmla="*/ 489 h 712"/>
                <a:gd name="T38" fmla="*/ 491 w 560"/>
                <a:gd name="T39" fmla="*/ 532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2">
                  <a:moveTo>
                    <a:pt x="491" y="532"/>
                  </a:moveTo>
                  <a:cubicBezTo>
                    <a:pt x="446" y="532"/>
                    <a:pt x="408" y="487"/>
                    <a:pt x="408" y="432"/>
                  </a:cubicBezTo>
                  <a:cubicBezTo>
                    <a:pt x="408" y="376"/>
                    <a:pt x="446" y="331"/>
                    <a:pt x="491" y="331"/>
                  </a:cubicBezTo>
                  <a:cubicBezTo>
                    <a:pt x="520" y="331"/>
                    <a:pt x="545" y="349"/>
                    <a:pt x="560" y="375"/>
                  </a:cubicBezTo>
                  <a:cubicBezTo>
                    <a:pt x="560" y="152"/>
                    <a:pt x="560" y="152"/>
                    <a:pt x="560" y="152"/>
                  </a:cubicBezTo>
                  <a:cubicBezTo>
                    <a:pt x="335" y="152"/>
                    <a:pt x="335" y="152"/>
                    <a:pt x="335" y="152"/>
                  </a:cubicBezTo>
                  <a:cubicBezTo>
                    <a:pt x="361" y="137"/>
                    <a:pt x="379" y="112"/>
                    <a:pt x="379" y="83"/>
                  </a:cubicBezTo>
                  <a:cubicBezTo>
                    <a:pt x="379" y="37"/>
                    <a:pt x="334" y="0"/>
                    <a:pt x="278" y="0"/>
                  </a:cubicBezTo>
                  <a:cubicBezTo>
                    <a:pt x="223" y="0"/>
                    <a:pt x="178" y="37"/>
                    <a:pt x="178" y="83"/>
                  </a:cubicBezTo>
                  <a:cubicBezTo>
                    <a:pt x="178" y="112"/>
                    <a:pt x="195" y="137"/>
                    <a:pt x="222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14" y="351"/>
                    <a:pt x="41" y="331"/>
                    <a:pt x="71" y="331"/>
                  </a:cubicBezTo>
                  <a:cubicBezTo>
                    <a:pt x="117" y="331"/>
                    <a:pt x="155" y="376"/>
                    <a:pt x="155" y="432"/>
                  </a:cubicBezTo>
                  <a:cubicBezTo>
                    <a:pt x="155" y="487"/>
                    <a:pt x="117" y="532"/>
                    <a:pt x="71" y="532"/>
                  </a:cubicBezTo>
                  <a:cubicBezTo>
                    <a:pt x="41" y="532"/>
                    <a:pt x="14" y="512"/>
                    <a:pt x="0" y="483"/>
                  </a:cubicBezTo>
                  <a:cubicBezTo>
                    <a:pt x="0" y="712"/>
                    <a:pt x="0" y="712"/>
                    <a:pt x="0" y="712"/>
                  </a:cubicBezTo>
                  <a:cubicBezTo>
                    <a:pt x="560" y="712"/>
                    <a:pt x="560" y="712"/>
                    <a:pt x="560" y="712"/>
                  </a:cubicBezTo>
                  <a:cubicBezTo>
                    <a:pt x="560" y="489"/>
                    <a:pt x="560" y="489"/>
                    <a:pt x="560" y="489"/>
                  </a:cubicBezTo>
                  <a:cubicBezTo>
                    <a:pt x="545" y="515"/>
                    <a:pt x="520" y="532"/>
                    <a:pt x="491" y="532"/>
                  </a:cubicBezTo>
                  <a:close/>
                </a:path>
              </a:pathLst>
            </a:custGeom>
            <a:solidFill>
              <a:srgbClr val="FF4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id="{CABEC773-F8F8-4A87-AF1E-FED334EDE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5838" y="3016250"/>
              <a:ext cx="2622550" cy="2151063"/>
            </a:xfrm>
            <a:custGeom>
              <a:avLst/>
              <a:gdLst>
                <a:gd name="T0" fmla="*/ 536 w 867"/>
                <a:gd name="T1" fmla="*/ 640 h 712"/>
                <a:gd name="T2" fmla="*/ 487 w 867"/>
                <a:gd name="T3" fmla="*/ 712 h 712"/>
                <a:gd name="T4" fmla="*/ 716 w 867"/>
                <a:gd name="T5" fmla="*/ 712 h 712"/>
                <a:gd name="T6" fmla="*/ 716 w 867"/>
                <a:gd name="T7" fmla="*/ 488 h 712"/>
                <a:gd name="T8" fmla="*/ 784 w 867"/>
                <a:gd name="T9" fmla="*/ 532 h 712"/>
                <a:gd name="T10" fmla="*/ 867 w 867"/>
                <a:gd name="T11" fmla="*/ 432 h 712"/>
                <a:gd name="T12" fmla="*/ 784 w 867"/>
                <a:gd name="T13" fmla="*/ 331 h 712"/>
                <a:gd name="T14" fmla="*/ 716 w 867"/>
                <a:gd name="T15" fmla="*/ 375 h 712"/>
                <a:gd name="T16" fmla="*/ 716 w 867"/>
                <a:gd name="T17" fmla="*/ 152 h 712"/>
                <a:gd name="T18" fmla="*/ 493 w 867"/>
                <a:gd name="T19" fmla="*/ 152 h 712"/>
                <a:gd name="T20" fmla="*/ 536 w 867"/>
                <a:gd name="T21" fmla="*/ 83 h 712"/>
                <a:gd name="T22" fmla="*/ 436 w 867"/>
                <a:gd name="T23" fmla="*/ 0 h 712"/>
                <a:gd name="T24" fmla="*/ 336 w 867"/>
                <a:gd name="T25" fmla="*/ 83 h 712"/>
                <a:gd name="T26" fmla="*/ 379 w 867"/>
                <a:gd name="T27" fmla="*/ 152 h 712"/>
                <a:gd name="T28" fmla="*/ 156 w 867"/>
                <a:gd name="T29" fmla="*/ 152 h 712"/>
                <a:gd name="T30" fmla="*/ 156 w 867"/>
                <a:gd name="T31" fmla="*/ 384 h 712"/>
                <a:gd name="T32" fmla="*/ 83 w 867"/>
                <a:gd name="T33" fmla="*/ 331 h 712"/>
                <a:gd name="T34" fmla="*/ 0 w 867"/>
                <a:gd name="T35" fmla="*/ 432 h 712"/>
                <a:gd name="T36" fmla="*/ 83 w 867"/>
                <a:gd name="T37" fmla="*/ 532 h 712"/>
                <a:gd name="T38" fmla="*/ 156 w 867"/>
                <a:gd name="T39" fmla="*/ 479 h 712"/>
                <a:gd name="T40" fmla="*/ 156 w 867"/>
                <a:gd name="T41" fmla="*/ 712 h 712"/>
                <a:gd name="T42" fmla="*/ 385 w 867"/>
                <a:gd name="T43" fmla="*/ 712 h 712"/>
                <a:gd name="T44" fmla="*/ 336 w 867"/>
                <a:gd name="T45" fmla="*/ 640 h 712"/>
                <a:gd name="T46" fmla="*/ 436 w 867"/>
                <a:gd name="T47" fmla="*/ 557 h 712"/>
                <a:gd name="T48" fmla="*/ 536 w 867"/>
                <a:gd name="T49" fmla="*/ 64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67" h="712">
                  <a:moveTo>
                    <a:pt x="536" y="640"/>
                  </a:moveTo>
                  <a:cubicBezTo>
                    <a:pt x="536" y="671"/>
                    <a:pt x="516" y="697"/>
                    <a:pt x="487" y="712"/>
                  </a:cubicBezTo>
                  <a:cubicBezTo>
                    <a:pt x="716" y="712"/>
                    <a:pt x="716" y="712"/>
                    <a:pt x="716" y="712"/>
                  </a:cubicBezTo>
                  <a:cubicBezTo>
                    <a:pt x="716" y="488"/>
                    <a:pt x="716" y="488"/>
                    <a:pt x="716" y="488"/>
                  </a:cubicBezTo>
                  <a:cubicBezTo>
                    <a:pt x="731" y="515"/>
                    <a:pt x="756" y="532"/>
                    <a:pt x="784" y="532"/>
                  </a:cubicBezTo>
                  <a:cubicBezTo>
                    <a:pt x="830" y="532"/>
                    <a:pt x="867" y="487"/>
                    <a:pt x="867" y="432"/>
                  </a:cubicBezTo>
                  <a:cubicBezTo>
                    <a:pt x="867" y="376"/>
                    <a:pt x="830" y="331"/>
                    <a:pt x="784" y="331"/>
                  </a:cubicBezTo>
                  <a:cubicBezTo>
                    <a:pt x="756" y="331"/>
                    <a:pt x="731" y="349"/>
                    <a:pt x="716" y="375"/>
                  </a:cubicBezTo>
                  <a:cubicBezTo>
                    <a:pt x="716" y="152"/>
                    <a:pt x="716" y="152"/>
                    <a:pt x="716" y="152"/>
                  </a:cubicBezTo>
                  <a:cubicBezTo>
                    <a:pt x="493" y="152"/>
                    <a:pt x="493" y="152"/>
                    <a:pt x="493" y="152"/>
                  </a:cubicBezTo>
                  <a:cubicBezTo>
                    <a:pt x="519" y="137"/>
                    <a:pt x="536" y="112"/>
                    <a:pt x="536" y="83"/>
                  </a:cubicBezTo>
                  <a:cubicBezTo>
                    <a:pt x="536" y="37"/>
                    <a:pt x="491" y="0"/>
                    <a:pt x="436" y="0"/>
                  </a:cubicBezTo>
                  <a:cubicBezTo>
                    <a:pt x="381" y="0"/>
                    <a:pt x="336" y="37"/>
                    <a:pt x="336" y="83"/>
                  </a:cubicBezTo>
                  <a:cubicBezTo>
                    <a:pt x="336" y="112"/>
                    <a:pt x="353" y="137"/>
                    <a:pt x="379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384"/>
                    <a:pt x="156" y="384"/>
                    <a:pt x="156" y="384"/>
                  </a:cubicBezTo>
                  <a:cubicBezTo>
                    <a:pt x="142" y="353"/>
                    <a:pt x="114" y="331"/>
                    <a:pt x="83" y="331"/>
                  </a:cubicBezTo>
                  <a:cubicBezTo>
                    <a:pt x="37" y="331"/>
                    <a:pt x="0" y="376"/>
                    <a:pt x="0" y="432"/>
                  </a:cubicBezTo>
                  <a:cubicBezTo>
                    <a:pt x="0" y="487"/>
                    <a:pt x="37" y="532"/>
                    <a:pt x="83" y="532"/>
                  </a:cubicBezTo>
                  <a:cubicBezTo>
                    <a:pt x="114" y="532"/>
                    <a:pt x="142" y="511"/>
                    <a:pt x="156" y="479"/>
                  </a:cubicBezTo>
                  <a:cubicBezTo>
                    <a:pt x="156" y="712"/>
                    <a:pt x="156" y="712"/>
                    <a:pt x="156" y="712"/>
                  </a:cubicBezTo>
                  <a:cubicBezTo>
                    <a:pt x="385" y="712"/>
                    <a:pt x="385" y="712"/>
                    <a:pt x="385" y="712"/>
                  </a:cubicBezTo>
                  <a:cubicBezTo>
                    <a:pt x="355" y="697"/>
                    <a:pt x="336" y="671"/>
                    <a:pt x="336" y="640"/>
                  </a:cubicBezTo>
                  <a:cubicBezTo>
                    <a:pt x="336" y="594"/>
                    <a:pt x="381" y="557"/>
                    <a:pt x="436" y="557"/>
                  </a:cubicBezTo>
                  <a:cubicBezTo>
                    <a:pt x="491" y="557"/>
                    <a:pt x="536" y="594"/>
                    <a:pt x="536" y="640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pic>
        <p:nvPicPr>
          <p:cNvPr id="36" name="Picture 6" descr="https://papik.pro/uploads/posts/2023-01/1674240538_papik-pro-p-znaniya-risunok-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 b="8138"/>
          <a:stretch>
            <a:fillRect/>
          </a:stretch>
        </p:blipFill>
        <p:spPr bwMode="auto">
          <a:xfrm>
            <a:off x="4346368" y="1929379"/>
            <a:ext cx="794759" cy="968199"/>
          </a:xfrm>
          <a:prstGeom prst="rect">
            <a:avLst/>
          </a:prstGeom>
          <a:noFill/>
        </p:spPr>
      </p:pic>
      <p:pic>
        <p:nvPicPr>
          <p:cNvPr id="37" name="Picture 8" descr="https://t1.ftcdn.net/jpg/00/66/52/56/240_F_66525637_mE3mnCfKOouYoDZpMHiDOjXz2cL65Goi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8271" y="3206339"/>
            <a:ext cx="1030482" cy="926276"/>
          </a:xfrm>
          <a:prstGeom prst="rect">
            <a:avLst/>
          </a:prstGeom>
          <a:noFill/>
        </p:spPr>
      </p:pic>
      <p:pic>
        <p:nvPicPr>
          <p:cNvPr id="38" name="Picture 19" descr="https://avatars.dzeninfra.ru/get-zen_doc/3930378/pub_5f8ffc016dc8f92edaa50928_5f9008596ca69c780209a67a/scale_120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8245" y="4589814"/>
            <a:ext cx="825334" cy="825334"/>
          </a:xfrm>
          <a:prstGeom prst="rect">
            <a:avLst/>
          </a:prstGeom>
          <a:noFill/>
        </p:spPr>
      </p:pic>
      <p:pic>
        <p:nvPicPr>
          <p:cNvPr id="39" name="Picture 10" descr="https://static.vecteezy.com/system/resources/previews/000/365/361/original/boy-asking-questions-about-school-work-vector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70816" y="1983179"/>
            <a:ext cx="860610" cy="881030"/>
          </a:xfrm>
          <a:prstGeom prst="rect">
            <a:avLst/>
          </a:prstGeom>
          <a:noFill/>
        </p:spPr>
      </p:pic>
      <p:pic>
        <p:nvPicPr>
          <p:cNvPr id="40" name="Picture 12" descr="https://i.pinimg.com/originals/5c/33/7e/5c337eed46c0180acf1f959e3aff70f1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17079" y="3198164"/>
            <a:ext cx="855025" cy="848196"/>
          </a:xfrm>
          <a:prstGeom prst="rect">
            <a:avLst/>
          </a:prstGeom>
          <a:noFill/>
        </p:spPr>
      </p:pic>
      <p:pic>
        <p:nvPicPr>
          <p:cNvPr id="42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2709" y="4643252"/>
            <a:ext cx="1108034" cy="55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вал 19"/>
          <p:cNvSpPr/>
          <p:nvPr/>
        </p:nvSpPr>
        <p:spPr>
          <a:xfrm>
            <a:off x="4560124" y="4215740"/>
            <a:ext cx="4251367" cy="1941616"/>
          </a:xfrm>
          <a:prstGeom prst="ellipse">
            <a:avLst/>
          </a:prstGeom>
          <a:solidFill>
            <a:srgbClr val="3E9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0" y="641269"/>
            <a:ext cx="1223158" cy="1199407"/>
          </a:xfrm>
          <a:prstGeom prst="ellipse">
            <a:avLst/>
          </a:prstGeom>
          <a:solidFill>
            <a:srgbClr val="FFAF2D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351808" y="342406"/>
            <a:ext cx="1223158" cy="1199407"/>
          </a:xfrm>
          <a:prstGeom prst="ellipse">
            <a:avLst/>
          </a:prstGeom>
          <a:solidFill>
            <a:srgbClr val="FFAF2D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869869" y="530432"/>
            <a:ext cx="1223158" cy="1199407"/>
          </a:xfrm>
          <a:prstGeom prst="ellipse">
            <a:avLst/>
          </a:prstGeom>
          <a:solidFill>
            <a:srgbClr val="FFAF2D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H="1" flipV="1">
            <a:off x="736270" y="1864426"/>
            <a:ext cx="192103" cy="370327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1969325" y="1577440"/>
            <a:ext cx="25730" cy="417615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3016332" y="1731820"/>
            <a:ext cx="223654" cy="37011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51" idx="4"/>
          </p:cNvCxnSpPr>
          <p:nvPr/>
        </p:nvCxnSpPr>
        <p:spPr>
          <a:xfrm flipH="1" flipV="1">
            <a:off x="6738259" y="3382488"/>
            <a:ext cx="7044" cy="72659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 flipV="1">
            <a:off x="3121234" y="3144984"/>
            <a:ext cx="2080158" cy="1248886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5270667" y="2137557"/>
            <a:ext cx="2935184" cy="1244931"/>
          </a:xfrm>
          <a:prstGeom prst="ellipse">
            <a:avLst/>
          </a:prstGeom>
          <a:solidFill>
            <a:srgbClr val="CBD0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4653148" y="674915"/>
            <a:ext cx="1223158" cy="1199407"/>
          </a:xfrm>
          <a:prstGeom prst="ellips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6004956" y="376052"/>
            <a:ext cx="1223158" cy="1199407"/>
          </a:xfrm>
          <a:prstGeom prst="ellips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 flipH="1" flipV="1">
            <a:off x="5474525" y="1888176"/>
            <a:ext cx="107237" cy="491073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 flipV="1">
            <a:off x="6622473" y="1611086"/>
            <a:ext cx="25730" cy="417615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7669480" y="1765466"/>
            <a:ext cx="223654" cy="37011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Овал 64"/>
          <p:cNvSpPr/>
          <p:nvPr/>
        </p:nvSpPr>
        <p:spPr>
          <a:xfrm>
            <a:off x="1591293" y="5658592"/>
            <a:ext cx="1246910" cy="1199408"/>
          </a:xfrm>
          <a:prstGeom prst="ellipse">
            <a:avLst/>
          </a:prstGeom>
          <a:solidFill>
            <a:srgbClr val="C7A1E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 стрелкой 65"/>
          <p:cNvCxnSpPr/>
          <p:nvPr/>
        </p:nvCxnSpPr>
        <p:spPr>
          <a:xfrm>
            <a:off x="3572496" y="2686791"/>
            <a:ext cx="1640772" cy="3265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H="1">
            <a:off x="3420094" y="4773881"/>
            <a:ext cx="1294411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flipH="1">
            <a:off x="712416" y="5177642"/>
            <a:ext cx="285110" cy="263396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endCxn id="65" idx="0"/>
          </p:cNvCxnSpPr>
          <p:nvPr/>
        </p:nvCxnSpPr>
        <p:spPr>
          <a:xfrm>
            <a:off x="2158341" y="5326084"/>
            <a:ext cx="56407" cy="33250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flipV="1">
            <a:off x="8039596" y="3811979"/>
            <a:ext cx="1045027" cy="522517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H="1">
            <a:off x="9802067" y="4227616"/>
            <a:ext cx="446338" cy="464149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11039106" y="4259284"/>
            <a:ext cx="316674" cy="427511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0" name="Прямоугольник 109"/>
          <p:cNvSpPr/>
          <p:nvPr/>
        </p:nvSpPr>
        <p:spPr>
          <a:xfrm>
            <a:off x="7942670" y="712911"/>
            <a:ext cx="4828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3</a:t>
            </a:r>
            <a:endParaRPr lang="ru-RU" sz="4400" i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19" name="Овал 118"/>
          <p:cNvSpPr/>
          <p:nvPr/>
        </p:nvSpPr>
        <p:spPr>
          <a:xfrm>
            <a:off x="601686" y="2040575"/>
            <a:ext cx="2935184" cy="1244931"/>
          </a:xfrm>
          <a:prstGeom prst="ellipse">
            <a:avLst/>
          </a:prstGeom>
          <a:solidFill>
            <a:srgbClr val="FCC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Овал 121"/>
          <p:cNvSpPr/>
          <p:nvPr/>
        </p:nvSpPr>
        <p:spPr>
          <a:xfrm>
            <a:off x="9054935" y="2905495"/>
            <a:ext cx="2935184" cy="1244931"/>
          </a:xfrm>
          <a:prstGeom prst="ellipse">
            <a:avLst/>
          </a:prstGeom>
          <a:solidFill>
            <a:srgbClr val="FFC4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Овал 126"/>
          <p:cNvSpPr/>
          <p:nvPr/>
        </p:nvSpPr>
        <p:spPr>
          <a:xfrm>
            <a:off x="9185563" y="4732318"/>
            <a:ext cx="1223158" cy="1199407"/>
          </a:xfrm>
          <a:prstGeom prst="ellipse">
            <a:avLst/>
          </a:prstGeom>
          <a:solidFill>
            <a:srgbClr val="FF7D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10824359" y="4756068"/>
            <a:ext cx="1223158" cy="1199407"/>
          </a:xfrm>
          <a:prstGeom prst="ellipse">
            <a:avLst/>
          </a:prstGeom>
          <a:solidFill>
            <a:srgbClr val="FF7D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Овал 133"/>
          <p:cNvSpPr/>
          <p:nvPr/>
        </p:nvSpPr>
        <p:spPr>
          <a:xfrm>
            <a:off x="0" y="5460671"/>
            <a:ext cx="1246910" cy="1199408"/>
          </a:xfrm>
          <a:prstGeom prst="ellipse">
            <a:avLst/>
          </a:prstGeom>
          <a:solidFill>
            <a:srgbClr val="C7A1E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Овал 138"/>
          <p:cNvSpPr/>
          <p:nvPr/>
        </p:nvSpPr>
        <p:spPr>
          <a:xfrm>
            <a:off x="7594270" y="611579"/>
            <a:ext cx="1223158" cy="1199407"/>
          </a:xfrm>
          <a:prstGeom prst="ellips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43" name="Овал 142"/>
          <p:cNvSpPr/>
          <p:nvPr/>
        </p:nvSpPr>
        <p:spPr>
          <a:xfrm>
            <a:off x="397828" y="4045526"/>
            <a:ext cx="2935184" cy="1244931"/>
          </a:xfrm>
          <a:prstGeom prst="ellipse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59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вал 19"/>
          <p:cNvSpPr/>
          <p:nvPr/>
        </p:nvSpPr>
        <p:spPr>
          <a:xfrm>
            <a:off x="4560124" y="4215740"/>
            <a:ext cx="4251367" cy="1941616"/>
          </a:xfrm>
          <a:prstGeom prst="ellipse">
            <a:avLst/>
          </a:prstGeom>
          <a:solidFill>
            <a:srgbClr val="3E9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0" y="641269"/>
            <a:ext cx="1223158" cy="1199407"/>
          </a:xfrm>
          <a:prstGeom prst="ellipse">
            <a:avLst/>
          </a:prstGeom>
          <a:solidFill>
            <a:srgbClr val="FFAF2D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м.</a:t>
            </a:r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351808" y="342406"/>
            <a:ext cx="1223158" cy="1199407"/>
          </a:xfrm>
          <a:prstGeom prst="ellipse">
            <a:avLst/>
          </a:prstGeom>
          <a:solidFill>
            <a:srgbClr val="FFAF2D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ж.</a:t>
            </a:r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869869" y="530432"/>
            <a:ext cx="1223158" cy="1199407"/>
          </a:xfrm>
          <a:prstGeom prst="ellipse">
            <a:avLst/>
          </a:prstGeom>
          <a:solidFill>
            <a:srgbClr val="FFAF2D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ср.</a:t>
            </a:r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H="1" flipV="1">
            <a:off x="736270" y="1864426"/>
            <a:ext cx="192103" cy="370327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1969325" y="1577440"/>
            <a:ext cx="25730" cy="417615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3016332" y="1731820"/>
            <a:ext cx="223654" cy="37011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51" idx="4"/>
          </p:cNvCxnSpPr>
          <p:nvPr/>
        </p:nvCxnSpPr>
        <p:spPr>
          <a:xfrm flipH="1" flipV="1">
            <a:off x="6738259" y="3382488"/>
            <a:ext cx="7044" cy="72659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 flipV="1">
            <a:off x="3121234" y="3144984"/>
            <a:ext cx="2080158" cy="1248886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5270667" y="2137557"/>
            <a:ext cx="2935184" cy="1244931"/>
          </a:xfrm>
          <a:prstGeom prst="ellipse">
            <a:avLst/>
          </a:prstGeom>
          <a:solidFill>
            <a:srgbClr val="CBD0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4653148" y="674915"/>
            <a:ext cx="1223158" cy="1199407"/>
          </a:xfrm>
          <a:prstGeom prst="ellips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6004956" y="376052"/>
            <a:ext cx="1223158" cy="1199407"/>
          </a:xfrm>
          <a:prstGeom prst="ellips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 flipH="1" flipV="1">
            <a:off x="5474525" y="1888176"/>
            <a:ext cx="107237" cy="491073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 flipV="1">
            <a:off x="6622473" y="1611086"/>
            <a:ext cx="25730" cy="417615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7669480" y="1765466"/>
            <a:ext cx="223654" cy="37011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Овал 64"/>
          <p:cNvSpPr/>
          <p:nvPr/>
        </p:nvSpPr>
        <p:spPr>
          <a:xfrm>
            <a:off x="1591293" y="5658592"/>
            <a:ext cx="1246910" cy="1199408"/>
          </a:xfrm>
          <a:prstGeom prst="ellipse">
            <a:avLst/>
          </a:prstGeom>
          <a:solidFill>
            <a:srgbClr val="C7A1E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 стрелкой 65"/>
          <p:cNvCxnSpPr/>
          <p:nvPr/>
        </p:nvCxnSpPr>
        <p:spPr>
          <a:xfrm>
            <a:off x="3572496" y="2686791"/>
            <a:ext cx="1640772" cy="3265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H="1">
            <a:off x="3420094" y="4773881"/>
            <a:ext cx="1294411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flipH="1">
            <a:off x="712416" y="5177642"/>
            <a:ext cx="285110" cy="263396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endCxn id="65" idx="0"/>
          </p:cNvCxnSpPr>
          <p:nvPr/>
        </p:nvCxnSpPr>
        <p:spPr>
          <a:xfrm>
            <a:off x="2158341" y="5326084"/>
            <a:ext cx="56407" cy="33250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flipV="1">
            <a:off x="8039596" y="3811979"/>
            <a:ext cx="1045027" cy="522517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H="1">
            <a:off x="9802067" y="4227616"/>
            <a:ext cx="446338" cy="464149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11039106" y="4259284"/>
            <a:ext cx="316674" cy="427511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4983324" y="786142"/>
            <a:ext cx="4203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1</a:t>
            </a:r>
            <a:endParaRPr lang="ru-RU" sz="3200" b="1" i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6477636" y="582283"/>
            <a:ext cx="4203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2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7942670" y="712911"/>
            <a:ext cx="4828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3</a:t>
            </a:r>
            <a:endParaRPr lang="ru-RU" sz="4400" i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5572495" y="2375456"/>
            <a:ext cx="23018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склонение </a:t>
            </a:r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4540949" y="4463535"/>
            <a:ext cx="44797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Имя</a:t>
            </a:r>
          </a:p>
          <a:p>
            <a:pPr algn="ctr"/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существительное  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19" name="Овал 118"/>
          <p:cNvSpPr/>
          <p:nvPr/>
        </p:nvSpPr>
        <p:spPr>
          <a:xfrm>
            <a:off x="601686" y="2040575"/>
            <a:ext cx="2935184" cy="1244931"/>
          </a:xfrm>
          <a:prstGeom prst="ellipse">
            <a:avLst/>
          </a:prstGeom>
          <a:solidFill>
            <a:srgbClr val="FCC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Овал 121"/>
          <p:cNvSpPr/>
          <p:nvPr/>
        </p:nvSpPr>
        <p:spPr>
          <a:xfrm>
            <a:off x="9054935" y="2905495"/>
            <a:ext cx="2935184" cy="1244931"/>
          </a:xfrm>
          <a:prstGeom prst="ellipse">
            <a:avLst/>
          </a:prstGeom>
          <a:solidFill>
            <a:srgbClr val="FFC4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Овал 126"/>
          <p:cNvSpPr/>
          <p:nvPr/>
        </p:nvSpPr>
        <p:spPr>
          <a:xfrm>
            <a:off x="9185563" y="4732318"/>
            <a:ext cx="1223158" cy="1199407"/>
          </a:xfrm>
          <a:prstGeom prst="ellipse">
            <a:avLst/>
          </a:prstGeom>
          <a:solidFill>
            <a:srgbClr val="FF7D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10824359" y="4756068"/>
            <a:ext cx="1223158" cy="1199407"/>
          </a:xfrm>
          <a:prstGeom prst="ellipse">
            <a:avLst/>
          </a:prstGeom>
          <a:solidFill>
            <a:srgbClr val="FF7D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Овал 133"/>
          <p:cNvSpPr/>
          <p:nvPr/>
        </p:nvSpPr>
        <p:spPr>
          <a:xfrm>
            <a:off x="0" y="5460671"/>
            <a:ext cx="1246910" cy="1199408"/>
          </a:xfrm>
          <a:prstGeom prst="ellipse">
            <a:avLst/>
          </a:prstGeom>
          <a:solidFill>
            <a:srgbClr val="C7A1E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Овал 138"/>
          <p:cNvSpPr/>
          <p:nvPr/>
        </p:nvSpPr>
        <p:spPr>
          <a:xfrm>
            <a:off x="7594270" y="611579"/>
            <a:ext cx="1223158" cy="1199407"/>
          </a:xfrm>
          <a:prstGeom prst="ellips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43" name="Овал 142"/>
          <p:cNvSpPr/>
          <p:nvPr/>
        </p:nvSpPr>
        <p:spPr>
          <a:xfrm>
            <a:off x="397828" y="4045526"/>
            <a:ext cx="2935184" cy="1244931"/>
          </a:xfrm>
          <a:prstGeom prst="ellipse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>
            <a:off x="8031325" y="841561"/>
            <a:ext cx="4203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3</a:t>
            </a:r>
          </a:p>
        </p:txBody>
      </p:sp>
      <p:sp>
        <p:nvSpPr>
          <p:cNvPr id="146" name="Прямоугольник 145"/>
          <p:cNvSpPr/>
          <p:nvPr/>
        </p:nvSpPr>
        <p:spPr>
          <a:xfrm>
            <a:off x="1621734" y="2254724"/>
            <a:ext cx="8891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род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9972632" y="3252252"/>
            <a:ext cx="13115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число</a:t>
            </a:r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9465673" y="4997924"/>
            <a:ext cx="710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ед.</a:t>
            </a:r>
          </a:p>
        </p:txBody>
      </p:sp>
      <p:sp>
        <p:nvSpPr>
          <p:cNvPr id="150" name="Прямоугольник 149"/>
          <p:cNvSpPr/>
          <p:nvPr/>
        </p:nvSpPr>
        <p:spPr>
          <a:xfrm>
            <a:off x="11067580" y="5043443"/>
            <a:ext cx="8515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мн.</a:t>
            </a:r>
          </a:p>
        </p:txBody>
      </p:sp>
      <p:sp>
        <p:nvSpPr>
          <p:cNvPr id="162" name="Прямоугольник 161"/>
          <p:cNvSpPr/>
          <p:nvPr/>
        </p:nvSpPr>
        <p:spPr>
          <a:xfrm>
            <a:off x="560736" y="4105297"/>
            <a:ext cx="246093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отвечает 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на вопросы</a:t>
            </a:r>
          </a:p>
        </p:txBody>
      </p:sp>
      <p:sp>
        <p:nvSpPr>
          <p:cNvPr id="163" name="Прямоугольник 162"/>
          <p:cNvSpPr/>
          <p:nvPr/>
        </p:nvSpPr>
        <p:spPr>
          <a:xfrm>
            <a:off x="1573651" y="5391398"/>
            <a:ext cx="1323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</a:p>
          <a:p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что?</a:t>
            </a:r>
          </a:p>
        </p:txBody>
      </p:sp>
      <p:sp>
        <p:nvSpPr>
          <p:cNvPr id="164" name="Прямоугольник 163"/>
          <p:cNvSpPr/>
          <p:nvPr/>
        </p:nvSpPr>
        <p:spPr>
          <a:xfrm>
            <a:off x="0" y="5761904"/>
            <a:ext cx="1178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кто?</a:t>
            </a:r>
          </a:p>
        </p:txBody>
      </p:sp>
    </p:spTree>
    <p:extLst>
      <p:ext uri="{BB962C8B-B14F-4D97-AF65-F5344CB8AC3E}">
        <p14:creationId xmlns:p14="http://schemas.microsoft.com/office/powerpoint/2010/main" val="284459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4393" y="154379"/>
            <a:ext cx="7089983" cy="656792"/>
          </a:xfrm>
        </p:spPr>
        <p:txBody>
          <a:bodyPr/>
          <a:lstStyle/>
          <a:p>
            <a:r>
              <a:rPr lang="ru-RU" sz="3600" dirty="0" smtClean="0">
                <a:solidFill>
                  <a:srgbClr val="0B5D77"/>
                </a:solidFill>
              </a:rPr>
              <a:t>РЕФЛЕКСИВНАЯ МИШЕНЬ</a:t>
            </a:r>
            <a:endParaRPr lang="ru-RU" sz="3600" dirty="0">
              <a:solidFill>
                <a:srgbClr val="0B5D77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3009" y="1022667"/>
            <a:ext cx="9669894" cy="5551950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  <a:cs typeface="+mj-cs"/>
              </a:rPr>
              <a:t>Уча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щимся демонстрируется мишень, которая делится на сектора. В каждом из секторов записываются параметры - вопросы рефлексии содержания учебной деятельности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. </a:t>
            </a:r>
          </a:p>
        </p:txBody>
      </p:sp>
      <p:grpSp>
        <p:nvGrpSpPr>
          <p:cNvPr id="4" name="组合 6">
            <a:extLst>
              <a:ext uri="{FF2B5EF4-FFF2-40B4-BE49-F238E27FC236}">
                <a16:creationId xmlns:a16="http://schemas.microsoft.com/office/drawing/2014/main" id="{0E17B30E-753A-4E93-AA09-371060C92DF5}"/>
              </a:ext>
            </a:extLst>
          </p:cNvPr>
          <p:cNvGrpSpPr/>
          <p:nvPr/>
        </p:nvGrpSpPr>
        <p:grpSpPr>
          <a:xfrm>
            <a:off x="10287399" y="165727"/>
            <a:ext cx="1773973" cy="1433332"/>
            <a:chOff x="6065838" y="548592"/>
            <a:chExt cx="4799011" cy="5075921"/>
          </a:xfrm>
        </p:grpSpPr>
        <p:sp>
          <p:nvSpPr>
            <p:cNvPr id="5" name="Freeform 17">
              <a:extLst>
                <a:ext uri="{FF2B5EF4-FFF2-40B4-BE49-F238E27FC236}">
                  <a16:creationId xmlns:a16="http://schemas.microsoft.com/office/drawing/2014/main" id="{A328E141-5FC3-46A1-ACB9-2C991889D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3476625"/>
              <a:ext cx="1692275" cy="2147888"/>
            </a:xfrm>
            <a:custGeom>
              <a:avLst/>
              <a:gdLst>
                <a:gd name="T0" fmla="*/ 380 w 560"/>
                <a:gd name="T1" fmla="*/ 628 h 711"/>
                <a:gd name="T2" fmla="*/ 337 w 560"/>
                <a:gd name="T3" fmla="*/ 560 h 711"/>
                <a:gd name="T4" fmla="*/ 560 w 560"/>
                <a:gd name="T5" fmla="*/ 560 h 711"/>
                <a:gd name="T6" fmla="*/ 560 w 560"/>
                <a:gd name="T7" fmla="*/ 330 h 711"/>
                <a:gd name="T8" fmla="*/ 488 w 560"/>
                <a:gd name="T9" fmla="*/ 380 h 711"/>
                <a:gd name="T10" fmla="*/ 405 w 560"/>
                <a:gd name="T11" fmla="*/ 280 h 711"/>
                <a:gd name="T12" fmla="*/ 488 w 560"/>
                <a:gd name="T13" fmla="*/ 179 h 711"/>
                <a:gd name="T14" fmla="*/ 560 w 560"/>
                <a:gd name="T15" fmla="*/ 229 h 711"/>
                <a:gd name="T16" fmla="*/ 560 w 560"/>
                <a:gd name="T17" fmla="*/ 0 h 711"/>
                <a:gd name="T18" fmla="*/ 337 w 560"/>
                <a:gd name="T19" fmla="*/ 0 h 711"/>
                <a:gd name="T20" fmla="*/ 380 w 560"/>
                <a:gd name="T21" fmla="*/ 68 h 711"/>
                <a:gd name="T22" fmla="*/ 280 w 560"/>
                <a:gd name="T23" fmla="*/ 151 h 711"/>
                <a:gd name="T24" fmla="*/ 180 w 560"/>
                <a:gd name="T25" fmla="*/ 68 h 711"/>
                <a:gd name="T26" fmla="*/ 223 w 560"/>
                <a:gd name="T27" fmla="*/ 0 h 711"/>
                <a:gd name="T28" fmla="*/ 0 w 560"/>
                <a:gd name="T29" fmla="*/ 0 h 711"/>
                <a:gd name="T30" fmla="*/ 0 w 560"/>
                <a:gd name="T31" fmla="*/ 560 h 711"/>
                <a:gd name="T32" fmla="*/ 223 w 560"/>
                <a:gd name="T33" fmla="*/ 560 h 711"/>
                <a:gd name="T34" fmla="*/ 180 w 560"/>
                <a:gd name="T35" fmla="*/ 628 h 711"/>
                <a:gd name="T36" fmla="*/ 280 w 560"/>
                <a:gd name="T37" fmla="*/ 711 h 711"/>
                <a:gd name="T38" fmla="*/ 380 w 560"/>
                <a:gd name="T39" fmla="*/ 628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1">
                  <a:moveTo>
                    <a:pt x="380" y="628"/>
                  </a:moveTo>
                  <a:cubicBezTo>
                    <a:pt x="380" y="600"/>
                    <a:pt x="363" y="575"/>
                    <a:pt x="337" y="560"/>
                  </a:cubicBezTo>
                  <a:cubicBezTo>
                    <a:pt x="560" y="560"/>
                    <a:pt x="560" y="560"/>
                    <a:pt x="560" y="560"/>
                  </a:cubicBezTo>
                  <a:cubicBezTo>
                    <a:pt x="560" y="330"/>
                    <a:pt x="560" y="330"/>
                    <a:pt x="560" y="330"/>
                  </a:cubicBezTo>
                  <a:cubicBezTo>
                    <a:pt x="545" y="360"/>
                    <a:pt x="519" y="380"/>
                    <a:pt x="488" y="380"/>
                  </a:cubicBezTo>
                  <a:cubicBezTo>
                    <a:pt x="442" y="380"/>
                    <a:pt x="405" y="335"/>
                    <a:pt x="405" y="280"/>
                  </a:cubicBezTo>
                  <a:cubicBezTo>
                    <a:pt x="405" y="224"/>
                    <a:pt x="442" y="179"/>
                    <a:pt x="488" y="179"/>
                  </a:cubicBezTo>
                  <a:cubicBezTo>
                    <a:pt x="519" y="179"/>
                    <a:pt x="545" y="199"/>
                    <a:pt x="560" y="229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63" y="15"/>
                    <a:pt x="380" y="40"/>
                    <a:pt x="380" y="68"/>
                  </a:cubicBezTo>
                  <a:cubicBezTo>
                    <a:pt x="380" y="114"/>
                    <a:pt x="335" y="151"/>
                    <a:pt x="280" y="151"/>
                  </a:cubicBezTo>
                  <a:cubicBezTo>
                    <a:pt x="225" y="151"/>
                    <a:pt x="180" y="114"/>
                    <a:pt x="180" y="68"/>
                  </a:cubicBezTo>
                  <a:cubicBezTo>
                    <a:pt x="180" y="40"/>
                    <a:pt x="197" y="15"/>
                    <a:pt x="2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223" y="560"/>
                    <a:pt x="223" y="560"/>
                    <a:pt x="223" y="560"/>
                  </a:cubicBezTo>
                  <a:cubicBezTo>
                    <a:pt x="197" y="575"/>
                    <a:pt x="180" y="600"/>
                    <a:pt x="180" y="628"/>
                  </a:cubicBezTo>
                  <a:cubicBezTo>
                    <a:pt x="180" y="674"/>
                    <a:pt x="225" y="711"/>
                    <a:pt x="280" y="711"/>
                  </a:cubicBezTo>
                  <a:cubicBezTo>
                    <a:pt x="335" y="711"/>
                    <a:pt x="380" y="674"/>
                    <a:pt x="380" y="628"/>
                  </a:cubicBezTo>
                  <a:close/>
                </a:path>
              </a:pathLst>
            </a:custGeom>
            <a:solidFill>
              <a:srgbClr val="F7A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18">
              <a:extLst>
                <a:ext uri="{FF2B5EF4-FFF2-40B4-BE49-F238E27FC236}">
                  <a16:creationId xmlns:a16="http://schemas.microsoft.com/office/drawing/2014/main" id="{2381A113-B3A7-4270-A3B0-A7AE8AAFF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548592"/>
              <a:ext cx="2632074" cy="2274888"/>
            </a:xfrm>
            <a:custGeom>
              <a:avLst/>
              <a:gdLst>
                <a:gd name="T0" fmla="*/ 482 w 870"/>
                <a:gd name="T1" fmla="*/ 678 h 753"/>
                <a:gd name="T2" fmla="*/ 449 w 870"/>
                <a:gd name="T3" fmla="*/ 603 h 753"/>
                <a:gd name="T4" fmla="*/ 670 w 870"/>
                <a:gd name="T5" fmla="*/ 637 h 753"/>
                <a:gd name="T6" fmla="*/ 703 w 870"/>
                <a:gd name="T7" fmla="*/ 416 h 753"/>
                <a:gd name="T8" fmla="*/ 765 w 870"/>
                <a:gd name="T9" fmla="*/ 469 h 753"/>
                <a:gd name="T10" fmla="*/ 862 w 870"/>
                <a:gd name="T11" fmla="*/ 382 h 753"/>
                <a:gd name="T12" fmla="*/ 794 w 870"/>
                <a:gd name="T13" fmla="*/ 271 h 753"/>
                <a:gd name="T14" fmla="*/ 720 w 870"/>
                <a:gd name="T15" fmla="*/ 304 h 753"/>
                <a:gd name="T16" fmla="*/ 753 w 870"/>
                <a:gd name="T17" fmla="*/ 83 h 753"/>
                <a:gd name="T18" fmla="*/ 200 w 870"/>
                <a:gd name="T19" fmla="*/ 0 h 753"/>
                <a:gd name="T20" fmla="*/ 166 w 870"/>
                <a:gd name="T21" fmla="*/ 220 h 753"/>
                <a:gd name="T22" fmla="*/ 105 w 870"/>
                <a:gd name="T23" fmla="*/ 167 h 753"/>
                <a:gd name="T24" fmla="*/ 8 w 870"/>
                <a:gd name="T25" fmla="*/ 254 h 753"/>
                <a:gd name="T26" fmla="*/ 75 w 870"/>
                <a:gd name="T27" fmla="*/ 366 h 753"/>
                <a:gd name="T28" fmla="*/ 150 w 870"/>
                <a:gd name="T29" fmla="*/ 333 h 753"/>
                <a:gd name="T30" fmla="*/ 116 w 870"/>
                <a:gd name="T31" fmla="*/ 553 h 753"/>
                <a:gd name="T32" fmla="*/ 337 w 870"/>
                <a:gd name="T33" fmla="*/ 587 h 753"/>
                <a:gd name="T34" fmla="*/ 284 w 870"/>
                <a:gd name="T35" fmla="*/ 648 h 753"/>
                <a:gd name="T36" fmla="*/ 371 w 870"/>
                <a:gd name="T37" fmla="*/ 745 h 753"/>
                <a:gd name="T38" fmla="*/ 482 w 870"/>
                <a:gd name="T39" fmla="*/ 67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0" h="753">
                  <a:moveTo>
                    <a:pt x="482" y="678"/>
                  </a:moveTo>
                  <a:cubicBezTo>
                    <a:pt x="486" y="650"/>
                    <a:pt x="473" y="622"/>
                    <a:pt x="449" y="603"/>
                  </a:cubicBezTo>
                  <a:cubicBezTo>
                    <a:pt x="670" y="637"/>
                    <a:pt x="670" y="637"/>
                    <a:pt x="670" y="637"/>
                  </a:cubicBezTo>
                  <a:cubicBezTo>
                    <a:pt x="703" y="416"/>
                    <a:pt x="703" y="416"/>
                    <a:pt x="703" y="416"/>
                  </a:cubicBezTo>
                  <a:cubicBezTo>
                    <a:pt x="714" y="444"/>
                    <a:pt x="736" y="465"/>
                    <a:pt x="765" y="469"/>
                  </a:cubicBezTo>
                  <a:cubicBezTo>
                    <a:pt x="810" y="476"/>
                    <a:pt x="853" y="437"/>
                    <a:pt x="862" y="382"/>
                  </a:cubicBezTo>
                  <a:cubicBezTo>
                    <a:pt x="870" y="327"/>
                    <a:pt x="840" y="278"/>
                    <a:pt x="794" y="271"/>
                  </a:cubicBezTo>
                  <a:cubicBezTo>
                    <a:pt x="766" y="267"/>
                    <a:pt x="739" y="280"/>
                    <a:pt x="720" y="304"/>
                  </a:cubicBezTo>
                  <a:cubicBezTo>
                    <a:pt x="753" y="83"/>
                    <a:pt x="753" y="83"/>
                    <a:pt x="753" y="83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66" y="220"/>
                    <a:pt x="166" y="220"/>
                    <a:pt x="166" y="220"/>
                  </a:cubicBezTo>
                  <a:cubicBezTo>
                    <a:pt x="155" y="192"/>
                    <a:pt x="133" y="171"/>
                    <a:pt x="105" y="167"/>
                  </a:cubicBezTo>
                  <a:cubicBezTo>
                    <a:pt x="60" y="160"/>
                    <a:pt x="16" y="199"/>
                    <a:pt x="8" y="254"/>
                  </a:cubicBezTo>
                  <a:cubicBezTo>
                    <a:pt x="0" y="309"/>
                    <a:pt x="30" y="359"/>
                    <a:pt x="75" y="366"/>
                  </a:cubicBezTo>
                  <a:cubicBezTo>
                    <a:pt x="103" y="370"/>
                    <a:pt x="131" y="356"/>
                    <a:pt x="150" y="333"/>
                  </a:cubicBezTo>
                  <a:cubicBezTo>
                    <a:pt x="116" y="553"/>
                    <a:pt x="116" y="553"/>
                    <a:pt x="116" y="553"/>
                  </a:cubicBezTo>
                  <a:cubicBezTo>
                    <a:pt x="337" y="587"/>
                    <a:pt x="337" y="587"/>
                    <a:pt x="337" y="587"/>
                  </a:cubicBezTo>
                  <a:cubicBezTo>
                    <a:pt x="309" y="598"/>
                    <a:pt x="288" y="620"/>
                    <a:pt x="284" y="648"/>
                  </a:cubicBezTo>
                  <a:cubicBezTo>
                    <a:pt x="277" y="693"/>
                    <a:pt x="316" y="737"/>
                    <a:pt x="371" y="745"/>
                  </a:cubicBezTo>
                  <a:cubicBezTo>
                    <a:pt x="426" y="753"/>
                    <a:pt x="475" y="723"/>
                    <a:pt x="482" y="678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19">
              <a:extLst>
                <a:ext uri="{FF2B5EF4-FFF2-40B4-BE49-F238E27FC236}">
                  <a16:creationId xmlns:a16="http://schemas.microsoft.com/office/drawing/2014/main" id="{7D16AD7F-344F-475B-B024-5696EE909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913" y="1323975"/>
              <a:ext cx="1693862" cy="2152650"/>
            </a:xfrm>
            <a:custGeom>
              <a:avLst/>
              <a:gdLst>
                <a:gd name="T0" fmla="*/ 491 w 560"/>
                <a:gd name="T1" fmla="*/ 532 h 712"/>
                <a:gd name="T2" fmla="*/ 408 w 560"/>
                <a:gd name="T3" fmla="*/ 432 h 712"/>
                <a:gd name="T4" fmla="*/ 491 w 560"/>
                <a:gd name="T5" fmla="*/ 331 h 712"/>
                <a:gd name="T6" fmla="*/ 560 w 560"/>
                <a:gd name="T7" fmla="*/ 375 h 712"/>
                <a:gd name="T8" fmla="*/ 560 w 560"/>
                <a:gd name="T9" fmla="*/ 152 h 712"/>
                <a:gd name="T10" fmla="*/ 335 w 560"/>
                <a:gd name="T11" fmla="*/ 152 h 712"/>
                <a:gd name="T12" fmla="*/ 379 w 560"/>
                <a:gd name="T13" fmla="*/ 83 h 712"/>
                <a:gd name="T14" fmla="*/ 278 w 560"/>
                <a:gd name="T15" fmla="*/ 0 h 712"/>
                <a:gd name="T16" fmla="*/ 178 w 560"/>
                <a:gd name="T17" fmla="*/ 83 h 712"/>
                <a:gd name="T18" fmla="*/ 222 w 560"/>
                <a:gd name="T19" fmla="*/ 152 h 712"/>
                <a:gd name="T20" fmla="*/ 0 w 560"/>
                <a:gd name="T21" fmla="*/ 152 h 712"/>
                <a:gd name="T22" fmla="*/ 0 w 560"/>
                <a:gd name="T23" fmla="*/ 381 h 712"/>
                <a:gd name="T24" fmla="*/ 71 w 560"/>
                <a:gd name="T25" fmla="*/ 331 h 712"/>
                <a:gd name="T26" fmla="*/ 155 w 560"/>
                <a:gd name="T27" fmla="*/ 432 h 712"/>
                <a:gd name="T28" fmla="*/ 71 w 560"/>
                <a:gd name="T29" fmla="*/ 532 h 712"/>
                <a:gd name="T30" fmla="*/ 0 w 560"/>
                <a:gd name="T31" fmla="*/ 483 h 712"/>
                <a:gd name="T32" fmla="*/ 0 w 560"/>
                <a:gd name="T33" fmla="*/ 712 h 712"/>
                <a:gd name="T34" fmla="*/ 560 w 560"/>
                <a:gd name="T35" fmla="*/ 712 h 712"/>
                <a:gd name="T36" fmla="*/ 560 w 560"/>
                <a:gd name="T37" fmla="*/ 489 h 712"/>
                <a:gd name="T38" fmla="*/ 491 w 560"/>
                <a:gd name="T39" fmla="*/ 532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2">
                  <a:moveTo>
                    <a:pt x="491" y="532"/>
                  </a:moveTo>
                  <a:cubicBezTo>
                    <a:pt x="446" y="532"/>
                    <a:pt x="408" y="487"/>
                    <a:pt x="408" y="432"/>
                  </a:cubicBezTo>
                  <a:cubicBezTo>
                    <a:pt x="408" y="376"/>
                    <a:pt x="446" y="331"/>
                    <a:pt x="491" y="331"/>
                  </a:cubicBezTo>
                  <a:cubicBezTo>
                    <a:pt x="520" y="331"/>
                    <a:pt x="545" y="349"/>
                    <a:pt x="560" y="375"/>
                  </a:cubicBezTo>
                  <a:cubicBezTo>
                    <a:pt x="560" y="152"/>
                    <a:pt x="560" y="152"/>
                    <a:pt x="560" y="152"/>
                  </a:cubicBezTo>
                  <a:cubicBezTo>
                    <a:pt x="335" y="152"/>
                    <a:pt x="335" y="152"/>
                    <a:pt x="335" y="152"/>
                  </a:cubicBezTo>
                  <a:cubicBezTo>
                    <a:pt x="361" y="137"/>
                    <a:pt x="379" y="112"/>
                    <a:pt x="379" y="83"/>
                  </a:cubicBezTo>
                  <a:cubicBezTo>
                    <a:pt x="379" y="37"/>
                    <a:pt x="334" y="0"/>
                    <a:pt x="278" y="0"/>
                  </a:cubicBezTo>
                  <a:cubicBezTo>
                    <a:pt x="223" y="0"/>
                    <a:pt x="178" y="37"/>
                    <a:pt x="178" y="83"/>
                  </a:cubicBezTo>
                  <a:cubicBezTo>
                    <a:pt x="178" y="112"/>
                    <a:pt x="195" y="137"/>
                    <a:pt x="222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14" y="351"/>
                    <a:pt x="41" y="331"/>
                    <a:pt x="71" y="331"/>
                  </a:cubicBezTo>
                  <a:cubicBezTo>
                    <a:pt x="117" y="331"/>
                    <a:pt x="155" y="376"/>
                    <a:pt x="155" y="432"/>
                  </a:cubicBezTo>
                  <a:cubicBezTo>
                    <a:pt x="155" y="487"/>
                    <a:pt x="117" y="532"/>
                    <a:pt x="71" y="532"/>
                  </a:cubicBezTo>
                  <a:cubicBezTo>
                    <a:pt x="41" y="532"/>
                    <a:pt x="14" y="512"/>
                    <a:pt x="0" y="483"/>
                  </a:cubicBezTo>
                  <a:cubicBezTo>
                    <a:pt x="0" y="712"/>
                    <a:pt x="0" y="712"/>
                    <a:pt x="0" y="712"/>
                  </a:cubicBezTo>
                  <a:cubicBezTo>
                    <a:pt x="560" y="712"/>
                    <a:pt x="560" y="712"/>
                    <a:pt x="560" y="712"/>
                  </a:cubicBezTo>
                  <a:cubicBezTo>
                    <a:pt x="560" y="489"/>
                    <a:pt x="560" y="489"/>
                    <a:pt x="560" y="489"/>
                  </a:cubicBezTo>
                  <a:cubicBezTo>
                    <a:pt x="545" y="515"/>
                    <a:pt x="520" y="532"/>
                    <a:pt x="491" y="532"/>
                  </a:cubicBezTo>
                  <a:close/>
                </a:path>
              </a:pathLst>
            </a:custGeom>
            <a:solidFill>
              <a:srgbClr val="FF4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20">
              <a:extLst>
                <a:ext uri="{FF2B5EF4-FFF2-40B4-BE49-F238E27FC236}">
                  <a16:creationId xmlns:a16="http://schemas.microsoft.com/office/drawing/2014/main" id="{CABEC773-F8F8-4A87-AF1E-FED334EDE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5838" y="3016250"/>
              <a:ext cx="2622550" cy="2151063"/>
            </a:xfrm>
            <a:custGeom>
              <a:avLst/>
              <a:gdLst>
                <a:gd name="T0" fmla="*/ 536 w 867"/>
                <a:gd name="T1" fmla="*/ 640 h 712"/>
                <a:gd name="T2" fmla="*/ 487 w 867"/>
                <a:gd name="T3" fmla="*/ 712 h 712"/>
                <a:gd name="T4" fmla="*/ 716 w 867"/>
                <a:gd name="T5" fmla="*/ 712 h 712"/>
                <a:gd name="T6" fmla="*/ 716 w 867"/>
                <a:gd name="T7" fmla="*/ 488 h 712"/>
                <a:gd name="T8" fmla="*/ 784 w 867"/>
                <a:gd name="T9" fmla="*/ 532 h 712"/>
                <a:gd name="T10" fmla="*/ 867 w 867"/>
                <a:gd name="T11" fmla="*/ 432 h 712"/>
                <a:gd name="T12" fmla="*/ 784 w 867"/>
                <a:gd name="T13" fmla="*/ 331 h 712"/>
                <a:gd name="T14" fmla="*/ 716 w 867"/>
                <a:gd name="T15" fmla="*/ 375 h 712"/>
                <a:gd name="T16" fmla="*/ 716 w 867"/>
                <a:gd name="T17" fmla="*/ 152 h 712"/>
                <a:gd name="T18" fmla="*/ 493 w 867"/>
                <a:gd name="T19" fmla="*/ 152 h 712"/>
                <a:gd name="T20" fmla="*/ 536 w 867"/>
                <a:gd name="T21" fmla="*/ 83 h 712"/>
                <a:gd name="T22" fmla="*/ 436 w 867"/>
                <a:gd name="T23" fmla="*/ 0 h 712"/>
                <a:gd name="T24" fmla="*/ 336 w 867"/>
                <a:gd name="T25" fmla="*/ 83 h 712"/>
                <a:gd name="T26" fmla="*/ 379 w 867"/>
                <a:gd name="T27" fmla="*/ 152 h 712"/>
                <a:gd name="T28" fmla="*/ 156 w 867"/>
                <a:gd name="T29" fmla="*/ 152 h 712"/>
                <a:gd name="T30" fmla="*/ 156 w 867"/>
                <a:gd name="T31" fmla="*/ 384 h 712"/>
                <a:gd name="T32" fmla="*/ 83 w 867"/>
                <a:gd name="T33" fmla="*/ 331 h 712"/>
                <a:gd name="T34" fmla="*/ 0 w 867"/>
                <a:gd name="T35" fmla="*/ 432 h 712"/>
                <a:gd name="T36" fmla="*/ 83 w 867"/>
                <a:gd name="T37" fmla="*/ 532 h 712"/>
                <a:gd name="T38" fmla="*/ 156 w 867"/>
                <a:gd name="T39" fmla="*/ 479 h 712"/>
                <a:gd name="T40" fmla="*/ 156 w 867"/>
                <a:gd name="T41" fmla="*/ 712 h 712"/>
                <a:gd name="T42" fmla="*/ 385 w 867"/>
                <a:gd name="T43" fmla="*/ 712 h 712"/>
                <a:gd name="T44" fmla="*/ 336 w 867"/>
                <a:gd name="T45" fmla="*/ 640 h 712"/>
                <a:gd name="T46" fmla="*/ 436 w 867"/>
                <a:gd name="T47" fmla="*/ 557 h 712"/>
                <a:gd name="T48" fmla="*/ 536 w 867"/>
                <a:gd name="T49" fmla="*/ 64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67" h="712">
                  <a:moveTo>
                    <a:pt x="536" y="640"/>
                  </a:moveTo>
                  <a:cubicBezTo>
                    <a:pt x="536" y="671"/>
                    <a:pt x="516" y="697"/>
                    <a:pt x="487" y="712"/>
                  </a:cubicBezTo>
                  <a:cubicBezTo>
                    <a:pt x="716" y="712"/>
                    <a:pt x="716" y="712"/>
                    <a:pt x="716" y="712"/>
                  </a:cubicBezTo>
                  <a:cubicBezTo>
                    <a:pt x="716" y="488"/>
                    <a:pt x="716" y="488"/>
                    <a:pt x="716" y="488"/>
                  </a:cubicBezTo>
                  <a:cubicBezTo>
                    <a:pt x="731" y="515"/>
                    <a:pt x="756" y="532"/>
                    <a:pt x="784" y="532"/>
                  </a:cubicBezTo>
                  <a:cubicBezTo>
                    <a:pt x="830" y="532"/>
                    <a:pt x="867" y="487"/>
                    <a:pt x="867" y="432"/>
                  </a:cubicBezTo>
                  <a:cubicBezTo>
                    <a:pt x="867" y="376"/>
                    <a:pt x="830" y="331"/>
                    <a:pt x="784" y="331"/>
                  </a:cubicBezTo>
                  <a:cubicBezTo>
                    <a:pt x="756" y="331"/>
                    <a:pt x="731" y="349"/>
                    <a:pt x="716" y="375"/>
                  </a:cubicBezTo>
                  <a:cubicBezTo>
                    <a:pt x="716" y="152"/>
                    <a:pt x="716" y="152"/>
                    <a:pt x="716" y="152"/>
                  </a:cubicBezTo>
                  <a:cubicBezTo>
                    <a:pt x="493" y="152"/>
                    <a:pt x="493" y="152"/>
                    <a:pt x="493" y="152"/>
                  </a:cubicBezTo>
                  <a:cubicBezTo>
                    <a:pt x="519" y="137"/>
                    <a:pt x="536" y="112"/>
                    <a:pt x="536" y="83"/>
                  </a:cubicBezTo>
                  <a:cubicBezTo>
                    <a:pt x="536" y="37"/>
                    <a:pt x="491" y="0"/>
                    <a:pt x="436" y="0"/>
                  </a:cubicBezTo>
                  <a:cubicBezTo>
                    <a:pt x="381" y="0"/>
                    <a:pt x="336" y="37"/>
                    <a:pt x="336" y="83"/>
                  </a:cubicBezTo>
                  <a:cubicBezTo>
                    <a:pt x="336" y="112"/>
                    <a:pt x="353" y="137"/>
                    <a:pt x="379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384"/>
                    <a:pt x="156" y="384"/>
                    <a:pt x="156" y="384"/>
                  </a:cubicBezTo>
                  <a:cubicBezTo>
                    <a:pt x="142" y="353"/>
                    <a:pt x="114" y="331"/>
                    <a:pt x="83" y="331"/>
                  </a:cubicBezTo>
                  <a:cubicBezTo>
                    <a:pt x="37" y="331"/>
                    <a:pt x="0" y="376"/>
                    <a:pt x="0" y="432"/>
                  </a:cubicBezTo>
                  <a:cubicBezTo>
                    <a:pt x="0" y="487"/>
                    <a:pt x="37" y="532"/>
                    <a:pt x="83" y="532"/>
                  </a:cubicBezTo>
                  <a:cubicBezTo>
                    <a:pt x="114" y="532"/>
                    <a:pt x="142" y="511"/>
                    <a:pt x="156" y="479"/>
                  </a:cubicBezTo>
                  <a:cubicBezTo>
                    <a:pt x="156" y="712"/>
                    <a:pt x="156" y="712"/>
                    <a:pt x="156" y="712"/>
                  </a:cubicBezTo>
                  <a:cubicBezTo>
                    <a:pt x="385" y="712"/>
                    <a:pt x="385" y="712"/>
                    <a:pt x="385" y="712"/>
                  </a:cubicBezTo>
                  <a:cubicBezTo>
                    <a:pt x="355" y="697"/>
                    <a:pt x="336" y="671"/>
                    <a:pt x="336" y="640"/>
                  </a:cubicBezTo>
                  <a:cubicBezTo>
                    <a:pt x="336" y="594"/>
                    <a:pt x="381" y="557"/>
                    <a:pt x="436" y="557"/>
                  </a:cubicBezTo>
                  <a:cubicBezTo>
                    <a:pt x="491" y="557"/>
                    <a:pt x="536" y="594"/>
                    <a:pt x="536" y="640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1" name="îSḻidé">
            <a:extLst>
              <a:ext uri="{FF2B5EF4-FFF2-40B4-BE49-F238E27FC236}">
                <a16:creationId xmlns:a16="http://schemas.microsoft.com/office/drawing/2014/main" id="{425E39E1-BDF8-4572-847F-BAFB5CB04D10}"/>
              </a:ext>
            </a:extLst>
          </p:cNvPr>
          <p:cNvSpPr/>
          <p:nvPr/>
        </p:nvSpPr>
        <p:spPr>
          <a:xfrm>
            <a:off x="2304096" y="199744"/>
            <a:ext cx="662797" cy="662797"/>
          </a:xfrm>
          <a:custGeom>
            <a:avLst/>
            <a:gdLst>
              <a:gd name="connsiteX0" fmla="*/ 514321 w 662797"/>
              <a:gd name="connsiteY0" fmla="*/ 423487 h 662797"/>
              <a:gd name="connsiteX1" fmla="*/ 423302 w 662797"/>
              <a:gd name="connsiteY1" fmla="*/ 514693 h 662797"/>
              <a:gd name="connsiteX2" fmla="*/ 514321 w 662797"/>
              <a:gd name="connsiteY2" fmla="*/ 605899 h 662797"/>
              <a:gd name="connsiteX3" fmla="*/ 605340 w 662797"/>
              <a:gd name="connsiteY3" fmla="*/ 514693 h 662797"/>
              <a:gd name="connsiteX4" fmla="*/ 514321 w 662797"/>
              <a:gd name="connsiteY4" fmla="*/ 423487 h 662797"/>
              <a:gd name="connsiteX5" fmla="*/ 499148 w 662797"/>
              <a:gd name="connsiteY5" fmla="*/ 366589 h 662797"/>
              <a:gd name="connsiteX6" fmla="*/ 527398 w 662797"/>
              <a:gd name="connsiteY6" fmla="*/ 366589 h 662797"/>
              <a:gd name="connsiteX7" fmla="*/ 535259 w 662797"/>
              <a:gd name="connsiteY7" fmla="*/ 390784 h 662797"/>
              <a:gd name="connsiteX8" fmla="*/ 540557 w 662797"/>
              <a:gd name="connsiteY8" fmla="*/ 391319 h 662797"/>
              <a:gd name="connsiteX9" fmla="*/ 557058 w 662797"/>
              <a:gd name="connsiteY9" fmla="*/ 396452 h 662797"/>
              <a:gd name="connsiteX10" fmla="*/ 576341 w 662797"/>
              <a:gd name="connsiteY10" fmla="*/ 379075 h 662797"/>
              <a:gd name="connsiteX11" fmla="*/ 600806 w 662797"/>
              <a:gd name="connsiteY11" fmla="*/ 393229 h 662797"/>
              <a:gd name="connsiteX12" fmla="*/ 595442 w 662797"/>
              <a:gd name="connsiteY12" fmla="*/ 418593 h 662797"/>
              <a:gd name="connsiteX13" fmla="*/ 603742 w 662797"/>
              <a:gd name="connsiteY13" fmla="*/ 425455 h 662797"/>
              <a:gd name="connsiteX14" fmla="*/ 610034 w 662797"/>
              <a:gd name="connsiteY14" fmla="*/ 433096 h 662797"/>
              <a:gd name="connsiteX15" fmla="*/ 635859 w 662797"/>
              <a:gd name="connsiteY15" fmla="*/ 427612 h 662797"/>
              <a:gd name="connsiteX16" fmla="*/ 649984 w 662797"/>
              <a:gd name="connsiteY16" fmla="*/ 452128 h 662797"/>
              <a:gd name="connsiteX17" fmla="*/ 632494 w 662797"/>
              <a:gd name="connsiteY17" fmla="*/ 471616 h 662797"/>
              <a:gd name="connsiteX18" fmla="*/ 637808 w 662797"/>
              <a:gd name="connsiteY18" fmla="*/ 488769 h 662797"/>
              <a:gd name="connsiteX19" fmla="*/ 638191 w 662797"/>
              <a:gd name="connsiteY19" fmla="*/ 492578 h 662797"/>
              <a:gd name="connsiteX20" fmla="*/ 662797 w 662797"/>
              <a:gd name="connsiteY20" fmla="*/ 500606 h 662797"/>
              <a:gd name="connsiteX21" fmla="*/ 662797 w 662797"/>
              <a:gd name="connsiteY21" fmla="*/ 528914 h 662797"/>
              <a:gd name="connsiteX22" fmla="*/ 638035 w 662797"/>
              <a:gd name="connsiteY22" fmla="*/ 536993 h 662797"/>
              <a:gd name="connsiteX23" fmla="*/ 637808 w 662797"/>
              <a:gd name="connsiteY23" fmla="*/ 539247 h 662797"/>
              <a:gd name="connsiteX24" fmla="*/ 632330 w 662797"/>
              <a:gd name="connsiteY24" fmla="*/ 556930 h 662797"/>
              <a:gd name="connsiteX25" fmla="*/ 650337 w 662797"/>
              <a:gd name="connsiteY25" fmla="*/ 576994 h 662797"/>
              <a:gd name="connsiteX26" fmla="*/ 636212 w 662797"/>
              <a:gd name="connsiteY26" fmla="*/ 601509 h 662797"/>
              <a:gd name="connsiteX27" fmla="*/ 609313 w 662797"/>
              <a:gd name="connsiteY27" fmla="*/ 595797 h 662797"/>
              <a:gd name="connsiteX28" fmla="*/ 603742 w 662797"/>
              <a:gd name="connsiteY28" fmla="*/ 602562 h 662797"/>
              <a:gd name="connsiteX29" fmla="*/ 596040 w 662797"/>
              <a:gd name="connsiteY29" fmla="*/ 608930 h 662797"/>
              <a:gd name="connsiteX30" fmla="*/ 601899 w 662797"/>
              <a:gd name="connsiteY30" fmla="*/ 636634 h 662797"/>
              <a:gd name="connsiteX31" fmla="*/ 577434 w 662797"/>
              <a:gd name="connsiteY31" fmla="*/ 650788 h 662797"/>
              <a:gd name="connsiteX32" fmla="*/ 556348 w 662797"/>
              <a:gd name="connsiteY32" fmla="*/ 631786 h 662797"/>
              <a:gd name="connsiteX33" fmla="*/ 540557 w 662797"/>
              <a:gd name="connsiteY33" fmla="*/ 636698 h 662797"/>
              <a:gd name="connsiteX34" fmla="*/ 537887 w 662797"/>
              <a:gd name="connsiteY34" fmla="*/ 636968 h 662797"/>
              <a:gd name="connsiteX35" fmla="*/ 529494 w 662797"/>
              <a:gd name="connsiteY35" fmla="*/ 662797 h 662797"/>
              <a:gd name="connsiteX36" fmla="*/ 501245 w 662797"/>
              <a:gd name="connsiteY36" fmla="*/ 662797 h 662797"/>
              <a:gd name="connsiteX37" fmla="*/ 492852 w 662797"/>
              <a:gd name="connsiteY37" fmla="*/ 636968 h 662797"/>
              <a:gd name="connsiteX38" fmla="*/ 490182 w 662797"/>
              <a:gd name="connsiteY38" fmla="*/ 636698 h 662797"/>
              <a:gd name="connsiteX39" fmla="*/ 473252 w 662797"/>
              <a:gd name="connsiteY39" fmla="*/ 631432 h 662797"/>
              <a:gd name="connsiteX40" fmla="*/ 452301 w 662797"/>
              <a:gd name="connsiteY40" fmla="*/ 650311 h 662797"/>
              <a:gd name="connsiteX41" fmla="*/ 427836 w 662797"/>
              <a:gd name="connsiteY41" fmla="*/ 636158 h 662797"/>
              <a:gd name="connsiteX42" fmla="*/ 433759 w 662797"/>
              <a:gd name="connsiteY42" fmla="*/ 608152 h 662797"/>
              <a:gd name="connsiteX43" fmla="*/ 426997 w 662797"/>
              <a:gd name="connsiteY43" fmla="*/ 602562 h 662797"/>
              <a:gd name="connsiteX44" fmla="*/ 421353 w 662797"/>
              <a:gd name="connsiteY44" fmla="*/ 595707 h 662797"/>
              <a:gd name="connsiteX45" fmla="*/ 392783 w 662797"/>
              <a:gd name="connsiteY45" fmla="*/ 601774 h 662797"/>
              <a:gd name="connsiteX46" fmla="*/ 378658 w 662797"/>
              <a:gd name="connsiteY46" fmla="*/ 577259 h 662797"/>
              <a:gd name="connsiteX47" fmla="*/ 398022 w 662797"/>
              <a:gd name="connsiteY47" fmla="*/ 555682 h 662797"/>
              <a:gd name="connsiteX48" fmla="*/ 392931 w 662797"/>
              <a:gd name="connsiteY48" fmla="*/ 539247 h 662797"/>
              <a:gd name="connsiteX49" fmla="*/ 392862 w 662797"/>
              <a:gd name="connsiteY49" fmla="*/ 538559 h 662797"/>
              <a:gd name="connsiteX50" fmla="*/ 365845 w 662797"/>
              <a:gd name="connsiteY50" fmla="*/ 529744 h 662797"/>
              <a:gd name="connsiteX51" fmla="*/ 365845 w 662797"/>
              <a:gd name="connsiteY51" fmla="*/ 501437 h 662797"/>
              <a:gd name="connsiteX52" fmla="*/ 392533 w 662797"/>
              <a:gd name="connsiteY52" fmla="*/ 492729 h 662797"/>
              <a:gd name="connsiteX53" fmla="*/ 392931 w 662797"/>
              <a:gd name="connsiteY53" fmla="*/ 488769 h 662797"/>
              <a:gd name="connsiteX54" fmla="*/ 397555 w 662797"/>
              <a:gd name="connsiteY54" fmla="*/ 473842 h 662797"/>
              <a:gd name="connsiteX55" fmla="*/ 378305 w 662797"/>
              <a:gd name="connsiteY55" fmla="*/ 452392 h 662797"/>
              <a:gd name="connsiteX56" fmla="*/ 392430 w 662797"/>
              <a:gd name="connsiteY56" fmla="*/ 427877 h 662797"/>
              <a:gd name="connsiteX57" fmla="*/ 420155 w 662797"/>
              <a:gd name="connsiteY57" fmla="*/ 433765 h 662797"/>
              <a:gd name="connsiteX58" fmla="*/ 426997 w 662797"/>
              <a:gd name="connsiteY58" fmla="*/ 425455 h 662797"/>
              <a:gd name="connsiteX59" fmla="*/ 432668 w 662797"/>
              <a:gd name="connsiteY59" fmla="*/ 420766 h 662797"/>
              <a:gd name="connsiteX60" fmla="*/ 426744 w 662797"/>
              <a:gd name="connsiteY60" fmla="*/ 392752 h 662797"/>
              <a:gd name="connsiteX61" fmla="*/ 451208 w 662797"/>
              <a:gd name="connsiteY61" fmla="*/ 378599 h 662797"/>
              <a:gd name="connsiteX62" fmla="*/ 471703 w 662797"/>
              <a:gd name="connsiteY62" fmla="*/ 397067 h 662797"/>
              <a:gd name="connsiteX63" fmla="*/ 490182 w 662797"/>
              <a:gd name="connsiteY63" fmla="*/ 391319 h 662797"/>
              <a:gd name="connsiteX64" fmla="*/ 491144 w 662797"/>
              <a:gd name="connsiteY64" fmla="*/ 391222 h 662797"/>
              <a:gd name="connsiteX65" fmla="*/ 221909 w 662797"/>
              <a:gd name="connsiteY65" fmla="*/ 85038 h 662797"/>
              <a:gd name="connsiteX66" fmla="*/ 85874 w 662797"/>
              <a:gd name="connsiteY66" fmla="*/ 221351 h 662797"/>
              <a:gd name="connsiteX67" fmla="*/ 221909 w 662797"/>
              <a:gd name="connsiteY67" fmla="*/ 357664 h 662797"/>
              <a:gd name="connsiteX68" fmla="*/ 357945 w 662797"/>
              <a:gd name="connsiteY68" fmla="*/ 221351 h 662797"/>
              <a:gd name="connsiteX69" fmla="*/ 221909 w 662797"/>
              <a:gd name="connsiteY69" fmla="*/ 85038 h 662797"/>
              <a:gd name="connsiteX70" fmla="*/ 199232 w 662797"/>
              <a:gd name="connsiteY70" fmla="*/ 0 h 662797"/>
              <a:gd name="connsiteX71" fmla="*/ 241453 w 662797"/>
              <a:gd name="connsiteY71" fmla="*/ 0 h 662797"/>
              <a:gd name="connsiteX72" fmla="*/ 253203 w 662797"/>
              <a:gd name="connsiteY72" fmla="*/ 36160 h 662797"/>
              <a:gd name="connsiteX73" fmla="*/ 261121 w 662797"/>
              <a:gd name="connsiteY73" fmla="*/ 36960 h 662797"/>
              <a:gd name="connsiteX74" fmla="*/ 285784 w 662797"/>
              <a:gd name="connsiteY74" fmla="*/ 44632 h 662797"/>
              <a:gd name="connsiteX75" fmla="*/ 314604 w 662797"/>
              <a:gd name="connsiteY75" fmla="*/ 18661 h 662797"/>
              <a:gd name="connsiteX76" fmla="*/ 351168 w 662797"/>
              <a:gd name="connsiteY76" fmla="*/ 39815 h 662797"/>
              <a:gd name="connsiteX77" fmla="*/ 343152 w 662797"/>
              <a:gd name="connsiteY77" fmla="*/ 77723 h 662797"/>
              <a:gd name="connsiteX78" fmla="*/ 355557 w 662797"/>
              <a:gd name="connsiteY78" fmla="*/ 87979 h 662797"/>
              <a:gd name="connsiteX79" fmla="*/ 364961 w 662797"/>
              <a:gd name="connsiteY79" fmla="*/ 99400 h 662797"/>
              <a:gd name="connsiteX80" fmla="*/ 403558 w 662797"/>
              <a:gd name="connsiteY80" fmla="*/ 91203 h 662797"/>
              <a:gd name="connsiteX81" fmla="*/ 424669 w 662797"/>
              <a:gd name="connsiteY81" fmla="*/ 127843 h 662797"/>
              <a:gd name="connsiteX82" fmla="*/ 398529 w 662797"/>
              <a:gd name="connsiteY82" fmla="*/ 156970 h 662797"/>
              <a:gd name="connsiteX83" fmla="*/ 406471 w 662797"/>
              <a:gd name="connsiteY83" fmla="*/ 182606 h 662797"/>
              <a:gd name="connsiteX84" fmla="*/ 407044 w 662797"/>
              <a:gd name="connsiteY84" fmla="*/ 188299 h 662797"/>
              <a:gd name="connsiteX85" fmla="*/ 443819 w 662797"/>
              <a:gd name="connsiteY85" fmla="*/ 200297 h 662797"/>
              <a:gd name="connsiteX86" fmla="*/ 443819 w 662797"/>
              <a:gd name="connsiteY86" fmla="*/ 242605 h 662797"/>
              <a:gd name="connsiteX87" fmla="*/ 406810 w 662797"/>
              <a:gd name="connsiteY87" fmla="*/ 254680 h 662797"/>
              <a:gd name="connsiteX88" fmla="*/ 406471 w 662797"/>
              <a:gd name="connsiteY88" fmla="*/ 258049 h 662797"/>
              <a:gd name="connsiteX89" fmla="*/ 398284 w 662797"/>
              <a:gd name="connsiteY89" fmla="*/ 284477 h 662797"/>
              <a:gd name="connsiteX90" fmla="*/ 425196 w 662797"/>
              <a:gd name="connsiteY90" fmla="*/ 314464 h 662797"/>
              <a:gd name="connsiteX91" fmla="*/ 404086 w 662797"/>
              <a:gd name="connsiteY91" fmla="*/ 351103 h 662797"/>
              <a:gd name="connsiteX92" fmla="*/ 363882 w 662797"/>
              <a:gd name="connsiteY92" fmla="*/ 342566 h 662797"/>
              <a:gd name="connsiteX93" fmla="*/ 355557 w 662797"/>
              <a:gd name="connsiteY93" fmla="*/ 352677 h 662797"/>
              <a:gd name="connsiteX94" fmla="*/ 344045 w 662797"/>
              <a:gd name="connsiteY94" fmla="*/ 362194 h 662797"/>
              <a:gd name="connsiteX95" fmla="*/ 352801 w 662797"/>
              <a:gd name="connsiteY95" fmla="*/ 403600 h 662797"/>
              <a:gd name="connsiteX96" fmla="*/ 316237 w 662797"/>
              <a:gd name="connsiteY96" fmla="*/ 424753 h 662797"/>
              <a:gd name="connsiteX97" fmla="*/ 284722 w 662797"/>
              <a:gd name="connsiteY97" fmla="*/ 396354 h 662797"/>
              <a:gd name="connsiteX98" fmla="*/ 261121 w 662797"/>
              <a:gd name="connsiteY98" fmla="*/ 403695 h 662797"/>
              <a:gd name="connsiteX99" fmla="*/ 257131 w 662797"/>
              <a:gd name="connsiteY99" fmla="*/ 404098 h 662797"/>
              <a:gd name="connsiteX100" fmla="*/ 244587 w 662797"/>
              <a:gd name="connsiteY100" fmla="*/ 442702 h 662797"/>
              <a:gd name="connsiteX101" fmla="*/ 202366 w 662797"/>
              <a:gd name="connsiteY101" fmla="*/ 442702 h 662797"/>
              <a:gd name="connsiteX102" fmla="*/ 189822 w 662797"/>
              <a:gd name="connsiteY102" fmla="*/ 404098 h 662797"/>
              <a:gd name="connsiteX103" fmla="*/ 185832 w 662797"/>
              <a:gd name="connsiteY103" fmla="*/ 403695 h 662797"/>
              <a:gd name="connsiteX104" fmla="*/ 160529 w 662797"/>
              <a:gd name="connsiteY104" fmla="*/ 395824 h 662797"/>
              <a:gd name="connsiteX105" fmla="*/ 129215 w 662797"/>
              <a:gd name="connsiteY105" fmla="*/ 424041 h 662797"/>
              <a:gd name="connsiteX106" fmla="*/ 92651 w 662797"/>
              <a:gd name="connsiteY106" fmla="*/ 402888 h 662797"/>
              <a:gd name="connsiteX107" fmla="*/ 101502 w 662797"/>
              <a:gd name="connsiteY107" fmla="*/ 361032 h 662797"/>
              <a:gd name="connsiteX108" fmla="*/ 91397 w 662797"/>
              <a:gd name="connsiteY108" fmla="*/ 352677 h 662797"/>
              <a:gd name="connsiteX109" fmla="*/ 82961 w 662797"/>
              <a:gd name="connsiteY109" fmla="*/ 342432 h 662797"/>
              <a:gd name="connsiteX110" fmla="*/ 40261 w 662797"/>
              <a:gd name="connsiteY110" fmla="*/ 351499 h 662797"/>
              <a:gd name="connsiteX111" fmla="*/ 19150 w 662797"/>
              <a:gd name="connsiteY111" fmla="*/ 314860 h 662797"/>
              <a:gd name="connsiteX112" fmla="*/ 48092 w 662797"/>
              <a:gd name="connsiteY112" fmla="*/ 282612 h 662797"/>
              <a:gd name="connsiteX113" fmla="*/ 40482 w 662797"/>
              <a:gd name="connsiteY113" fmla="*/ 258049 h 662797"/>
              <a:gd name="connsiteX114" fmla="*/ 40379 w 662797"/>
              <a:gd name="connsiteY114" fmla="*/ 257020 h 662797"/>
              <a:gd name="connsiteX115" fmla="*/ 0 w 662797"/>
              <a:gd name="connsiteY115" fmla="*/ 243846 h 662797"/>
              <a:gd name="connsiteX116" fmla="*/ 0 w 662797"/>
              <a:gd name="connsiteY116" fmla="*/ 201538 h 662797"/>
              <a:gd name="connsiteX117" fmla="*/ 39887 w 662797"/>
              <a:gd name="connsiteY117" fmla="*/ 188525 h 662797"/>
              <a:gd name="connsiteX118" fmla="*/ 40482 w 662797"/>
              <a:gd name="connsiteY118" fmla="*/ 182606 h 662797"/>
              <a:gd name="connsiteX119" fmla="*/ 47394 w 662797"/>
              <a:gd name="connsiteY119" fmla="*/ 160296 h 662797"/>
              <a:gd name="connsiteX120" fmla="*/ 18623 w 662797"/>
              <a:gd name="connsiteY120" fmla="*/ 128239 h 662797"/>
              <a:gd name="connsiteX121" fmla="*/ 39734 w 662797"/>
              <a:gd name="connsiteY121" fmla="*/ 91599 h 662797"/>
              <a:gd name="connsiteX122" fmla="*/ 81170 w 662797"/>
              <a:gd name="connsiteY122" fmla="*/ 100398 h 662797"/>
              <a:gd name="connsiteX123" fmla="*/ 91397 w 662797"/>
              <a:gd name="connsiteY123" fmla="*/ 87979 h 662797"/>
              <a:gd name="connsiteX124" fmla="*/ 99872 w 662797"/>
              <a:gd name="connsiteY124" fmla="*/ 80971 h 662797"/>
              <a:gd name="connsiteX125" fmla="*/ 91018 w 662797"/>
              <a:gd name="connsiteY125" fmla="*/ 39103 h 662797"/>
              <a:gd name="connsiteX126" fmla="*/ 127582 w 662797"/>
              <a:gd name="connsiteY126" fmla="*/ 17949 h 662797"/>
              <a:gd name="connsiteX127" fmla="*/ 158213 w 662797"/>
              <a:gd name="connsiteY127" fmla="*/ 45551 h 662797"/>
              <a:gd name="connsiteX128" fmla="*/ 185832 w 662797"/>
              <a:gd name="connsiteY128" fmla="*/ 36960 h 662797"/>
              <a:gd name="connsiteX129" fmla="*/ 187270 w 662797"/>
              <a:gd name="connsiteY129" fmla="*/ 36815 h 66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662797" h="662797">
                <a:moveTo>
                  <a:pt x="514321" y="423487"/>
                </a:moveTo>
                <a:cubicBezTo>
                  <a:pt x="464053" y="423487"/>
                  <a:pt x="423302" y="464322"/>
                  <a:pt x="423302" y="514693"/>
                </a:cubicBezTo>
                <a:cubicBezTo>
                  <a:pt x="423302" y="565065"/>
                  <a:pt x="464053" y="605899"/>
                  <a:pt x="514321" y="605899"/>
                </a:cubicBezTo>
                <a:cubicBezTo>
                  <a:pt x="564589" y="605899"/>
                  <a:pt x="605340" y="565065"/>
                  <a:pt x="605340" y="514693"/>
                </a:cubicBezTo>
                <a:cubicBezTo>
                  <a:pt x="605340" y="464322"/>
                  <a:pt x="564589" y="423487"/>
                  <a:pt x="514321" y="423487"/>
                </a:cubicBezTo>
                <a:close/>
                <a:moveTo>
                  <a:pt x="499148" y="366589"/>
                </a:moveTo>
                <a:lnTo>
                  <a:pt x="527398" y="366589"/>
                </a:lnTo>
                <a:lnTo>
                  <a:pt x="535259" y="390784"/>
                </a:lnTo>
                <a:lnTo>
                  <a:pt x="540557" y="391319"/>
                </a:lnTo>
                <a:lnTo>
                  <a:pt x="557058" y="396452"/>
                </a:lnTo>
                <a:lnTo>
                  <a:pt x="576341" y="379075"/>
                </a:lnTo>
                <a:lnTo>
                  <a:pt x="600806" y="393229"/>
                </a:lnTo>
                <a:lnTo>
                  <a:pt x="595442" y="418593"/>
                </a:lnTo>
                <a:lnTo>
                  <a:pt x="603742" y="425455"/>
                </a:lnTo>
                <a:lnTo>
                  <a:pt x="610034" y="433096"/>
                </a:lnTo>
                <a:lnTo>
                  <a:pt x="635859" y="427612"/>
                </a:lnTo>
                <a:lnTo>
                  <a:pt x="649984" y="452128"/>
                </a:lnTo>
                <a:lnTo>
                  <a:pt x="632494" y="471616"/>
                </a:lnTo>
                <a:lnTo>
                  <a:pt x="637808" y="488769"/>
                </a:lnTo>
                <a:lnTo>
                  <a:pt x="638191" y="492578"/>
                </a:lnTo>
                <a:lnTo>
                  <a:pt x="662797" y="500606"/>
                </a:lnTo>
                <a:lnTo>
                  <a:pt x="662797" y="528914"/>
                </a:lnTo>
                <a:lnTo>
                  <a:pt x="638035" y="536993"/>
                </a:lnTo>
                <a:lnTo>
                  <a:pt x="637808" y="539247"/>
                </a:lnTo>
                <a:lnTo>
                  <a:pt x="632330" y="556930"/>
                </a:lnTo>
                <a:lnTo>
                  <a:pt x="650337" y="576994"/>
                </a:lnTo>
                <a:lnTo>
                  <a:pt x="636212" y="601509"/>
                </a:lnTo>
                <a:lnTo>
                  <a:pt x="609313" y="595797"/>
                </a:lnTo>
                <a:lnTo>
                  <a:pt x="603742" y="602562"/>
                </a:lnTo>
                <a:lnTo>
                  <a:pt x="596040" y="608930"/>
                </a:lnTo>
                <a:lnTo>
                  <a:pt x="601899" y="636634"/>
                </a:lnTo>
                <a:lnTo>
                  <a:pt x="577434" y="650788"/>
                </a:lnTo>
                <a:lnTo>
                  <a:pt x="556348" y="631786"/>
                </a:lnTo>
                <a:lnTo>
                  <a:pt x="540557" y="636698"/>
                </a:lnTo>
                <a:lnTo>
                  <a:pt x="537887" y="636968"/>
                </a:lnTo>
                <a:lnTo>
                  <a:pt x="529494" y="662797"/>
                </a:lnTo>
                <a:lnTo>
                  <a:pt x="501245" y="662797"/>
                </a:lnTo>
                <a:lnTo>
                  <a:pt x="492852" y="636968"/>
                </a:lnTo>
                <a:lnTo>
                  <a:pt x="490182" y="636698"/>
                </a:lnTo>
                <a:lnTo>
                  <a:pt x="473252" y="631432"/>
                </a:lnTo>
                <a:lnTo>
                  <a:pt x="452301" y="650311"/>
                </a:lnTo>
                <a:lnTo>
                  <a:pt x="427836" y="636158"/>
                </a:lnTo>
                <a:lnTo>
                  <a:pt x="433759" y="608152"/>
                </a:lnTo>
                <a:lnTo>
                  <a:pt x="426997" y="602562"/>
                </a:lnTo>
                <a:lnTo>
                  <a:pt x="421353" y="595707"/>
                </a:lnTo>
                <a:lnTo>
                  <a:pt x="392783" y="601774"/>
                </a:lnTo>
                <a:lnTo>
                  <a:pt x="378658" y="577259"/>
                </a:lnTo>
                <a:lnTo>
                  <a:pt x="398022" y="555682"/>
                </a:lnTo>
                <a:lnTo>
                  <a:pt x="392931" y="539247"/>
                </a:lnTo>
                <a:lnTo>
                  <a:pt x="392862" y="538559"/>
                </a:lnTo>
                <a:lnTo>
                  <a:pt x="365845" y="529744"/>
                </a:lnTo>
                <a:lnTo>
                  <a:pt x="365845" y="501437"/>
                </a:lnTo>
                <a:lnTo>
                  <a:pt x="392533" y="492729"/>
                </a:lnTo>
                <a:lnTo>
                  <a:pt x="392931" y="488769"/>
                </a:lnTo>
                <a:lnTo>
                  <a:pt x="397555" y="473842"/>
                </a:lnTo>
                <a:lnTo>
                  <a:pt x="378305" y="452392"/>
                </a:lnTo>
                <a:lnTo>
                  <a:pt x="392430" y="427877"/>
                </a:lnTo>
                <a:lnTo>
                  <a:pt x="420155" y="433765"/>
                </a:lnTo>
                <a:lnTo>
                  <a:pt x="426997" y="425455"/>
                </a:lnTo>
                <a:lnTo>
                  <a:pt x="432668" y="420766"/>
                </a:lnTo>
                <a:lnTo>
                  <a:pt x="426744" y="392752"/>
                </a:lnTo>
                <a:lnTo>
                  <a:pt x="451208" y="378599"/>
                </a:lnTo>
                <a:lnTo>
                  <a:pt x="471703" y="397067"/>
                </a:lnTo>
                <a:lnTo>
                  <a:pt x="490182" y="391319"/>
                </a:lnTo>
                <a:lnTo>
                  <a:pt x="491144" y="391222"/>
                </a:lnTo>
                <a:close/>
                <a:moveTo>
                  <a:pt x="221909" y="85038"/>
                </a:moveTo>
                <a:cubicBezTo>
                  <a:pt x="146779" y="85038"/>
                  <a:pt x="85874" y="146068"/>
                  <a:pt x="85874" y="221351"/>
                </a:cubicBezTo>
                <a:cubicBezTo>
                  <a:pt x="85874" y="296634"/>
                  <a:pt x="146779" y="357664"/>
                  <a:pt x="221909" y="357664"/>
                </a:cubicBezTo>
                <a:cubicBezTo>
                  <a:pt x="297040" y="357664"/>
                  <a:pt x="357945" y="296634"/>
                  <a:pt x="357945" y="221351"/>
                </a:cubicBezTo>
                <a:cubicBezTo>
                  <a:pt x="357945" y="146068"/>
                  <a:pt x="297040" y="85038"/>
                  <a:pt x="221909" y="85038"/>
                </a:cubicBezTo>
                <a:close/>
                <a:moveTo>
                  <a:pt x="199232" y="0"/>
                </a:moveTo>
                <a:lnTo>
                  <a:pt x="241453" y="0"/>
                </a:lnTo>
                <a:lnTo>
                  <a:pt x="253203" y="36160"/>
                </a:lnTo>
                <a:lnTo>
                  <a:pt x="261121" y="36960"/>
                </a:lnTo>
                <a:lnTo>
                  <a:pt x="285784" y="44632"/>
                </a:lnTo>
                <a:lnTo>
                  <a:pt x="314604" y="18661"/>
                </a:lnTo>
                <a:lnTo>
                  <a:pt x="351168" y="39815"/>
                </a:lnTo>
                <a:lnTo>
                  <a:pt x="343152" y="77723"/>
                </a:lnTo>
                <a:lnTo>
                  <a:pt x="355557" y="87979"/>
                </a:lnTo>
                <a:lnTo>
                  <a:pt x="364961" y="99400"/>
                </a:lnTo>
                <a:lnTo>
                  <a:pt x="403558" y="91203"/>
                </a:lnTo>
                <a:lnTo>
                  <a:pt x="424669" y="127843"/>
                </a:lnTo>
                <a:lnTo>
                  <a:pt x="398529" y="156970"/>
                </a:lnTo>
                <a:lnTo>
                  <a:pt x="406471" y="182606"/>
                </a:lnTo>
                <a:lnTo>
                  <a:pt x="407044" y="188299"/>
                </a:lnTo>
                <a:lnTo>
                  <a:pt x="443819" y="200297"/>
                </a:lnTo>
                <a:lnTo>
                  <a:pt x="443819" y="242605"/>
                </a:lnTo>
                <a:lnTo>
                  <a:pt x="406810" y="254680"/>
                </a:lnTo>
                <a:lnTo>
                  <a:pt x="406471" y="258049"/>
                </a:lnTo>
                <a:lnTo>
                  <a:pt x="398284" y="284477"/>
                </a:lnTo>
                <a:lnTo>
                  <a:pt x="425196" y="314464"/>
                </a:lnTo>
                <a:lnTo>
                  <a:pt x="404086" y="351103"/>
                </a:lnTo>
                <a:lnTo>
                  <a:pt x="363882" y="342566"/>
                </a:lnTo>
                <a:lnTo>
                  <a:pt x="355557" y="352677"/>
                </a:lnTo>
                <a:lnTo>
                  <a:pt x="344045" y="362194"/>
                </a:lnTo>
                <a:lnTo>
                  <a:pt x="352801" y="403600"/>
                </a:lnTo>
                <a:lnTo>
                  <a:pt x="316237" y="424753"/>
                </a:lnTo>
                <a:lnTo>
                  <a:pt x="284722" y="396354"/>
                </a:lnTo>
                <a:lnTo>
                  <a:pt x="261121" y="403695"/>
                </a:lnTo>
                <a:lnTo>
                  <a:pt x="257131" y="404098"/>
                </a:lnTo>
                <a:lnTo>
                  <a:pt x="244587" y="442702"/>
                </a:lnTo>
                <a:lnTo>
                  <a:pt x="202366" y="442702"/>
                </a:lnTo>
                <a:lnTo>
                  <a:pt x="189822" y="404098"/>
                </a:lnTo>
                <a:lnTo>
                  <a:pt x="185832" y="403695"/>
                </a:lnTo>
                <a:lnTo>
                  <a:pt x="160529" y="395824"/>
                </a:lnTo>
                <a:lnTo>
                  <a:pt x="129215" y="424041"/>
                </a:lnTo>
                <a:lnTo>
                  <a:pt x="92651" y="402888"/>
                </a:lnTo>
                <a:lnTo>
                  <a:pt x="101502" y="361032"/>
                </a:lnTo>
                <a:lnTo>
                  <a:pt x="91397" y="352677"/>
                </a:lnTo>
                <a:lnTo>
                  <a:pt x="82961" y="342432"/>
                </a:lnTo>
                <a:lnTo>
                  <a:pt x="40261" y="351499"/>
                </a:lnTo>
                <a:lnTo>
                  <a:pt x="19150" y="314860"/>
                </a:lnTo>
                <a:lnTo>
                  <a:pt x="48092" y="282612"/>
                </a:lnTo>
                <a:lnTo>
                  <a:pt x="40482" y="258049"/>
                </a:lnTo>
                <a:lnTo>
                  <a:pt x="40379" y="257020"/>
                </a:lnTo>
                <a:lnTo>
                  <a:pt x="0" y="243846"/>
                </a:lnTo>
                <a:lnTo>
                  <a:pt x="0" y="201538"/>
                </a:lnTo>
                <a:lnTo>
                  <a:pt x="39887" y="188525"/>
                </a:lnTo>
                <a:lnTo>
                  <a:pt x="40482" y="182606"/>
                </a:lnTo>
                <a:lnTo>
                  <a:pt x="47394" y="160296"/>
                </a:lnTo>
                <a:lnTo>
                  <a:pt x="18623" y="128239"/>
                </a:lnTo>
                <a:lnTo>
                  <a:pt x="39734" y="91599"/>
                </a:lnTo>
                <a:lnTo>
                  <a:pt x="81170" y="100398"/>
                </a:lnTo>
                <a:lnTo>
                  <a:pt x="91397" y="87979"/>
                </a:lnTo>
                <a:lnTo>
                  <a:pt x="99872" y="80971"/>
                </a:lnTo>
                <a:lnTo>
                  <a:pt x="91018" y="39103"/>
                </a:lnTo>
                <a:lnTo>
                  <a:pt x="127582" y="17949"/>
                </a:lnTo>
                <a:lnTo>
                  <a:pt x="158213" y="45551"/>
                </a:lnTo>
                <a:lnTo>
                  <a:pt x="185832" y="36960"/>
                </a:lnTo>
                <a:lnTo>
                  <a:pt x="187270" y="36815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sz="1867"/>
          </a:p>
        </p:txBody>
      </p:sp>
      <p:grpSp>
        <p:nvGrpSpPr>
          <p:cNvPr id="12" name="Группа 11"/>
          <p:cNvGrpSpPr/>
          <p:nvPr/>
        </p:nvGrpSpPr>
        <p:grpSpPr>
          <a:xfrm>
            <a:off x="1394097" y="2351314"/>
            <a:ext cx="9744959" cy="4221678"/>
            <a:chOff x="-1791042" y="397823"/>
            <a:chExt cx="15535440" cy="6460177"/>
          </a:xfrm>
        </p:grpSpPr>
        <p:grpSp>
          <p:nvGrpSpPr>
            <p:cNvPr id="13" name="Группа 13"/>
            <p:cNvGrpSpPr/>
            <p:nvPr/>
          </p:nvGrpSpPr>
          <p:grpSpPr>
            <a:xfrm>
              <a:off x="2873828" y="397823"/>
              <a:ext cx="6567055" cy="6460177"/>
              <a:chOff x="2446316" y="0"/>
              <a:chExt cx="7018318" cy="6858000"/>
            </a:xfrm>
          </p:grpSpPr>
          <p:sp>
            <p:nvSpPr>
              <p:cNvPr id="22" name="Овал 21"/>
              <p:cNvSpPr/>
              <p:nvPr/>
            </p:nvSpPr>
            <p:spPr>
              <a:xfrm>
                <a:off x="2446316" y="0"/>
                <a:ext cx="7018318" cy="685800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3669475" y="1080654"/>
                <a:ext cx="4605647" cy="473033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4678877" y="2113808"/>
                <a:ext cx="2574965" cy="2495796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5" name="Прямая соединительная линия 24"/>
              <p:cNvCxnSpPr>
                <a:stCxn id="22" idx="0"/>
              </p:cNvCxnSpPr>
              <p:nvPr/>
            </p:nvCxnSpPr>
            <p:spPr>
              <a:xfrm>
                <a:off x="5955475" y="0"/>
                <a:ext cx="5938" cy="6858000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>
                <a:stCxn id="22" idx="2"/>
                <a:endCxn id="22" idx="6"/>
              </p:cNvCxnSpPr>
              <p:nvPr/>
            </p:nvCxnSpPr>
            <p:spPr>
              <a:xfrm>
                <a:off x="2446316" y="3429000"/>
                <a:ext cx="7018318" cy="0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Прямоугольник 26"/>
              <p:cNvSpPr/>
              <p:nvPr/>
            </p:nvSpPr>
            <p:spPr>
              <a:xfrm>
                <a:off x="7643397" y="904895"/>
                <a:ext cx="42030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3200" b="1" i="1" dirty="0" smtClean="0">
                    <a:solidFill>
                      <a:schemeClr val="bg1"/>
                    </a:solidFill>
                    <a:latin typeface="Cambria" pitchFamily="18" charset="0"/>
                    <a:ea typeface="Cambria" pitchFamily="18" charset="0"/>
                  </a:rPr>
                  <a:t>0</a:t>
                </a:r>
                <a:endParaRPr lang="ru-RU" sz="3200" b="1" i="1" dirty="0">
                  <a:solidFill>
                    <a:schemeClr val="bg1"/>
                  </a:solidFill>
                  <a:latin typeface="Cambria" pitchFamily="18" charset="0"/>
                  <a:ea typeface="Cambria" pitchFamily="18" charset="0"/>
                </a:endParaRPr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7014005" y="1819295"/>
                <a:ext cx="42030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3200" b="1" i="1" dirty="0" smtClean="0">
                    <a:solidFill>
                      <a:schemeClr val="bg1"/>
                    </a:solidFill>
                    <a:latin typeface="Cambria" pitchFamily="18" charset="0"/>
                    <a:ea typeface="Cambria" pitchFamily="18" charset="0"/>
                  </a:rPr>
                  <a:t>5</a:t>
                </a:r>
                <a:endParaRPr lang="ru-RU" sz="3200" b="1" i="1" dirty="0">
                  <a:solidFill>
                    <a:schemeClr val="bg1"/>
                  </a:solidFill>
                  <a:latin typeface="Cambria" pitchFamily="18" charset="0"/>
                  <a:ea typeface="Cambria" pitchFamily="18" charset="0"/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6110434" y="2684214"/>
                <a:ext cx="65594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3200" b="1" i="1" dirty="0" smtClean="0">
                    <a:solidFill>
                      <a:schemeClr val="bg1"/>
                    </a:solidFill>
                    <a:latin typeface="Cambria" pitchFamily="18" charset="0"/>
                    <a:ea typeface="Cambria" pitchFamily="18" charset="0"/>
                  </a:rPr>
                  <a:t>10</a:t>
                </a:r>
                <a:endParaRPr lang="ru-RU" sz="3200" b="1" i="1" dirty="0">
                  <a:solidFill>
                    <a:schemeClr val="bg1"/>
                  </a:solidFill>
                  <a:latin typeface="Cambria" pitchFamily="18" charset="0"/>
                  <a:ea typeface="Cambria" pitchFamily="18" charset="0"/>
                </a:endParaRPr>
              </a:p>
            </p:txBody>
          </p:sp>
        </p:grpSp>
        <p:sp>
          <p:nvSpPr>
            <p:cNvPr id="14" name="Прямоугольник 13"/>
            <p:cNvSpPr/>
            <p:nvPr/>
          </p:nvSpPr>
          <p:spPr>
            <a:xfrm>
              <a:off x="9628015" y="615752"/>
              <a:ext cx="4116383" cy="523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Cambria" pitchFamily="18" charset="0"/>
                  <a:ea typeface="Cambria" pitchFamily="18" charset="0"/>
                </a:rPr>
                <a:t>Понимание материала</a:t>
              </a:r>
              <a:endPara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9840183" y="6132901"/>
              <a:ext cx="3601307" cy="523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Cambria" pitchFamily="18" charset="0"/>
                  <a:ea typeface="Cambria" pitchFamily="18" charset="0"/>
                </a:rPr>
                <a:t>Работоспособность 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1791042" y="753571"/>
              <a:ext cx="3495444" cy="523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Cambria" pitchFamily="18" charset="0"/>
                  <a:ea typeface="Cambria" pitchFamily="18" charset="0"/>
                </a:rPr>
                <a:t>Желание работать 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1590260" y="6059679"/>
              <a:ext cx="3898246" cy="523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Cambria" pitchFamily="18" charset="0"/>
                  <a:ea typeface="Cambria" pitchFamily="18" charset="0"/>
                </a:rPr>
                <a:t>Настроение на уроке </a:t>
              </a: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>
              <a:off x="1911927" y="1401288"/>
              <a:ext cx="1211283" cy="712519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V="1">
              <a:off x="1854464" y="5455087"/>
              <a:ext cx="1043458" cy="677282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flipH="1">
              <a:off x="9142020" y="1389413"/>
              <a:ext cx="1225138" cy="686790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flipH="1" flipV="1">
              <a:off x="9122229" y="5413168"/>
              <a:ext cx="1114300" cy="631371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46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234648" y="397823"/>
            <a:ext cx="11957352" cy="6460177"/>
            <a:chOff x="234648" y="397823"/>
            <a:chExt cx="11957352" cy="6460177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2873828" y="397823"/>
              <a:ext cx="6567055" cy="6460177"/>
              <a:chOff x="2446316" y="0"/>
              <a:chExt cx="7018318" cy="6858000"/>
            </a:xfrm>
          </p:grpSpPr>
          <p:sp>
            <p:nvSpPr>
              <p:cNvPr id="15" name="Овал 14"/>
              <p:cNvSpPr/>
              <p:nvPr/>
            </p:nvSpPr>
            <p:spPr>
              <a:xfrm>
                <a:off x="2446316" y="0"/>
                <a:ext cx="7018318" cy="685800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Овал 15"/>
              <p:cNvSpPr/>
              <p:nvPr/>
            </p:nvSpPr>
            <p:spPr>
              <a:xfrm>
                <a:off x="3669475" y="1080654"/>
                <a:ext cx="4605647" cy="473033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Овал 16"/>
              <p:cNvSpPr/>
              <p:nvPr/>
            </p:nvSpPr>
            <p:spPr>
              <a:xfrm>
                <a:off x="4678877" y="2113808"/>
                <a:ext cx="2574965" cy="2495796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" name="Прямая соединительная линия 17"/>
              <p:cNvCxnSpPr>
                <a:stCxn id="15" idx="0"/>
              </p:cNvCxnSpPr>
              <p:nvPr/>
            </p:nvCxnSpPr>
            <p:spPr>
              <a:xfrm>
                <a:off x="5955475" y="0"/>
                <a:ext cx="5938" cy="6858000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>
                <a:stCxn id="15" idx="2"/>
                <a:endCxn id="15" idx="6"/>
              </p:cNvCxnSpPr>
              <p:nvPr/>
            </p:nvCxnSpPr>
            <p:spPr>
              <a:xfrm>
                <a:off x="2446316" y="3429000"/>
                <a:ext cx="7018318" cy="0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Прямоугольник 19"/>
              <p:cNvSpPr/>
              <p:nvPr/>
            </p:nvSpPr>
            <p:spPr>
              <a:xfrm>
                <a:off x="7643397" y="904895"/>
                <a:ext cx="42030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3200" b="1" i="1" dirty="0" smtClean="0">
                    <a:solidFill>
                      <a:schemeClr val="bg1"/>
                    </a:solidFill>
                    <a:latin typeface="Cambria" pitchFamily="18" charset="0"/>
                    <a:ea typeface="Cambria" pitchFamily="18" charset="0"/>
                  </a:rPr>
                  <a:t>0</a:t>
                </a:r>
                <a:endParaRPr lang="ru-RU" sz="3200" b="1" i="1" dirty="0">
                  <a:solidFill>
                    <a:schemeClr val="bg1"/>
                  </a:solidFill>
                  <a:latin typeface="Cambria" pitchFamily="18" charset="0"/>
                  <a:ea typeface="Cambria" pitchFamily="18" charset="0"/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7014005" y="1819295"/>
                <a:ext cx="42030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3200" b="1" i="1" dirty="0" smtClean="0">
                    <a:solidFill>
                      <a:schemeClr val="bg1"/>
                    </a:solidFill>
                    <a:latin typeface="Cambria" pitchFamily="18" charset="0"/>
                    <a:ea typeface="Cambria" pitchFamily="18" charset="0"/>
                  </a:rPr>
                  <a:t>5</a:t>
                </a:r>
                <a:endParaRPr lang="ru-RU" sz="3200" b="1" i="1" dirty="0">
                  <a:solidFill>
                    <a:schemeClr val="bg1"/>
                  </a:solidFill>
                  <a:latin typeface="Cambria" pitchFamily="18" charset="0"/>
                  <a:ea typeface="Cambria" pitchFamily="18" charset="0"/>
                </a:endParaRPr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6110434" y="2684214"/>
                <a:ext cx="65594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3200" b="1" i="1" dirty="0" smtClean="0">
                    <a:solidFill>
                      <a:schemeClr val="bg1"/>
                    </a:solidFill>
                    <a:latin typeface="Cambria" pitchFamily="18" charset="0"/>
                    <a:ea typeface="Cambria" pitchFamily="18" charset="0"/>
                  </a:rPr>
                  <a:t>10</a:t>
                </a:r>
                <a:endParaRPr lang="ru-RU" sz="3200" b="1" i="1" dirty="0">
                  <a:solidFill>
                    <a:schemeClr val="bg1"/>
                  </a:solidFill>
                  <a:latin typeface="Cambria" pitchFamily="18" charset="0"/>
                  <a:ea typeface="Cambria" pitchFamily="18" charset="0"/>
                </a:endParaRPr>
              </a:p>
            </p:txBody>
          </p:sp>
        </p:grpSp>
        <p:sp>
          <p:nvSpPr>
            <p:cNvPr id="23" name="Прямоугольник 22"/>
            <p:cNvSpPr/>
            <p:nvPr/>
          </p:nvSpPr>
          <p:spPr>
            <a:xfrm>
              <a:off x="8075617" y="724785"/>
              <a:ext cx="411638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Cambria" pitchFamily="18" charset="0"/>
                  <a:ea typeface="Cambria" pitchFamily="18" charset="0"/>
                </a:rPr>
                <a:t>Понимание материала</a:t>
              </a:r>
              <a:endPara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8590693" y="6132900"/>
              <a:ext cx="36013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Cambria" pitchFamily="18" charset="0"/>
                  <a:ea typeface="Cambria" pitchFamily="18" charset="0"/>
                </a:rPr>
                <a:t>Работоспособность 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34648" y="699055"/>
              <a:ext cx="349544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Cambria" pitchFamily="18" charset="0"/>
                  <a:ea typeface="Cambria" pitchFamily="18" charset="0"/>
                </a:rPr>
                <a:t>Желание работать 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77156" y="5713888"/>
              <a:ext cx="3143939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Cambria" pitchFamily="18" charset="0"/>
                  <a:ea typeface="Cambria" pitchFamily="18" charset="0"/>
                </a:rPr>
                <a:t>Настроение </a:t>
              </a:r>
            </a:p>
            <a:p>
              <a:pPr algn="ctr"/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Cambria" pitchFamily="18" charset="0"/>
                  <a:ea typeface="Cambria" pitchFamily="18" charset="0"/>
                </a:rPr>
                <a:t>на мастер-классе</a:t>
              </a:r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>
              <a:off x="1911927" y="1401288"/>
              <a:ext cx="1211283" cy="712519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 flipV="1">
              <a:off x="2115381" y="5084107"/>
              <a:ext cx="1043456" cy="677282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H="1">
              <a:off x="9142020" y="1389413"/>
              <a:ext cx="1225138" cy="686790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flipH="1" flipV="1">
              <a:off x="9122229" y="5413168"/>
              <a:ext cx="1114300" cy="631371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71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1431" y="205749"/>
            <a:ext cx="6141492" cy="656792"/>
          </a:xfrm>
        </p:spPr>
        <p:txBody>
          <a:bodyPr/>
          <a:lstStyle/>
          <a:p>
            <a:r>
              <a:rPr lang="ru-RU" sz="4000" dirty="0" smtClean="0">
                <a:solidFill>
                  <a:srgbClr val="0B5D77"/>
                </a:solidFill>
              </a:rPr>
              <a:t>Я-ВЫСКАЗЫВАНИЕ</a:t>
            </a:r>
            <a:endParaRPr lang="ru-RU" sz="4000" dirty="0">
              <a:solidFill>
                <a:srgbClr val="0B5D77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8130" y="1469955"/>
            <a:ext cx="11162805" cy="4268363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«Я могу применить полученную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информацию...»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</a:b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«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Сегодня открытием для меня стало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…»</a:t>
            </a:r>
          </a:p>
          <a:p>
            <a:pPr algn="l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«Ценным для себя я выделяю…»</a:t>
            </a:r>
            <a:b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</a:b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«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Я хотел(а) бы еще поработать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над...»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8" name="组合 6">
            <a:extLst>
              <a:ext uri="{FF2B5EF4-FFF2-40B4-BE49-F238E27FC236}">
                <a16:creationId xmlns:a16="http://schemas.microsoft.com/office/drawing/2014/main" id="{0E17B30E-753A-4E93-AA09-371060C92DF5}"/>
              </a:ext>
            </a:extLst>
          </p:cNvPr>
          <p:cNvGrpSpPr/>
          <p:nvPr/>
        </p:nvGrpSpPr>
        <p:grpSpPr>
          <a:xfrm>
            <a:off x="10287399" y="165727"/>
            <a:ext cx="1773973" cy="1433332"/>
            <a:chOff x="6065838" y="548592"/>
            <a:chExt cx="4799011" cy="5075921"/>
          </a:xfrm>
        </p:grpSpPr>
        <p:sp>
          <p:nvSpPr>
            <p:cNvPr id="9" name="Freeform 17">
              <a:extLst>
                <a:ext uri="{FF2B5EF4-FFF2-40B4-BE49-F238E27FC236}">
                  <a16:creationId xmlns:a16="http://schemas.microsoft.com/office/drawing/2014/main" id="{A328E141-5FC3-46A1-ACB9-2C991889D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3476625"/>
              <a:ext cx="1692275" cy="2147888"/>
            </a:xfrm>
            <a:custGeom>
              <a:avLst/>
              <a:gdLst>
                <a:gd name="T0" fmla="*/ 380 w 560"/>
                <a:gd name="T1" fmla="*/ 628 h 711"/>
                <a:gd name="T2" fmla="*/ 337 w 560"/>
                <a:gd name="T3" fmla="*/ 560 h 711"/>
                <a:gd name="T4" fmla="*/ 560 w 560"/>
                <a:gd name="T5" fmla="*/ 560 h 711"/>
                <a:gd name="T6" fmla="*/ 560 w 560"/>
                <a:gd name="T7" fmla="*/ 330 h 711"/>
                <a:gd name="T8" fmla="*/ 488 w 560"/>
                <a:gd name="T9" fmla="*/ 380 h 711"/>
                <a:gd name="T10" fmla="*/ 405 w 560"/>
                <a:gd name="T11" fmla="*/ 280 h 711"/>
                <a:gd name="T12" fmla="*/ 488 w 560"/>
                <a:gd name="T13" fmla="*/ 179 h 711"/>
                <a:gd name="T14" fmla="*/ 560 w 560"/>
                <a:gd name="T15" fmla="*/ 229 h 711"/>
                <a:gd name="T16" fmla="*/ 560 w 560"/>
                <a:gd name="T17" fmla="*/ 0 h 711"/>
                <a:gd name="T18" fmla="*/ 337 w 560"/>
                <a:gd name="T19" fmla="*/ 0 h 711"/>
                <a:gd name="T20" fmla="*/ 380 w 560"/>
                <a:gd name="T21" fmla="*/ 68 h 711"/>
                <a:gd name="T22" fmla="*/ 280 w 560"/>
                <a:gd name="T23" fmla="*/ 151 h 711"/>
                <a:gd name="T24" fmla="*/ 180 w 560"/>
                <a:gd name="T25" fmla="*/ 68 h 711"/>
                <a:gd name="T26" fmla="*/ 223 w 560"/>
                <a:gd name="T27" fmla="*/ 0 h 711"/>
                <a:gd name="T28" fmla="*/ 0 w 560"/>
                <a:gd name="T29" fmla="*/ 0 h 711"/>
                <a:gd name="T30" fmla="*/ 0 w 560"/>
                <a:gd name="T31" fmla="*/ 560 h 711"/>
                <a:gd name="T32" fmla="*/ 223 w 560"/>
                <a:gd name="T33" fmla="*/ 560 h 711"/>
                <a:gd name="T34" fmla="*/ 180 w 560"/>
                <a:gd name="T35" fmla="*/ 628 h 711"/>
                <a:gd name="T36" fmla="*/ 280 w 560"/>
                <a:gd name="T37" fmla="*/ 711 h 711"/>
                <a:gd name="T38" fmla="*/ 380 w 560"/>
                <a:gd name="T39" fmla="*/ 628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1">
                  <a:moveTo>
                    <a:pt x="380" y="628"/>
                  </a:moveTo>
                  <a:cubicBezTo>
                    <a:pt x="380" y="600"/>
                    <a:pt x="363" y="575"/>
                    <a:pt x="337" y="560"/>
                  </a:cubicBezTo>
                  <a:cubicBezTo>
                    <a:pt x="560" y="560"/>
                    <a:pt x="560" y="560"/>
                    <a:pt x="560" y="560"/>
                  </a:cubicBezTo>
                  <a:cubicBezTo>
                    <a:pt x="560" y="330"/>
                    <a:pt x="560" y="330"/>
                    <a:pt x="560" y="330"/>
                  </a:cubicBezTo>
                  <a:cubicBezTo>
                    <a:pt x="545" y="360"/>
                    <a:pt x="519" y="380"/>
                    <a:pt x="488" y="380"/>
                  </a:cubicBezTo>
                  <a:cubicBezTo>
                    <a:pt x="442" y="380"/>
                    <a:pt x="405" y="335"/>
                    <a:pt x="405" y="280"/>
                  </a:cubicBezTo>
                  <a:cubicBezTo>
                    <a:pt x="405" y="224"/>
                    <a:pt x="442" y="179"/>
                    <a:pt x="488" y="179"/>
                  </a:cubicBezTo>
                  <a:cubicBezTo>
                    <a:pt x="519" y="179"/>
                    <a:pt x="545" y="199"/>
                    <a:pt x="560" y="229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63" y="15"/>
                    <a:pt x="380" y="40"/>
                    <a:pt x="380" y="68"/>
                  </a:cubicBezTo>
                  <a:cubicBezTo>
                    <a:pt x="380" y="114"/>
                    <a:pt x="335" y="151"/>
                    <a:pt x="280" y="151"/>
                  </a:cubicBezTo>
                  <a:cubicBezTo>
                    <a:pt x="225" y="151"/>
                    <a:pt x="180" y="114"/>
                    <a:pt x="180" y="68"/>
                  </a:cubicBezTo>
                  <a:cubicBezTo>
                    <a:pt x="180" y="40"/>
                    <a:pt x="197" y="15"/>
                    <a:pt x="2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223" y="560"/>
                    <a:pt x="223" y="560"/>
                    <a:pt x="223" y="560"/>
                  </a:cubicBezTo>
                  <a:cubicBezTo>
                    <a:pt x="197" y="575"/>
                    <a:pt x="180" y="600"/>
                    <a:pt x="180" y="628"/>
                  </a:cubicBezTo>
                  <a:cubicBezTo>
                    <a:pt x="180" y="674"/>
                    <a:pt x="225" y="711"/>
                    <a:pt x="280" y="711"/>
                  </a:cubicBezTo>
                  <a:cubicBezTo>
                    <a:pt x="335" y="711"/>
                    <a:pt x="380" y="674"/>
                    <a:pt x="380" y="628"/>
                  </a:cubicBezTo>
                  <a:close/>
                </a:path>
              </a:pathLst>
            </a:custGeom>
            <a:solidFill>
              <a:srgbClr val="F7A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8">
              <a:extLst>
                <a:ext uri="{FF2B5EF4-FFF2-40B4-BE49-F238E27FC236}">
                  <a16:creationId xmlns:a16="http://schemas.microsoft.com/office/drawing/2014/main" id="{2381A113-B3A7-4270-A3B0-A7AE8AAFF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548592"/>
              <a:ext cx="2632074" cy="2274888"/>
            </a:xfrm>
            <a:custGeom>
              <a:avLst/>
              <a:gdLst>
                <a:gd name="T0" fmla="*/ 482 w 870"/>
                <a:gd name="T1" fmla="*/ 678 h 753"/>
                <a:gd name="T2" fmla="*/ 449 w 870"/>
                <a:gd name="T3" fmla="*/ 603 h 753"/>
                <a:gd name="T4" fmla="*/ 670 w 870"/>
                <a:gd name="T5" fmla="*/ 637 h 753"/>
                <a:gd name="T6" fmla="*/ 703 w 870"/>
                <a:gd name="T7" fmla="*/ 416 h 753"/>
                <a:gd name="T8" fmla="*/ 765 w 870"/>
                <a:gd name="T9" fmla="*/ 469 h 753"/>
                <a:gd name="T10" fmla="*/ 862 w 870"/>
                <a:gd name="T11" fmla="*/ 382 h 753"/>
                <a:gd name="T12" fmla="*/ 794 w 870"/>
                <a:gd name="T13" fmla="*/ 271 h 753"/>
                <a:gd name="T14" fmla="*/ 720 w 870"/>
                <a:gd name="T15" fmla="*/ 304 h 753"/>
                <a:gd name="T16" fmla="*/ 753 w 870"/>
                <a:gd name="T17" fmla="*/ 83 h 753"/>
                <a:gd name="T18" fmla="*/ 200 w 870"/>
                <a:gd name="T19" fmla="*/ 0 h 753"/>
                <a:gd name="T20" fmla="*/ 166 w 870"/>
                <a:gd name="T21" fmla="*/ 220 h 753"/>
                <a:gd name="T22" fmla="*/ 105 w 870"/>
                <a:gd name="T23" fmla="*/ 167 h 753"/>
                <a:gd name="T24" fmla="*/ 8 w 870"/>
                <a:gd name="T25" fmla="*/ 254 h 753"/>
                <a:gd name="T26" fmla="*/ 75 w 870"/>
                <a:gd name="T27" fmla="*/ 366 h 753"/>
                <a:gd name="T28" fmla="*/ 150 w 870"/>
                <a:gd name="T29" fmla="*/ 333 h 753"/>
                <a:gd name="T30" fmla="*/ 116 w 870"/>
                <a:gd name="T31" fmla="*/ 553 h 753"/>
                <a:gd name="T32" fmla="*/ 337 w 870"/>
                <a:gd name="T33" fmla="*/ 587 h 753"/>
                <a:gd name="T34" fmla="*/ 284 w 870"/>
                <a:gd name="T35" fmla="*/ 648 h 753"/>
                <a:gd name="T36" fmla="*/ 371 w 870"/>
                <a:gd name="T37" fmla="*/ 745 h 753"/>
                <a:gd name="T38" fmla="*/ 482 w 870"/>
                <a:gd name="T39" fmla="*/ 67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0" h="753">
                  <a:moveTo>
                    <a:pt x="482" y="678"/>
                  </a:moveTo>
                  <a:cubicBezTo>
                    <a:pt x="486" y="650"/>
                    <a:pt x="473" y="622"/>
                    <a:pt x="449" y="603"/>
                  </a:cubicBezTo>
                  <a:cubicBezTo>
                    <a:pt x="670" y="637"/>
                    <a:pt x="670" y="637"/>
                    <a:pt x="670" y="637"/>
                  </a:cubicBezTo>
                  <a:cubicBezTo>
                    <a:pt x="703" y="416"/>
                    <a:pt x="703" y="416"/>
                    <a:pt x="703" y="416"/>
                  </a:cubicBezTo>
                  <a:cubicBezTo>
                    <a:pt x="714" y="444"/>
                    <a:pt x="736" y="465"/>
                    <a:pt x="765" y="469"/>
                  </a:cubicBezTo>
                  <a:cubicBezTo>
                    <a:pt x="810" y="476"/>
                    <a:pt x="853" y="437"/>
                    <a:pt x="862" y="382"/>
                  </a:cubicBezTo>
                  <a:cubicBezTo>
                    <a:pt x="870" y="327"/>
                    <a:pt x="840" y="278"/>
                    <a:pt x="794" y="271"/>
                  </a:cubicBezTo>
                  <a:cubicBezTo>
                    <a:pt x="766" y="267"/>
                    <a:pt x="739" y="280"/>
                    <a:pt x="720" y="304"/>
                  </a:cubicBezTo>
                  <a:cubicBezTo>
                    <a:pt x="753" y="83"/>
                    <a:pt x="753" y="83"/>
                    <a:pt x="753" y="83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66" y="220"/>
                    <a:pt x="166" y="220"/>
                    <a:pt x="166" y="220"/>
                  </a:cubicBezTo>
                  <a:cubicBezTo>
                    <a:pt x="155" y="192"/>
                    <a:pt x="133" y="171"/>
                    <a:pt x="105" y="167"/>
                  </a:cubicBezTo>
                  <a:cubicBezTo>
                    <a:pt x="60" y="160"/>
                    <a:pt x="16" y="199"/>
                    <a:pt x="8" y="254"/>
                  </a:cubicBezTo>
                  <a:cubicBezTo>
                    <a:pt x="0" y="309"/>
                    <a:pt x="30" y="359"/>
                    <a:pt x="75" y="366"/>
                  </a:cubicBezTo>
                  <a:cubicBezTo>
                    <a:pt x="103" y="370"/>
                    <a:pt x="131" y="356"/>
                    <a:pt x="150" y="333"/>
                  </a:cubicBezTo>
                  <a:cubicBezTo>
                    <a:pt x="116" y="553"/>
                    <a:pt x="116" y="553"/>
                    <a:pt x="116" y="553"/>
                  </a:cubicBezTo>
                  <a:cubicBezTo>
                    <a:pt x="337" y="587"/>
                    <a:pt x="337" y="587"/>
                    <a:pt x="337" y="587"/>
                  </a:cubicBezTo>
                  <a:cubicBezTo>
                    <a:pt x="309" y="598"/>
                    <a:pt x="288" y="620"/>
                    <a:pt x="284" y="648"/>
                  </a:cubicBezTo>
                  <a:cubicBezTo>
                    <a:pt x="277" y="693"/>
                    <a:pt x="316" y="737"/>
                    <a:pt x="371" y="745"/>
                  </a:cubicBezTo>
                  <a:cubicBezTo>
                    <a:pt x="426" y="753"/>
                    <a:pt x="475" y="723"/>
                    <a:pt x="482" y="678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7D16AD7F-344F-475B-B024-5696EE909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913" y="1323975"/>
              <a:ext cx="1693862" cy="2152650"/>
            </a:xfrm>
            <a:custGeom>
              <a:avLst/>
              <a:gdLst>
                <a:gd name="T0" fmla="*/ 491 w 560"/>
                <a:gd name="T1" fmla="*/ 532 h 712"/>
                <a:gd name="T2" fmla="*/ 408 w 560"/>
                <a:gd name="T3" fmla="*/ 432 h 712"/>
                <a:gd name="T4" fmla="*/ 491 w 560"/>
                <a:gd name="T5" fmla="*/ 331 h 712"/>
                <a:gd name="T6" fmla="*/ 560 w 560"/>
                <a:gd name="T7" fmla="*/ 375 h 712"/>
                <a:gd name="T8" fmla="*/ 560 w 560"/>
                <a:gd name="T9" fmla="*/ 152 h 712"/>
                <a:gd name="T10" fmla="*/ 335 w 560"/>
                <a:gd name="T11" fmla="*/ 152 h 712"/>
                <a:gd name="T12" fmla="*/ 379 w 560"/>
                <a:gd name="T13" fmla="*/ 83 h 712"/>
                <a:gd name="T14" fmla="*/ 278 w 560"/>
                <a:gd name="T15" fmla="*/ 0 h 712"/>
                <a:gd name="T16" fmla="*/ 178 w 560"/>
                <a:gd name="T17" fmla="*/ 83 h 712"/>
                <a:gd name="T18" fmla="*/ 222 w 560"/>
                <a:gd name="T19" fmla="*/ 152 h 712"/>
                <a:gd name="T20" fmla="*/ 0 w 560"/>
                <a:gd name="T21" fmla="*/ 152 h 712"/>
                <a:gd name="T22" fmla="*/ 0 w 560"/>
                <a:gd name="T23" fmla="*/ 381 h 712"/>
                <a:gd name="T24" fmla="*/ 71 w 560"/>
                <a:gd name="T25" fmla="*/ 331 h 712"/>
                <a:gd name="T26" fmla="*/ 155 w 560"/>
                <a:gd name="T27" fmla="*/ 432 h 712"/>
                <a:gd name="T28" fmla="*/ 71 w 560"/>
                <a:gd name="T29" fmla="*/ 532 h 712"/>
                <a:gd name="T30" fmla="*/ 0 w 560"/>
                <a:gd name="T31" fmla="*/ 483 h 712"/>
                <a:gd name="T32" fmla="*/ 0 w 560"/>
                <a:gd name="T33" fmla="*/ 712 h 712"/>
                <a:gd name="T34" fmla="*/ 560 w 560"/>
                <a:gd name="T35" fmla="*/ 712 h 712"/>
                <a:gd name="T36" fmla="*/ 560 w 560"/>
                <a:gd name="T37" fmla="*/ 489 h 712"/>
                <a:gd name="T38" fmla="*/ 491 w 560"/>
                <a:gd name="T39" fmla="*/ 532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2">
                  <a:moveTo>
                    <a:pt x="491" y="532"/>
                  </a:moveTo>
                  <a:cubicBezTo>
                    <a:pt x="446" y="532"/>
                    <a:pt x="408" y="487"/>
                    <a:pt x="408" y="432"/>
                  </a:cubicBezTo>
                  <a:cubicBezTo>
                    <a:pt x="408" y="376"/>
                    <a:pt x="446" y="331"/>
                    <a:pt x="491" y="331"/>
                  </a:cubicBezTo>
                  <a:cubicBezTo>
                    <a:pt x="520" y="331"/>
                    <a:pt x="545" y="349"/>
                    <a:pt x="560" y="375"/>
                  </a:cubicBezTo>
                  <a:cubicBezTo>
                    <a:pt x="560" y="152"/>
                    <a:pt x="560" y="152"/>
                    <a:pt x="560" y="152"/>
                  </a:cubicBezTo>
                  <a:cubicBezTo>
                    <a:pt x="335" y="152"/>
                    <a:pt x="335" y="152"/>
                    <a:pt x="335" y="152"/>
                  </a:cubicBezTo>
                  <a:cubicBezTo>
                    <a:pt x="361" y="137"/>
                    <a:pt x="379" y="112"/>
                    <a:pt x="379" y="83"/>
                  </a:cubicBezTo>
                  <a:cubicBezTo>
                    <a:pt x="379" y="37"/>
                    <a:pt x="334" y="0"/>
                    <a:pt x="278" y="0"/>
                  </a:cubicBezTo>
                  <a:cubicBezTo>
                    <a:pt x="223" y="0"/>
                    <a:pt x="178" y="37"/>
                    <a:pt x="178" y="83"/>
                  </a:cubicBezTo>
                  <a:cubicBezTo>
                    <a:pt x="178" y="112"/>
                    <a:pt x="195" y="137"/>
                    <a:pt x="222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14" y="351"/>
                    <a:pt x="41" y="331"/>
                    <a:pt x="71" y="331"/>
                  </a:cubicBezTo>
                  <a:cubicBezTo>
                    <a:pt x="117" y="331"/>
                    <a:pt x="155" y="376"/>
                    <a:pt x="155" y="432"/>
                  </a:cubicBezTo>
                  <a:cubicBezTo>
                    <a:pt x="155" y="487"/>
                    <a:pt x="117" y="532"/>
                    <a:pt x="71" y="532"/>
                  </a:cubicBezTo>
                  <a:cubicBezTo>
                    <a:pt x="41" y="532"/>
                    <a:pt x="14" y="512"/>
                    <a:pt x="0" y="483"/>
                  </a:cubicBezTo>
                  <a:cubicBezTo>
                    <a:pt x="0" y="712"/>
                    <a:pt x="0" y="712"/>
                    <a:pt x="0" y="712"/>
                  </a:cubicBezTo>
                  <a:cubicBezTo>
                    <a:pt x="560" y="712"/>
                    <a:pt x="560" y="712"/>
                    <a:pt x="560" y="712"/>
                  </a:cubicBezTo>
                  <a:cubicBezTo>
                    <a:pt x="560" y="489"/>
                    <a:pt x="560" y="489"/>
                    <a:pt x="560" y="489"/>
                  </a:cubicBezTo>
                  <a:cubicBezTo>
                    <a:pt x="545" y="515"/>
                    <a:pt x="520" y="532"/>
                    <a:pt x="491" y="532"/>
                  </a:cubicBezTo>
                  <a:close/>
                </a:path>
              </a:pathLst>
            </a:custGeom>
            <a:solidFill>
              <a:srgbClr val="FF4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CABEC773-F8F8-4A87-AF1E-FED334EDE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5838" y="3016250"/>
              <a:ext cx="2622550" cy="2151063"/>
            </a:xfrm>
            <a:custGeom>
              <a:avLst/>
              <a:gdLst>
                <a:gd name="T0" fmla="*/ 536 w 867"/>
                <a:gd name="T1" fmla="*/ 640 h 712"/>
                <a:gd name="T2" fmla="*/ 487 w 867"/>
                <a:gd name="T3" fmla="*/ 712 h 712"/>
                <a:gd name="T4" fmla="*/ 716 w 867"/>
                <a:gd name="T5" fmla="*/ 712 h 712"/>
                <a:gd name="T6" fmla="*/ 716 w 867"/>
                <a:gd name="T7" fmla="*/ 488 h 712"/>
                <a:gd name="T8" fmla="*/ 784 w 867"/>
                <a:gd name="T9" fmla="*/ 532 h 712"/>
                <a:gd name="T10" fmla="*/ 867 w 867"/>
                <a:gd name="T11" fmla="*/ 432 h 712"/>
                <a:gd name="T12" fmla="*/ 784 w 867"/>
                <a:gd name="T13" fmla="*/ 331 h 712"/>
                <a:gd name="T14" fmla="*/ 716 w 867"/>
                <a:gd name="T15" fmla="*/ 375 h 712"/>
                <a:gd name="T16" fmla="*/ 716 w 867"/>
                <a:gd name="T17" fmla="*/ 152 h 712"/>
                <a:gd name="T18" fmla="*/ 493 w 867"/>
                <a:gd name="T19" fmla="*/ 152 h 712"/>
                <a:gd name="T20" fmla="*/ 536 w 867"/>
                <a:gd name="T21" fmla="*/ 83 h 712"/>
                <a:gd name="T22" fmla="*/ 436 w 867"/>
                <a:gd name="T23" fmla="*/ 0 h 712"/>
                <a:gd name="T24" fmla="*/ 336 w 867"/>
                <a:gd name="T25" fmla="*/ 83 h 712"/>
                <a:gd name="T26" fmla="*/ 379 w 867"/>
                <a:gd name="T27" fmla="*/ 152 h 712"/>
                <a:gd name="T28" fmla="*/ 156 w 867"/>
                <a:gd name="T29" fmla="*/ 152 h 712"/>
                <a:gd name="T30" fmla="*/ 156 w 867"/>
                <a:gd name="T31" fmla="*/ 384 h 712"/>
                <a:gd name="T32" fmla="*/ 83 w 867"/>
                <a:gd name="T33" fmla="*/ 331 h 712"/>
                <a:gd name="T34" fmla="*/ 0 w 867"/>
                <a:gd name="T35" fmla="*/ 432 h 712"/>
                <a:gd name="T36" fmla="*/ 83 w 867"/>
                <a:gd name="T37" fmla="*/ 532 h 712"/>
                <a:gd name="T38" fmla="*/ 156 w 867"/>
                <a:gd name="T39" fmla="*/ 479 h 712"/>
                <a:gd name="T40" fmla="*/ 156 w 867"/>
                <a:gd name="T41" fmla="*/ 712 h 712"/>
                <a:gd name="T42" fmla="*/ 385 w 867"/>
                <a:gd name="T43" fmla="*/ 712 h 712"/>
                <a:gd name="T44" fmla="*/ 336 w 867"/>
                <a:gd name="T45" fmla="*/ 640 h 712"/>
                <a:gd name="T46" fmla="*/ 436 w 867"/>
                <a:gd name="T47" fmla="*/ 557 h 712"/>
                <a:gd name="T48" fmla="*/ 536 w 867"/>
                <a:gd name="T49" fmla="*/ 64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67" h="712">
                  <a:moveTo>
                    <a:pt x="536" y="640"/>
                  </a:moveTo>
                  <a:cubicBezTo>
                    <a:pt x="536" y="671"/>
                    <a:pt x="516" y="697"/>
                    <a:pt x="487" y="712"/>
                  </a:cubicBezTo>
                  <a:cubicBezTo>
                    <a:pt x="716" y="712"/>
                    <a:pt x="716" y="712"/>
                    <a:pt x="716" y="712"/>
                  </a:cubicBezTo>
                  <a:cubicBezTo>
                    <a:pt x="716" y="488"/>
                    <a:pt x="716" y="488"/>
                    <a:pt x="716" y="488"/>
                  </a:cubicBezTo>
                  <a:cubicBezTo>
                    <a:pt x="731" y="515"/>
                    <a:pt x="756" y="532"/>
                    <a:pt x="784" y="532"/>
                  </a:cubicBezTo>
                  <a:cubicBezTo>
                    <a:pt x="830" y="532"/>
                    <a:pt x="867" y="487"/>
                    <a:pt x="867" y="432"/>
                  </a:cubicBezTo>
                  <a:cubicBezTo>
                    <a:pt x="867" y="376"/>
                    <a:pt x="830" y="331"/>
                    <a:pt x="784" y="331"/>
                  </a:cubicBezTo>
                  <a:cubicBezTo>
                    <a:pt x="756" y="331"/>
                    <a:pt x="731" y="349"/>
                    <a:pt x="716" y="375"/>
                  </a:cubicBezTo>
                  <a:cubicBezTo>
                    <a:pt x="716" y="152"/>
                    <a:pt x="716" y="152"/>
                    <a:pt x="716" y="152"/>
                  </a:cubicBezTo>
                  <a:cubicBezTo>
                    <a:pt x="493" y="152"/>
                    <a:pt x="493" y="152"/>
                    <a:pt x="493" y="152"/>
                  </a:cubicBezTo>
                  <a:cubicBezTo>
                    <a:pt x="519" y="137"/>
                    <a:pt x="536" y="112"/>
                    <a:pt x="536" y="83"/>
                  </a:cubicBezTo>
                  <a:cubicBezTo>
                    <a:pt x="536" y="37"/>
                    <a:pt x="491" y="0"/>
                    <a:pt x="436" y="0"/>
                  </a:cubicBezTo>
                  <a:cubicBezTo>
                    <a:pt x="381" y="0"/>
                    <a:pt x="336" y="37"/>
                    <a:pt x="336" y="83"/>
                  </a:cubicBezTo>
                  <a:cubicBezTo>
                    <a:pt x="336" y="112"/>
                    <a:pt x="353" y="137"/>
                    <a:pt x="379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384"/>
                    <a:pt x="156" y="384"/>
                    <a:pt x="156" y="384"/>
                  </a:cubicBezTo>
                  <a:cubicBezTo>
                    <a:pt x="142" y="353"/>
                    <a:pt x="114" y="331"/>
                    <a:pt x="83" y="331"/>
                  </a:cubicBezTo>
                  <a:cubicBezTo>
                    <a:pt x="37" y="331"/>
                    <a:pt x="0" y="376"/>
                    <a:pt x="0" y="432"/>
                  </a:cubicBezTo>
                  <a:cubicBezTo>
                    <a:pt x="0" y="487"/>
                    <a:pt x="37" y="532"/>
                    <a:pt x="83" y="532"/>
                  </a:cubicBezTo>
                  <a:cubicBezTo>
                    <a:pt x="114" y="532"/>
                    <a:pt x="142" y="511"/>
                    <a:pt x="156" y="479"/>
                  </a:cubicBezTo>
                  <a:cubicBezTo>
                    <a:pt x="156" y="712"/>
                    <a:pt x="156" y="712"/>
                    <a:pt x="156" y="712"/>
                  </a:cubicBezTo>
                  <a:cubicBezTo>
                    <a:pt x="385" y="712"/>
                    <a:pt x="385" y="712"/>
                    <a:pt x="385" y="712"/>
                  </a:cubicBezTo>
                  <a:cubicBezTo>
                    <a:pt x="355" y="697"/>
                    <a:pt x="336" y="671"/>
                    <a:pt x="336" y="640"/>
                  </a:cubicBezTo>
                  <a:cubicBezTo>
                    <a:pt x="336" y="594"/>
                    <a:pt x="381" y="557"/>
                    <a:pt x="436" y="557"/>
                  </a:cubicBezTo>
                  <a:cubicBezTo>
                    <a:pt x="491" y="557"/>
                    <a:pt x="536" y="594"/>
                    <a:pt x="536" y="640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2" name="îSḻidé">
            <a:extLst>
              <a:ext uri="{FF2B5EF4-FFF2-40B4-BE49-F238E27FC236}">
                <a16:creationId xmlns:a16="http://schemas.microsoft.com/office/drawing/2014/main" id="{425E39E1-BDF8-4572-847F-BAFB5CB04D10}"/>
              </a:ext>
            </a:extLst>
          </p:cNvPr>
          <p:cNvSpPr/>
          <p:nvPr/>
        </p:nvSpPr>
        <p:spPr>
          <a:xfrm>
            <a:off x="2350033" y="199744"/>
            <a:ext cx="662797" cy="662797"/>
          </a:xfrm>
          <a:custGeom>
            <a:avLst/>
            <a:gdLst>
              <a:gd name="connsiteX0" fmla="*/ 514321 w 662797"/>
              <a:gd name="connsiteY0" fmla="*/ 423487 h 662797"/>
              <a:gd name="connsiteX1" fmla="*/ 423302 w 662797"/>
              <a:gd name="connsiteY1" fmla="*/ 514693 h 662797"/>
              <a:gd name="connsiteX2" fmla="*/ 514321 w 662797"/>
              <a:gd name="connsiteY2" fmla="*/ 605899 h 662797"/>
              <a:gd name="connsiteX3" fmla="*/ 605340 w 662797"/>
              <a:gd name="connsiteY3" fmla="*/ 514693 h 662797"/>
              <a:gd name="connsiteX4" fmla="*/ 514321 w 662797"/>
              <a:gd name="connsiteY4" fmla="*/ 423487 h 662797"/>
              <a:gd name="connsiteX5" fmla="*/ 499148 w 662797"/>
              <a:gd name="connsiteY5" fmla="*/ 366589 h 662797"/>
              <a:gd name="connsiteX6" fmla="*/ 527398 w 662797"/>
              <a:gd name="connsiteY6" fmla="*/ 366589 h 662797"/>
              <a:gd name="connsiteX7" fmla="*/ 535259 w 662797"/>
              <a:gd name="connsiteY7" fmla="*/ 390784 h 662797"/>
              <a:gd name="connsiteX8" fmla="*/ 540557 w 662797"/>
              <a:gd name="connsiteY8" fmla="*/ 391319 h 662797"/>
              <a:gd name="connsiteX9" fmla="*/ 557058 w 662797"/>
              <a:gd name="connsiteY9" fmla="*/ 396452 h 662797"/>
              <a:gd name="connsiteX10" fmla="*/ 576341 w 662797"/>
              <a:gd name="connsiteY10" fmla="*/ 379075 h 662797"/>
              <a:gd name="connsiteX11" fmla="*/ 600806 w 662797"/>
              <a:gd name="connsiteY11" fmla="*/ 393229 h 662797"/>
              <a:gd name="connsiteX12" fmla="*/ 595442 w 662797"/>
              <a:gd name="connsiteY12" fmla="*/ 418593 h 662797"/>
              <a:gd name="connsiteX13" fmla="*/ 603742 w 662797"/>
              <a:gd name="connsiteY13" fmla="*/ 425455 h 662797"/>
              <a:gd name="connsiteX14" fmla="*/ 610034 w 662797"/>
              <a:gd name="connsiteY14" fmla="*/ 433096 h 662797"/>
              <a:gd name="connsiteX15" fmla="*/ 635859 w 662797"/>
              <a:gd name="connsiteY15" fmla="*/ 427612 h 662797"/>
              <a:gd name="connsiteX16" fmla="*/ 649984 w 662797"/>
              <a:gd name="connsiteY16" fmla="*/ 452128 h 662797"/>
              <a:gd name="connsiteX17" fmla="*/ 632494 w 662797"/>
              <a:gd name="connsiteY17" fmla="*/ 471616 h 662797"/>
              <a:gd name="connsiteX18" fmla="*/ 637808 w 662797"/>
              <a:gd name="connsiteY18" fmla="*/ 488769 h 662797"/>
              <a:gd name="connsiteX19" fmla="*/ 638191 w 662797"/>
              <a:gd name="connsiteY19" fmla="*/ 492578 h 662797"/>
              <a:gd name="connsiteX20" fmla="*/ 662797 w 662797"/>
              <a:gd name="connsiteY20" fmla="*/ 500606 h 662797"/>
              <a:gd name="connsiteX21" fmla="*/ 662797 w 662797"/>
              <a:gd name="connsiteY21" fmla="*/ 528914 h 662797"/>
              <a:gd name="connsiteX22" fmla="*/ 638035 w 662797"/>
              <a:gd name="connsiteY22" fmla="*/ 536993 h 662797"/>
              <a:gd name="connsiteX23" fmla="*/ 637808 w 662797"/>
              <a:gd name="connsiteY23" fmla="*/ 539247 h 662797"/>
              <a:gd name="connsiteX24" fmla="*/ 632330 w 662797"/>
              <a:gd name="connsiteY24" fmla="*/ 556930 h 662797"/>
              <a:gd name="connsiteX25" fmla="*/ 650337 w 662797"/>
              <a:gd name="connsiteY25" fmla="*/ 576994 h 662797"/>
              <a:gd name="connsiteX26" fmla="*/ 636212 w 662797"/>
              <a:gd name="connsiteY26" fmla="*/ 601509 h 662797"/>
              <a:gd name="connsiteX27" fmla="*/ 609313 w 662797"/>
              <a:gd name="connsiteY27" fmla="*/ 595797 h 662797"/>
              <a:gd name="connsiteX28" fmla="*/ 603742 w 662797"/>
              <a:gd name="connsiteY28" fmla="*/ 602562 h 662797"/>
              <a:gd name="connsiteX29" fmla="*/ 596040 w 662797"/>
              <a:gd name="connsiteY29" fmla="*/ 608930 h 662797"/>
              <a:gd name="connsiteX30" fmla="*/ 601899 w 662797"/>
              <a:gd name="connsiteY30" fmla="*/ 636634 h 662797"/>
              <a:gd name="connsiteX31" fmla="*/ 577434 w 662797"/>
              <a:gd name="connsiteY31" fmla="*/ 650788 h 662797"/>
              <a:gd name="connsiteX32" fmla="*/ 556348 w 662797"/>
              <a:gd name="connsiteY32" fmla="*/ 631786 h 662797"/>
              <a:gd name="connsiteX33" fmla="*/ 540557 w 662797"/>
              <a:gd name="connsiteY33" fmla="*/ 636698 h 662797"/>
              <a:gd name="connsiteX34" fmla="*/ 537887 w 662797"/>
              <a:gd name="connsiteY34" fmla="*/ 636968 h 662797"/>
              <a:gd name="connsiteX35" fmla="*/ 529494 w 662797"/>
              <a:gd name="connsiteY35" fmla="*/ 662797 h 662797"/>
              <a:gd name="connsiteX36" fmla="*/ 501245 w 662797"/>
              <a:gd name="connsiteY36" fmla="*/ 662797 h 662797"/>
              <a:gd name="connsiteX37" fmla="*/ 492852 w 662797"/>
              <a:gd name="connsiteY37" fmla="*/ 636968 h 662797"/>
              <a:gd name="connsiteX38" fmla="*/ 490182 w 662797"/>
              <a:gd name="connsiteY38" fmla="*/ 636698 h 662797"/>
              <a:gd name="connsiteX39" fmla="*/ 473252 w 662797"/>
              <a:gd name="connsiteY39" fmla="*/ 631432 h 662797"/>
              <a:gd name="connsiteX40" fmla="*/ 452301 w 662797"/>
              <a:gd name="connsiteY40" fmla="*/ 650311 h 662797"/>
              <a:gd name="connsiteX41" fmla="*/ 427836 w 662797"/>
              <a:gd name="connsiteY41" fmla="*/ 636158 h 662797"/>
              <a:gd name="connsiteX42" fmla="*/ 433759 w 662797"/>
              <a:gd name="connsiteY42" fmla="*/ 608152 h 662797"/>
              <a:gd name="connsiteX43" fmla="*/ 426997 w 662797"/>
              <a:gd name="connsiteY43" fmla="*/ 602562 h 662797"/>
              <a:gd name="connsiteX44" fmla="*/ 421353 w 662797"/>
              <a:gd name="connsiteY44" fmla="*/ 595707 h 662797"/>
              <a:gd name="connsiteX45" fmla="*/ 392783 w 662797"/>
              <a:gd name="connsiteY45" fmla="*/ 601774 h 662797"/>
              <a:gd name="connsiteX46" fmla="*/ 378658 w 662797"/>
              <a:gd name="connsiteY46" fmla="*/ 577259 h 662797"/>
              <a:gd name="connsiteX47" fmla="*/ 398022 w 662797"/>
              <a:gd name="connsiteY47" fmla="*/ 555682 h 662797"/>
              <a:gd name="connsiteX48" fmla="*/ 392931 w 662797"/>
              <a:gd name="connsiteY48" fmla="*/ 539247 h 662797"/>
              <a:gd name="connsiteX49" fmla="*/ 392862 w 662797"/>
              <a:gd name="connsiteY49" fmla="*/ 538559 h 662797"/>
              <a:gd name="connsiteX50" fmla="*/ 365845 w 662797"/>
              <a:gd name="connsiteY50" fmla="*/ 529744 h 662797"/>
              <a:gd name="connsiteX51" fmla="*/ 365845 w 662797"/>
              <a:gd name="connsiteY51" fmla="*/ 501437 h 662797"/>
              <a:gd name="connsiteX52" fmla="*/ 392533 w 662797"/>
              <a:gd name="connsiteY52" fmla="*/ 492729 h 662797"/>
              <a:gd name="connsiteX53" fmla="*/ 392931 w 662797"/>
              <a:gd name="connsiteY53" fmla="*/ 488769 h 662797"/>
              <a:gd name="connsiteX54" fmla="*/ 397555 w 662797"/>
              <a:gd name="connsiteY54" fmla="*/ 473842 h 662797"/>
              <a:gd name="connsiteX55" fmla="*/ 378305 w 662797"/>
              <a:gd name="connsiteY55" fmla="*/ 452392 h 662797"/>
              <a:gd name="connsiteX56" fmla="*/ 392430 w 662797"/>
              <a:gd name="connsiteY56" fmla="*/ 427877 h 662797"/>
              <a:gd name="connsiteX57" fmla="*/ 420155 w 662797"/>
              <a:gd name="connsiteY57" fmla="*/ 433765 h 662797"/>
              <a:gd name="connsiteX58" fmla="*/ 426997 w 662797"/>
              <a:gd name="connsiteY58" fmla="*/ 425455 h 662797"/>
              <a:gd name="connsiteX59" fmla="*/ 432668 w 662797"/>
              <a:gd name="connsiteY59" fmla="*/ 420766 h 662797"/>
              <a:gd name="connsiteX60" fmla="*/ 426744 w 662797"/>
              <a:gd name="connsiteY60" fmla="*/ 392752 h 662797"/>
              <a:gd name="connsiteX61" fmla="*/ 451208 w 662797"/>
              <a:gd name="connsiteY61" fmla="*/ 378599 h 662797"/>
              <a:gd name="connsiteX62" fmla="*/ 471703 w 662797"/>
              <a:gd name="connsiteY62" fmla="*/ 397067 h 662797"/>
              <a:gd name="connsiteX63" fmla="*/ 490182 w 662797"/>
              <a:gd name="connsiteY63" fmla="*/ 391319 h 662797"/>
              <a:gd name="connsiteX64" fmla="*/ 491144 w 662797"/>
              <a:gd name="connsiteY64" fmla="*/ 391222 h 662797"/>
              <a:gd name="connsiteX65" fmla="*/ 221909 w 662797"/>
              <a:gd name="connsiteY65" fmla="*/ 85038 h 662797"/>
              <a:gd name="connsiteX66" fmla="*/ 85874 w 662797"/>
              <a:gd name="connsiteY66" fmla="*/ 221351 h 662797"/>
              <a:gd name="connsiteX67" fmla="*/ 221909 w 662797"/>
              <a:gd name="connsiteY67" fmla="*/ 357664 h 662797"/>
              <a:gd name="connsiteX68" fmla="*/ 357945 w 662797"/>
              <a:gd name="connsiteY68" fmla="*/ 221351 h 662797"/>
              <a:gd name="connsiteX69" fmla="*/ 221909 w 662797"/>
              <a:gd name="connsiteY69" fmla="*/ 85038 h 662797"/>
              <a:gd name="connsiteX70" fmla="*/ 199232 w 662797"/>
              <a:gd name="connsiteY70" fmla="*/ 0 h 662797"/>
              <a:gd name="connsiteX71" fmla="*/ 241453 w 662797"/>
              <a:gd name="connsiteY71" fmla="*/ 0 h 662797"/>
              <a:gd name="connsiteX72" fmla="*/ 253203 w 662797"/>
              <a:gd name="connsiteY72" fmla="*/ 36160 h 662797"/>
              <a:gd name="connsiteX73" fmla="*/ 261121 w 662797"/>
              <a:gd name="connsiteY73" fmla="*/ 36960 h 662797"/>
              <a:gd name="connsiteX74" fmla="*/ 285784 w 662797"/>
              <a:gd name="connsiteY74" fmla="*/ 44632 h 662797"/>
              <a:gd name="connsiteX75" fmla="*/ 314604 w 662797"/>
              <a:gd name="connsiteY75" fmla="*/ 18661 h 662797"/>
              <a:gd name="connsiteX76" fmla="*/ 351168 w 662797"/>
              <a:gd name="connsiteY76" fmla="*/ 39815 h 662797"/>
              <a:gd name="connsiteX77" fmla="*/ 343152 w 662797"/>
              <a:gd name="connsiteY77" fmla="*/ 77723 h 662797"/>
              <a:gd name="connsiteX78" fmla="*/ 355557 w 662797"/>
              <a:gd name="connsiteY78" fmla="*/ 87979 h 662797"/>
              <a:gd name="connsiteX79" fmla="*/ 364961 w 662797"/>
              <a:gd name="connsiteY79" fmla="*/ 99400 h 662797"/>
              <a:gd name="connsiteX80" fmla="*/ 403558 w 662797"/>
              <a:gd name="connsiteY80" fmla="*/ 91203 h 662797"/>
              <a:gd name="connsiteX81" fmla="*/ 424669 w 662797"/>
              <a:gd name="connsiteY81" fmla="*/ 127843 h 662797"/>
              <a:gd name="connsiteX82" fmla="*/ 398529 w 662797"/>
              <a:gd name="connsiteY82" fmla="*/ 156970 h 662797"/>
              <a:gd name="connsiteX83" fmla="*/ 406471 w 662797"/>
              <a:gd name="connsiteY83" fmla="*/ 182606 h 662797"/>
              <a:gd name="connsiteX84" fmla="*/ 407044 w 662797"/>
              <a:gd name="connsiteY84" fmla="*/ 188299 h 662797"/>
              <a:gd name="connsiteX85" fmla="*/ 443819 w 662797"/>
              <a:gd name="connsiteY85" fmla="*/ 200297 h 662797"/>
              <a:gd name="connsiteX86" fmla="*/ 443819 w 662797"/>
              <a:gd name="connsiteY86" fmla="*/ 242605 h 662797"/>
              <a:gd name="connsiteX87" fmla="*/ 406810 w 662797"/>
              <a:gd name="connsiteY87" fmla="*/ 254680 h 662797"/>
              <a:gd name="connsiteX88" fmla="*/ 406471 w 662797"/>
              <a:gd name="connsiteY88" fmla="*/ 258049 h 662797"/>
              <a:gd name="connsiteX89" fmla="*/ 398284 w 662797"/>
              <a:gd name="connsiteY89" fmla="*/ 284477 h 662797"/>
              <a:gd name="connsiteX90" fmla="*/ 425196 w 662797"/>
              <a:gd name="connsiteY90" fmla="*/ 314464 h 662797"/>
              <a:gd name="connsiteX91" fmla="*/ 404086 w 662797"/>
              <a:gd name="connsiteY91" fmla="*/ 351103 h 662797"/>
              <a:gd name="connsiteX92" fmla="*/ 363882 w 662797"/>
              <a:gd name="connsiteY92" fmla="*/ 342566 h 662797"/>
              <a:gd name="connsiteX93" fmla="*/ 355557 w 662797"/>
              <a:gd name="connsiteY93" fmla="*/ 352677 h 662797"/>
              <a:gd name="connsiteX94" fmla="*/ 344045 w 662797"/>
              <a:gd name="connsiteY94" fmla="*/ 362194 h 662797"/>
              <a:gd name="connsiteX95" fmla="*/ 352801 w 662797"/>
              <a:gd name="connsiteY95" fmla="*/ 403600 h 662797"/>
              <a:gd name="connsiteX96" fmla="*/ 316237 w 662797"/>
              <a:gd name="connsiteY96" fmla="*/ 424753 h 662797"/>
              <a:gd name="connsiteX97" fmla="*/ 284722 w 662797"/>
              <a:gd name="connsiteY97" fmla="*/ 396354 h 662797"/>
              <a:gd name="connsiteX98" fmla="*/ 261121 w 662797"/>
              <a:gd name="connsiteY98" fmla="*/ 403695 h 662797"/>
              <a:gd name="connsiteX99" fmla="*/ 257131 w 662797"/>
              <a:gd name="connsiteY99" fmla="*/ 404098 h 662797"/>
              <a:gd name="connsiteX100" fmla="*/ 244587 w 662797"/>
              <a:gd name="connsiteY100" fmla="*/ 442702 h 662797"/>
              <a:gd name="connsiteX101" fmla="*/ 202366 w 662797"/>
              <a:gd name="connsiteY101" fmla="*/ 442702 h 662797"/>
              <a:gd name="connsiteX102" fmla="*/ 189822 w 662797"/>
              <a:gd name="connsiteY102" fmla="*/ 404098 h 662797"/>
              <a:gd name="connsiteX103" fmla="*/ 185832 w 662797"/>
              <a:gd name="connsiteY103" fmla="*/ 403695 h 662797"/>
              <a:gd name="connsiteX104" fmla="*/ 160529 w 662797"/>
              <a:gd name="connsiteY104" fmla="*/ 395824 h 662797"/>
              <a:gd name="connsiteX105" fmla="*/ 129215 w 662797"/>
              <a:gd name="connsiteY105" fmla="*/ 424041 h 662797"/>
              <a:gd name="connsiteX106" fmla="*/ 92651 w 662797"/>
              <a:gd name="connsiteY106" fmla="*/ 402888 h 662797"/>
              <a:gd name="connsiteX107" fmla="*/ 101502 w 662797"/>
              <a:gd name="connsiteY107" fmla="*/ 361032 h 662797"/>
              <a:gd name="connsiteX108" fmla="*/ 91397 w 662797"/>
              <a:gd name="connsiteY108" fmla="*/ 352677 h 662797"/>
              <a:gd name="connsiteX109" fmla="*/ 82961 w 662797"/>
              <a:gd name="connsiteY109" fmla="*/ 342432 h 662797"/>
              <a:gd name="connsiteX110" fmla="*/ 40261 w 662797"/>
              <a:gd name="connsiteY110" fmla="*/ 351499 h 662797"/>
              <a:gd name="connsiteX111" fmla="*/ 19150 w 662797"/>
              <a:gd name="connsiteY111" fmla="*/ 314860 h 662797"/>
              <a:gd name="connsiteX112" fmla="*/ 48092 w 662797"/>
              <a:gd name="connsiteY112" fmla="*/ 282612 h 662797"/>
              <a:gd name="connsiteX113" fmla="*/ 40482 w 662797"/>
              <a:gd name="connsiteY113" fmla="*/ 258049 h 662797"/>
              <a:gd name="connsiteX114" fmla="*/ 40379 w 662797"/>
              <a:gd name="connsiteY114" fmla="*/ 257020 h 662797"/>
              <a:gd name="connsiteX115" fmla="*/ 0 w 662797"/>
              <a:gd name="connsiteY115" fmla="*/ 243846 h 662797"/>
              <a:gd name="connsiteX116" fmla="*/ 0 w 662797"/>
              <a:gd name="connsiteY116" fmla="*/ 201538 h 662797"/>
              <a:gd name="connsiteX117" fmla="*/ 39887 w 662797"/>
              <a:gd name="connsiteY117" fmla="*/ 188525 h 662797"/>
              <a:gd name="connsiteX118" fmla="*/ 40482 w 662797"/>
              <a:gd name="connsiteY118" fmla="*/ 182606 h 662797"/>
              <a:gd name="connsiteX119" fmla="*/ 47394 w 662797"/>
              <a:gd name="connsiteY119" fmla="*/ 160296 h 662797"/>
              <a:gd name="connsiteX120" fmla="*/ 18623 w 662797"/>
              <a:gd name="connsiteY120" fmla="*/ 128239 h 662797"/>
              <a:gd name="connsiteX121" fmla="*/ 39734 w 662797"/>
              <a:gd name="connsiteY121" fmla="*/ 91599 h 662797"/>
              <a:gd name="connsiteX122" fmla="*/ 81170 w 662797"/>
              <a:gd name="connsiteY122" fmla="*/ 100398 h 662797"/>
              <a:gd name="connsiteX123" fmla="*/ 91397 w 662797"/>
              <a:gd name="connsiteY123" fmla="*/ 87979 h 662797"/>
              <a:gd name="connsiteX124" fmla="*/ 99872 w 662797"/>
              <a:gd name="connsiteY124" fmla="*/ 80971 h 662797"/>
              <a:gd name="connsiteX125" fmla="*/ 91018 w 662797"/>
              <a:gd name="connsiteY125" fmla="*/ 39103 h 662797"/>
              <a:gd name="connsiteX126" fmla="*/ 127582 w 662797"/>
              <a:gd name="connsiteY126" fmla="*/ 17949 h 662797"/>
              <a:gd name="connsiteX127" fmla="*/ 158213 w 662797"/>
              <a:gd name="connsiteY127" fmla="*/ 45551 h 662797"/>
              <a:gd name="connsiteX128" fmla="*/ 185832 w 662797"/>
              <a:gd name="connsiteY128" fmla="*/ 36960 h 662797"/>
              <a:gd name="connsiteX129" fmla="*/ 187270 w 662797"/>
              <a:gd name="connsiteY129" fmla="*/ 36815 h 66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662797" h="662797">
                <a:moveTo>
                  <a:pt x="514321" y="423487"/>
                </a:moveTo>
                <a:cubicBezTo>
                  <a:pt x="464053" y="423487"/>
                  <a:pt x="423302" y="464322"/>
                  <a:pt x="423302" y="514693"/>
                </a:cubicBezTo>
                <a:cubicBezTo>
                  <a:pt x="423302" y="565065"/>
                  <a:pt x="464053" y="605899"/>
                  <a:pt x="514321" y="605899"/>
                </a:cubicBezTo>
                <a:cubicBezTo>
                  <a:pt x="564589" y="605899"/>
                  <a:pt x="605340" y="565065"/>
                  <a:pt x="605340" y="514693"/>
                </a:cubicBezTo>
                <a:cubicBezTo>
                  <a:pt x="605340" y="464322"/>
                  <a:pt x="564589" y="423487"/>
                  <a:pt x="514321" y="423487"/>
                </a:cubicBezTo>
                <a:close/>
                <a:moveTo>
                  <a:pt x="499148" y="366589"/>
                </a:moveTo>
                <a:lnTo>
                  <a:pt x="527398" y="366589"/>
                </a:lnTo>
                <a:lnTo>
                  <a:pt x="535259" y="390784"/>
                </a:lnTo>
                <a:lnTo>
                  <a:pt x="540557" y="391319"/>
                </a:lnTo>
                <a:lnTo>
                  <a:pt x="557058" y="396452"/>
                </a:lnTo>
                <a:lnTo>
                  <a:pt x="576341" y="379075"/>
                </a:lnTo>
                <a:lnTo>
                  <a:pt x="600806" y="393229"/>
                </a:lnTo>
                <a:lnTo>
                  <a:pt x="595442" y="418593"/>
                </a:lnTo>
                <a:lnTo>
                  <a:pt x="603742" y="425455"/>
                </a:lnTo>
                <a:lnTo>
                  <a:pt x="610034" y="433096"/>
                </a:lnTo>
                <a:lnTo>
                  <a:pt x="635859" y="427612"/>
                </a:lnTo>
                <a:lnTo>
                  <a:pt x="649984" y="452128"/>
                </a:lnTo>
                <a:lnTo>
                  <a:pt x="632494" y="471616"/>
                </a:lnTo>
                <a:lnTo>
                  <a:pt x="637808" y="488769"/>
                </a:lnTo>
                <a:lnTo>
                  <a:pt x="638191" y="492578"/>
                </a:lnTo>
                <a:lnTo>
                  <a:pt x="662797" y="500606"/>
                </a:lnTo>
                <a:lnTo>
                  <a:pt x="662797" y="528914"/>
                </a:lnTo>
                <a:lnTo>
                  <a:pt x="638035" y="536993"/>
                </a:lnTo>
                <a:lnTo>
                  <a:pt x="637808" y="539247"/>
                </a:lnTo>
                <a:lnTo>
                  <a:pt x="632330" y="556930"/>
                </a:lnTo>
                <a:lnTo>
                  <a:pt x="650337" y="576994"/>
                </a:lnTo>
                <a:lnTo>
                  <a:pt x="636212" y="601509"/>
                </a:lnTo>
                <a:lnTo>
                  <a:pt x="609313" y="595797"/>
                </a:lnTo>
                <a:lnTo>
                  <a:pt x="603742" y="602562"/>
                </a:lnTo>
                <a:lnTo>
                  <a:pt x="596040" y="608930"/>
                </a:lnTo>
                <a:lnTo>
                  <a:pt x="601899" y="636634"/>
                </a:lnTo>
                <a:lnTo>
                  <a:pt x="577434" y="650788"/>
                </a:lnTo>
                <a:lnTo>
                  <a:pt x="556348" y="631786"/>
                </a:lnTo>
                <a:lnTo>
                  <a:pt x="540557" y="636698"/>
                </a:lnTo>
                <a:lnTo>
                  <a:pt x="537887" y="636968"/>
                </a:lnTo>
                <a:lnTo>
                  <a:pt x="529494" y="662797"/>
                </a:lnTo>
                <a:lnTo>
                  <a:pt x="501245" y="662797"/>
                </a:lnTo>
                <a:lnTo>
                  <a:pt x="492852" y="636968"/>
                </a:lnTo>
                <a:lnTo>
                  <a:pt x="490182" y="636698"/>
                </a:lnTo>
                <a:lnTo>
                  <a:pt x="473252" y="631432"/>
                </a:lnTo>
                <a:lnTo>
                  <a:pt x="452301" y="650311"/>
                </a:lnTo>
                <a:lnTo>
                  <a:pt x="427836" y="636158"/>
                </a:lnTo>
                <a:lnTo>
                  <a:pt x="433759" y="608152"/>
                </a:lnTo>
                <a:lnTo>
                  <a:pt x="426997" y="602562"/>
                </a:lnTo>
                <a:lnTo>
                  <a:pt x="421353" y="595707"/>
                </a:lnTo>
                <a:lnTo>
                  <a:pt x="392783" y="601774"/>
                </a:lnTo>
                <a:lnTo>
                  <a:pt x="378658" y="577259"/>
                </a:lnTo>
                <a:lnTo>
                  <a:pt x="398022" y="555682"/>
                </a:lnTo>
                <a:lnTo>
                  <a:pt x="392931" y="539247"/>
                </a:lnTo>
                <a:lnTo>
                  <a:pt x="392862" y="538559"/>
                </a:lnTo>
                <a:lnTo>
                  <a:pt x="365845" y="529744"/>
                </a:lnTo>
                <a:lnTo>
                  <a:pt x="365845" y="501437"/>
                </a:lnTo>
                <a:lnTo>
                  <a:pt x="392533" y="492729"/>
                </a:lnTo>
                <a:lnTo>
                  <a:pt x="392931" y="488769"/>
                </a:lnTo>
                <a:lnTo>
                  <a:pt x="397555" y="473842"/>
                </a:lnTo>
                <a:lnTo>
                  <a:pt x="378305" y="452392"/>
                </a:lnTo>
                <a:lnTo>
                  <a:pt x="392430" y="427877"/>
                </a:lnTo>
                <a:lnTo>
                  <a:pt x="420155" y="433765"/>
                </a:lnTo>
                <a:lnTo>
                  <a:pt x="426997" y="425455"/>
                </a:lnTo>
                <a:lnTo>
                  <a:pt x="432668" y="420766"/>
                </a:lnTo>
                <a:lnTo>
                  <a:pt x="426744" y="392752"/>
                </a:lnTo>
                <a:lnTo>
                  <a:pt x="451208" y="378599"/>
                </a:lnTo>
                <a:lnTo>
                  <a:pt x="471703" y="397067"/>
                </a:lnTo>
                <a:lnTo>
                  <a:pt x="490182" y="391319"/>
                </a:lnTo>
                <a:lnTo>
                  <a:pt x="491144" y="391222"/>
                </a:lnTo>
                <a:close/>
                <a:moveTo>
                  <a:pt x="221909" y="85038"/>
                </a:moveTo>
                <a:cubicBezTo>
                  <a:pt x="146779" y="85038"/>
                  <a:pt x="85874" y="146068"/>
                  <a:pt x="85874" y="221351"/>
                </a:cubicBezTo>
                <a:cubicBezTo>
                  <a:pt x="85874" y="296634"/>
                  <a:pt x="146779" y="357664"/>
                  <a:pt x="221909" y="357664"/>
                </a:cubicBezTo>
                <a:cubicBezTo>
                  <a:pt x="297040" y="357664"/>
                  <a:pt x="357945" y="296634"/>
                  <a:pt x="357945" y="221351"/>
                </a:cubicBezTo>
                <a:cubicBezTo>
                  <a:pt x="357945" y="146068"/>
                  <a:pt x="297040" y="85038"/>
                  <a:pt x="221909" y="85038"/>
                </a:cubicBezTo>
                <a:close/>
                <a:moveTo>
                  <a:pt x="199232" y="0"/>
                </a:moveTo>
                <a:lnTo>
                  <a:pt x="241453" y="0"/>
                </a:lnTo>
                <a:lnTo>
                  <a:pt x="253203" y="36160"/>
                </a:lnTo>
                <a:lnTo>
                  <a:pt x="261121" y="36960"/>
                </a:lnTo>
                <a:lnTo>
                  <a:pt x="285784" y="44632"/>
                </a:lnTo>
                <a:lnTo>
                  <a:pt x="314604" y="18661"/>
                </a:lnTo>
                <a:lnTo>
                  <a:pt x="351168" y="39815"/>
                </a:lnTo>
                <a:lnTo>
                  <a:pt x="343152" y="77723"/>
                </a:lnTo>
                <a:lnTo>
                  <a:pt x="355557" y="87979"/>
                </a:lnTo>
                <a:lnTo>
                  <a:pt x="364961" y="99400"/>
                </a:lnTo>
                <a:lnTo>
                  <a:pt x="403558" y="91203"/>
                </a:lnTo>
                <a:lnTo>
                  <a:pt x="424669" y="127843"/>
                </a:lnTo>
                <a:lnTo>
                  <a:pt x="398529" y="156970"/>
                </a:lnTo>
                <a:lnTo>
                  <a:pt x="406471" y="182606"/>
                </a:lnTo>
                <a:lnTo>
                  <a:pt x="407044" y="188299"/>
                </a:lnTo>
                <a:lnTo>
                  <a:pt x="443819" y="200297"/>
                </a:lnTo>
                <a:lnTo>
                  <a:pt x="443819" y="242605"/>
                </a:lnTo>
                <a:lnTo>
                  <a:pt x="406810" y="254680"/>
                </a:lnTo>
                <a:lnTo>
                  <a:pt x="406471" y="258049"/>
                </a:lnTo>
                <a:lnTo>
                  <a:pt x="398284" y="284477"/>
                </a:lnTo>
                <a:lnTo>
                  <a:pt x="425196" y="314464"/>
                </a:lnTo>
                <a:lnTo>
                  <a:pt x="404086" y="351103"/>
                </a:lnTo>
                <a:lnTo>
                  <a:pt x="363882" y="342566"/>
                </a:lnTo>
                <a:lnTo>
                  <a:pt x="355557" y="352677"/>
                </a:lnTo>
                <a:lnTo>
                  <a:pt x="344045" y="362194"/>
                </a:lnTo>
                <a:lnTo>
                  <a:pt x="352801" y="403600"/>
                </a:lnTo>
                <a:lnTo>
                  <a:pt x="316237" y="424753"/>
                </a:lnTo>
                <a:lnTo>
                  <a:pt x="284722" y="396354"/>
                </a:lnTo>
                <a:lnTo>
                  <a:pt x="261121" y="403695"/>
                </a:lnTo>
                <a:lnTo>
                  <a:pt x="257131" y="404098"/>
                </a:lnTo>
                <a:lnTo>
                  <a:pt x="244587" y="442702"/>
                </a:lnTo>
                <a:lnTo>
                  <a:pt x="202366" y="442702"/>
                </a:lnTo>
                <a:lnTo>
                  <a:pt x="189822" y="404098"/>
                </a:lnTo>
                <a:lnTo>
                  <a:pt x="185832" y="403695"/>
                </a:lnTo>
                <a:lnTo>
                  <a:pt x="160529" y="395824"/>
                </a:lnTo>
                <a:lnTo>
                  <a:pt x="129215" y="424041"/>
                </a:lnTo>
                <a:lnTo>
                  <a:pt x="92651" y="402888"/>
                </a:lnTo>
                <a:lnTo>
                  <a:pt x="101502" y="361032"/>
                </a:lnTo>
                <a:lnTo>
                  <a:pt x="91397" y="352677"/>
                </a:lnTo>
                <a:lnTo>
                  <a:pt x="82961" y="342432"/>
                </a:lnTo>
                <a:lnTo>
                  <a:pt x="40261" y="351499"/>
                </a:lnTo>
                <a:lnTo>
                  <a:pt x="19150" y="314860"/>
                </a:lnTo>
                <a:lnTo>
                  <a:pt x="48092" y="282612"/>
                </a:lnTo>
                <a:lnTo>
                  <a:pt x="40482" y="258049"/>
                </a:lnTo>
                <a:lnTo>
                  <a:pt x="40379" y="257020"/>
                </a:lnTo>
                <a:lnTo>
                  <a:pt x="0" y="243846"/>
                </a:lnTo>
                <a:lnTo>
                  <a:pt x="0" y="201538"/>
                </a:lnTo>
                <a:lnTo>
                  <a:pt x="39887" y="188525"/>
                </a:lnTo>
                <a:lnTo>
                  <a:pt x="40482" y="182606"/>
                </a:lnTo>
                <a:lnTo>
                  <a:pt x="47394" y="160296"/>
                </a:lnTo>
                <a:lnTo>
                  <a:pt x="18623" y="128239"/>
                </a:lnTo>
                <a:lnTo>
                  <a:pt x="39734" y="91599"/>
                </a:lnTo>
                <a:lnTo>
                  <a:pt x="81170" y="100398"/>
                </a:lnTo>
                <a:lnTo>
                  <a:pt x="91397" y="87979"/>
                </a:lnTo>
                <a:lnTo>
                  <a:pt x="99872" y="80971"/>
                </a:lnTo>
                <a:lnTo>
                  <a:pt x="91018" y="39103"/>
                </a:lnTo>
                <a:lnTo>
                  <a:pt x="127582" y="17949"/>
                </a:lnTo>
                <a:lnTo>
                  <a:pt x="158213" y="45551"/>
                </a:lnTo>
                <a:lnTo>
                  <a:pt x="185832" y="36960"/>
                </a:lnTo>
                <a:lnTo>
                  <a:pt x="187270" y="36815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sz="1867"/>
          </a:p>
        </p:txBody>
      </p:sp>
    </p:spTree>
    <p:extLst>
      <p:ext uri="{BB962C8B-B14F-4D97-AF65-F5344CB8AC3E}">
        <p14:creationId xmlns:p14="http://schemas.microsoft.com/office/powerpoint/2010/main" val="258485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173"/>
          <a:stretch>
            <a:fillRect/>
          </a:stretch>
        </p:blipFill>
        <p:spPr bwMode="auto">
          <a:xfrm rot="10800000">
            <a:off x="-5672060" y="1498599"/>
            <a:ext cx="3976793" cy="28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638799" y="3657600"/>
            <a:ext cx="4953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92200" y="2997200"/>
            <a:ext cx="3907379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0012" r="8273"/>
          <a:stretch>
            <a:fillRect/>
          </a:stretch>
        </p:blipFill>
        <p:spPr bwMode="auto">
          <a:xfrm>
            <a:off x="12776200" y="1549400"/>
            <a:ext cx="498486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TextBox 64"/>
          <p:cNvSpPr txBox="1"/>
          <p:nvPr/>
        </p:nvSpPr>
        <p:spPr>
          <a:xfrm>
            <a:off x="-5153331" y="2117885"/>
            <a:ext cx="4310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FF"/>
                </a:solidFill>
                <a:latin typeface="Corbel" pitchFamily="34" charset="0"/>
              </a:rPr>
              <a:t>ФИШ - БОУН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-5294808" y="4655403"/>
            <a:ext cx="4310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FF"/>
                </a:solidFill>
                <a:latin typeface="Corbel" pitchFamily="34" charset="0"/>
              </a:rPr>
              <a:t>МИШЕНЬ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5288163" y="1384136"/>
            <a:ext cx="4310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FF"/>
                </a:solidFill>
                <a:latin typeface="Corbel" pitchFamily="34" charset="0"/>
              </a:rPr>
              <a:t>КЛАСТЕР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4224331" y="5138003"/>
            <a:ext cx="6194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FF"/>
                </a:solidFill>
                <a:latin typeface="Corbel" pitchFamily="34" charset="0"/>
              </a:rPr>
              <a:t>Я – </a:t>
            </a:r>
            <a:r>
              <a:rPr lang="ru-RU" b="1" dirty="0" smtClean="0">
                <a:solidFill>
                  <a:srgbClr val="FFFFFF"/>
                </a:solidFill>
                <a:latin typeface="Corbel" pitchFamily="34" charset="0"/>
              </a:rPr>
              <a:t>ВЫСКАЗЫВАНИЕ</a:t>
            </a:r>
            <a:r>
              <a:rPr lang="ru-RU" sz="2000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</a:p>
        </p:txBody>
      </p:sp>
      <p:sp>
        <p:nvSpPr>
          <p:cNvPr id="70" name="Freeform 5">
            <a:extLst>
              <a:ext uri="{FF2B5EF4-FFF2-40B4-BE49-F238E27FC236}">
                <a16:creationId xmlns:a16="http://schemas.microsoft.com/office/drawing/2014/main" id="{1117D898-7916-4D49-ACB5-115AC4358700}"/>
              </a:ext>
            </a:extLst>
          </p:cNvPr>
          <p:cNvSpPr>
            <a:spLocks/>
          </p:cNvSpPr>
          <p:nvPr/>
        </p:nvSpPr>
        <p:spPr bwMode="auto">
          <a:xfrm flipH="1">
            <a:off x="5251037" y="905308"/>
            <a:ext cx="293687" cy="187325"/>
          </a:xfrm>
          <a:custGeom>
            <a:avLst/>
            <a:gdLst>
              <a:gd name="T0" fmla="*/ 0 w 97"/>
              <a:gd name="T1" fmla="*/ 42 h 62"/>
              <a:gd name="T2" fmla="*/ 30 w 97"/>
              <a:gd name="T3" fmla="*/ 2 h 62"/>
              <a:gd name="T4" fmla="*/ 28 w 97"/>
              <a:gd name="T5" fmla="*/ 24 h 62"/>
              <a:gd name="T6" fmla="*/ 95 w 97"/>
              <a:gd name="T7" fmla="*/ 46 h 62"/>
              <a:gd name="T8" fmla="*/ 13 w 97"/>
              <a:gd name="T9" fmla="*/ 62 h 62"/>
              <a:gd name="T10" fmla="*/ 0 w 97"/>
              <a:gd name="T11" fmla="*/ 4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" h="62">
                <a:moveTo>
                  <a:pt x="0" y="42"/>
                </a:moveTo>
                <a:cubicBezTo>
                  <a:pt x="0" y="42"/>
                  <a:pt x="23" y="0"/>
                  <a:pt x="30" y="2"/>
                </a:cubicBezTo>
                <a:cubicBezTo>
                  <a:pt x="37" y="4"/>
                  <a:pt x="28" y="24"/>
                  <a:pt x="28" y="24"/>
                </a:cubicBezTo>
                <a:cubicBezTo>
                  <a:pt x="28" y="24"/>
                  <a:pt x="94" y="39"/>
                  <a:pt x="95" y="46"/>
                </a:cubicBezTo>
                <a:cubicBezTo>
                  <a:pt x="97" y="52"/>
                  <a:pt x="13" y="62"/>
                  <a:pt x="13" y="62"/>
                </a:cubicBezTo>
                <a:lnTo>
                  <a:pt x="0" y="42"/>
                </a:lnTo>
                <a:close/>
              </a:path>
            </a:pathLst>
          </a:custGeom>
          <a:solidFill>
            <a:srgbClr val="E297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" name="Freeform 6">
            <a:extLst>
              <a:ext uri="{FF2B5EF4-FFF2-40B4-BE49-F238E27FC236}">
                <a16:creationId xmlns:a16="http://schemas.microsoft.com/office/drawing/2014/main" id="{D491442A-AE35-4C75-897D-FF2CA755630F}"/>
              </a:ext>
            </a:extLst>
          </p:cNvPr>
          <p:cNvSpPr>
            <a:spLocks/>
          </p:cNvSpPr>
          <p:nvPr/>
        </p:nvSpPr>
        <p:spPr bwMode="auto">
          <a:xfrm flipH="1">
            <a:off x="5478050" y="1019608"/>
            <a:ext cx="608012" cy="571500"/>
          </a:xfrm>
          <a:custGeom>
            <a:avLst/>
            <a:gdLst>
              <a:gd name="T0" fmla="*/ 0 w 201"/>
              <a:gd name="T1" fmla="*/ 114 h 189"/>
              <a:gd name="T2" fmla="*/ 178 w 201"/>
              <a:gd name="T3" fmla="*/ 0 h 189"/>
              <a:gd name="T4" fmla="*/ 201 w 201"/>
              <a:gd name="T5" fmla="*/ 18 h 189"/>
              <a:gd name="T6" fmla="*/ 13 w 201"/>
              <a:gd name="T7" fmla="*/ 178 h 189"/>
              <a:gd name="T8" fmla="*/ 13 w 201"/>
              <a:gd name="T9" fmla="*/ 185 h 189"/>
              <a:gd name="T10" fmla="*/ 0 w 201"/>
              <a:gd name="T11" fmla="*/ 114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1" h="189">
                <a:moveTo>
                  <a:pt x="0" y="114"/>
                </a:moveTo>
                <a:cubicBezTo>
                  <a:pt x="0" y="114"/>
                  <a:pt x="130" y="155"/>
                  <a:pt x="178" y="0"/>
                </a:cubicBezTo>
                <a:cubicBezTo>
                  <a:pt x="201" y="18"/>
                  <a:pt x="201" y="18"/>
                  <a:pt x="201" y="18"/>
                </a:cubicBezTo>
                <a:cubicBezTo>
                  <a:pt x="201" y="18"/>
                  <a:pt x="192" y="189"/>
                  <a:pt x="13" y="178"/>
                </a:cubicBezTo>
                <a:cubicBezTo>
                  <a:pt x="11" y="178"/>
                  <a:pt x="13" y="185"/>
                  <a:pt x="13" y="185"/>
                </a:cubicBezTo>
                <a:cubicBezTo>
                  <a:pt x="13" y="185"/>
                  <a:pt x="0" y="157"/>
                  <a:pt x="0" y="114"/>
                </a:cubicBezTo>
                <a:close/>
              </a:path>
            </a:pathLst>
          </a:custGeom>
          <a:solidFill>
            <a:srgbClr val="3184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" name="Freeform 7">
            <a:extLst>
              <a:ext uri="{FF2B5EF4-FFF2-40B4-BE49-F238E27FC236}">
                <a16:creationId xmlns:a16="http://schemas.microsoft.com/office/drawing/2014/main" id="{A36CAB07-7291-40EB-877C-3D7C90573F11}"/>
              </a:ext>
            </a:extLst>
          </p:cNvPr>
          <p:cNvSpPr>
            <a:spLocks/>
          </p:cNvSpPr>
          <p:nvPr/>
        </p:nvSpPr>
        <p:spPr bwMode="auto">
          <a:xfrm flipH="1">
            <a:off x="5547900" y="2064183"/>
            <a:ext cx="731837" cy="1260475"/>
          </a:xfrm>
          <a:custGeom>
            <a:avLst/>
            <a:gdLst>
              <a:gd name="T0" fmla="*/ 97 w 242"/>
              <a:gd name="T1" fmla="*/ 0 h 417"/>
              <a:gd name="T2" fmla="*/ 199 w 242"/>
              <a:gd name="T3" fmla="*/ 394 h 417"/>
              <a:gd name="T4" fmla="*/ 240 w 242"/>
              <a:gd name="T5" fmla="*/ 408 h 417"/>
              <a:gd name="T6" fmla="*/ 166 w 242"/>
              <a:gd name="T7" fmla="*/ 413 h 417"/>
              <a:gd name="T8" fmla="*/ 0 w 242"/>
              <a:gd name="T9" fmla="*/ 12 h 417"/>
              <a:gd name="T10" fmla="*/ 97 w 242"/>
              <a:gd name="T11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" h="417">
                <a:moveTo>
                  <a:pt x="97" y="0"/>
                </a:moveTo>
                <a:cubicBezTo>
                  <a:pt x="97" y="0"/>
                  <a:pt x="183" y="330"/>
                  <a:pt x="199" y="394"/>
                </a:cubicBezTo>
                <a:cubicBezTo>
                  <a:pt x="199" y="394"/>
                  <a:pt x="237" y="401"/>
                  <a:pt x="240" y="408"/>
                </a:cubicBezTo>
                <a:cubicBezTo>
                  <a:pt x="242" y="415"/>
                  <a:pt x="173" y="417"/>
                  <a:pt x="166" y="413"/>
                </a:cubicBezTo>
                <a:cubicBezTo>
                  <a:pt x="159" y="408"/>
                  <a:pt x="33" y="128"/>
                  <a:pt x="0" y="12"/>
                </a:cubicBezTo>
                <a:lnTo>
                  <a:pt x="97" y="0"/>
                </a:lnTo>
                <a:close/>
              </a:path>
            </a:pathLst>
          </a:custGeom>
          <a:solidFill>
            <a:srgbClr val="3C1F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" name="Freeform 8">
            <a:extLst>
              <a:ext uri="{FF2B5EF4-FFF2-40B4-BE49-F238E27FC236}">
                <a16:creationId xmlns:a16="http://schemas.microsoft.com/office/drawing/2014/main" id="{130D3FF7-2181-4216-898F-DBA8D35F4C4B}"/>
              </a:ext>
            </a:extLst>
          </p:cNvPr>
          <p:cNvSpPr>
            <a:spLocks/>
          </p:cNvSpPr>
          <p:nvPr/>
        </p:nvSpPr>
        <p:spPr bwMode="auto">
          <a:xfrm flipH="1">
            <a:off x="6200362" y="2064183"/>
            <a:ext cx="731837" cy="1260475"/>
          </a:xfrm>
          <a:custGeom>
            <a:avLst/>
            <a:gdLst>
              <a:gd name="T0" fmla="*/ 145 w 242"/>
              <a:gd name="T1" fmla="*/ 0 h 417"/>
              <a:gd name="T2" fmla="*/ 43 w 242"/>
              <a:gd name="T3" fmla="*/ 394 h 417"/>
              <a:gd name="T4" fmla="*/ 3 w 242"/>
              <a:gd name="T5" fmla="*/ 408 h 417"/>
              <a:gd name="T6" fmla="*/ 76 w 242"/>
              <a:gd name="T7" fmla="*/ 413 h 417"/>
              <a:gd name="T8" fmla="*/ 242 w 242"/>
              <a:gd name="T9" fmla="*/ 12 h 417"/>
              <a:gd name="T10" fmla="*/ 145 w 242"/>
              <a:gd name="T11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" h="417">
                <a:moveTo>
                  <a:pt x="145" y="0"/>
                </a:moveTo>
                <a:cubicBezTo>
                  <a:pt x="145" y="0"/>
                  <a:pt x="60" y="330"/>
                  <a:pt x="43" y="394"/>
                </a:cubicBezTo>
                <a:cubicBezTo>
                  <a:pt x="43" y="394"/>
                  <a:pt x="5" y="401"/>
                  <a:pt x="3" y="408"/>
                </a:cubicBezTo>
                <a:cubicBezTo>
                  <a:pt x="0" y="415"/>
                  <a:pt x="69" y="417"/>
                  <a:pt x="76" y="413"/>
                </a:cubicBezTo>
                <a:cubicBezTo>
                  <a:pt x="83" y="408"/>
                  <a:pt x="209" y="128"/>
                  <a:pt x="242" y="12"/>
                </a:cubicBezTo>
                <a:lnTo>
                  <a:pt x="145" y="0"/>
                </a:lnTo>
                <a:close/>
              </a:path>
            </a:pathLst>
          </a:custGeom>
          <a:solidFill>
            <a:srgbClr val="3C1F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4" name="Freeform 9">
            <a:extLst>
              <a:ext uri="{FF2B5EF4-FFF2-40B4-BE49-F238E27FC236}">
                <a16:creationId xmlns:a16="http://schemas.microsoft.com/office/drawing/2014/main" id="{C1B7C990-3EC7-4F1E-8F7A-3807259FE923}"/>
              </a:ext>
            </a:extLst>
          </p:cNvPr>
          <p:cNvSpPr>
            <a:spLocks/>
          </p:cNvSpPr>
          <p:nvPr/>
        </p:nvSpPr>
        <p:spPr bwMode="auto">
          <a:xfrm flipH="1">
            <a:off x="5928899" y="1291070"/>
            <a:ext cx="622300" cy="889000"/>
          </a:xfrm>
          <a:custGeom>
            <a:avLst/>
            <a:gdLst>
              <a:gd name="T0" fmla="*/ 38 w 206"/>
              <a:gd name="T1" fmla="*/ 22 h 294"/>
              <a:gd name="T2" fmla="*/ 7 w 206"/>
              <a:gd name="T3" fmla="*/ 268 h 294"/>
              <a:gd name="T4" fmla="*/ 206 w 206"/>
              <a:gd name="T5" fmla="*/ 263 h 294"/>
              <a:gd name="T6" fmla="*/ 164 w 206"/>
              <a:gd name="T7" fmla="*/ 26 h 294"/>
              <a:gd name="T8" fmla="*/ 38 w 206"/>
              <a:gd name="T9" fmla="*/ 22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94">
                <a:moveTo>
                  <a:pt x="38" y="22"/>
                </a:moveTo>
                <a:cubicBezTo>
                  <a:pt x="38" y="22"/>
                  <a:pt x="0" y="209"/>
                  <a:pt x="7" y="268"/>
                </a:cubicBezTo>
                <a:cubicBezTo>
                  <a:pt x="7" y="268"/>
                  <a:pt x="138" y="294"/>
                  <a:pt x="206" y="263"/>
                </a:cubicBezTo>
                <a:cubicBezTo>
                  <a:pt x="206" y="263"/>
                  <a:pt x="194" y="95"/>
                  <a:pt x="164" y="26"/>
                </a:cubicBezTo>
                <a:cubicBezTo>
                  <a:pt x="164" y="26"/>
                  <a:pt x="142" y="0"/>
                  <a:pt x="38" y="22"/>
                </a:cubicBezTo>
                <a:close/>
              </a:path>
            </a:pathLst>
          </a:custGeom>
          <a:solidFill>
            <a:srgbClr val="4DA9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5" name="Freeform 10">
            <a:extLst>
              <a:ext uri="{FF2B5EF4-FFF2-40B4-BE49-F238E27FC236}">
                <a16:creationId xmlns:a16="http://schemas.microsoft.com/office/drawing/2014/main" id="{C295C27D-95A0-42BF-9A06-9EA21998230E}"/>
              </a:ext>
            </a:extLst>
          </p:cNvPr>
          <p:cNvSpPr>
            <a:spLocks/>
          </p:cNvSpPr>
          <p:nvPr/>
        </p:nvSpPr>
        <p:spPr bwMode="auto">
          <a:xfrm flipH="1">
            <a:off x="6143212" y="1233920"/>
            <a:ext cx="171450" cy="196850"/>
          </a:xfrm>
          <a:custGeom>
            <a:avLst/>
            <a:gdLst>
              <a:gd name="T0" fmla="*/ 3 w 57"/>
              <a:gd name="T1" fmla="*/ 6 h 65"/>
              <a:gd name="T2" fmla="*/ 0 w 57"/>
              <a:gd name="T3" fmla="*/ 38 h 65"/>
              <a:gd name="T4" fmla="*/ 57 w 57"/>
              <a:gd name="T5" fmla="*/ 39 h 65"/>
              <a:gd name="T6" fmla="*/ 48 w 57"/>
              <a:gd name="T7" fmla="*/ 0 h 65"/>
              <a:gd name="T8" fmla="*/ 3 w 57"/>
              <a:gd name="T9" fmla="*/ 6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65">
                <a:moveTo>
                  <a:pt x="3" y="6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57" y="65"/>
                  <a:pt x="57" y="39"/>
                </a:cubicBezTo>
                <a:cubicBezTo>
                  <a:pt x="57" y="34"/>
                  <a:pt x="48" y="0"/>
                  <a:pt x="48" y="0"/>
                </a:cubicBezTo>
                <a:lnTo>
                  <a:pt x="3" y="6"/>
                </a:lnTo>
                <a:close/>
              </a:path>
            </a:pathLst>
          </a:custGeom>
          <a:solidFill>
            <a:srgbClr val="E297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6" name="Freeform 11">
            <a:extLst>
              <a:ext uri="{FF2B5EF4-FFF2-40B4-BE49-F238E27FC236}">
                <a16:creationId xmlns:a16="http://schemas.microsoft.com/office/drawing/2014/main" id="{11C9ACA7-BD03-4DAC-9220-2BAC9AEFE4DC}"/>
              </a:ext>
            </a:extLst>
          </p:cNvPr>
          <p:cNvSpPr>
            <a:spLocks/>
          </p:cNvSpPr>
          <p:nvPr/>
        </p:nvSpPr>
        <p:spPr bwMode="auto">
          <a:xfrm flipH="1">
            <a:off x="6079712" y="919595"/>
            <a:ext cx="363537" cy="393700"/>
          </a:xfrm>
          <a:custGeom>
            <a:avLst/>
            <a:gdLst>
              <a:gd name="T0" fmla="*/ 116 w 120"/>
              <a:gd name="T1" fmla="*/ 65 h 130"/>
              <a:gd name="T2" fmla="*/ 84 w 120"/>
              <a:gd name="T3" fmla="*/ 130 h 130"/>
              <a:gd name="T4" fmla="*/ 19 w 120"/>
              <a:gd name="T5" fmla="*/ 65 h 130"/>
              <a:gd name="T6" fmla="*/ 84 w 120"/>
              <a:gd name="T7" fmla="*/ 0 h 130"/>
              <a:gd name="T8" fmla="*/ 116 w 120"/>
              <a:gd name="T9" fmla="*/ 65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130">
                <a:moveTo>
                  <a:pt x="116" y="65"/>
                </a:moveTo>
                <a:cubicBezTo>
                  <a:pt x="116" y="101"/>
                  <a:pt x="120" y="130"/>
                  <a:pt x="84" y="130"/>
                </a:cubicBezTo>
                <a:cubicBezTo>
                  <a:pt x="48" y="130"/>
                  <a:pt x="19" y="101"/>
                  <a:pt x="19" y="65"/>
                </a:cubicBezTo>
                <a:cubicBezTo>
                  <a:pt x="19" y="29"/>
                  <a:pt x="0" y="0"/>
                  <a:pt x="84" y="0"/>
                </a:cubicBezTo>
                <a:cubicBezTo>
                  <a:pt x="120" y="0"/>
                  <a:pt x="116" y="29"/>
                  <a:pt x="116" y="65"/>
                </a:cubicBezTo>
                <a:close/>
              </a:path>
            </a:pathLst>
          </a:custGeom>
          <a:solidFill>
            <a:srgbClr val="E297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7" name="Freeform 12">
            <a:extLst>
              <a:ext uri="{FF2B5EF4-FFF2-40B4-BE49-F238E27FC236}">
                <a16:creationId xmlns:a16="http://schemas.microsoft.com/office/drawing/2014/main" id="{76A05AC3-3497-492D-9FB9-19B596DFE3A9}"/>
              </a:ext>
            </a:extLst>
          </p:cNvPr>
          <p:cNvSpPr>
            <a:spLocks/>
          </p:cNvSpPr>
          <p:nvPr/>
        </p:nvSpPr>
        <p:spPr bwMode="auto">
          <a:xfrm flipH="1">
            <a:off x="6067012" y="829107"/>
            <a:ext cx="387350" cy="392113"/>
          </a:xfrm>
          <a:custGeom>
            <a:avLst/>
            <a:gdLst>
              <a:gd name="T0" fmla="*/ 52 w 128"/>
              <a:gd name="T1" fmla="*/ 53 h 130"/>
              <a:gd name="T2" fmla="*/ 128 w 128"/>
              <a:gd name="T3" fmla="*/ 44 h 130"/>
              <a:gd name="T4" fmla="*/ 50 w 128"/>
              <a:gd name="T5" fmla="*/ 19 h 130"/>
              <a:gd name="T6" fmla="*/ 18 w 128"/>
              <a:gd name="T7" fmla="*/ 57 h 130"/>
              <a:gd name="T8" fmla="*/ 5 w 128"/>
              <a:gd name="T9" fmla="*/ 89 h 130"/>
              <a:gd name="T10" fmla="*/ 34 w 128"/>
              <a:gd name="T11" fmla="*/ 130 h 130"/>
              <a:gd name="T12" fmla="*/ 44 w 128"/>
              <a:gd name="T13" fmla="*/ 62 h 130"/>
              <a:gd name="T14" fmla="*/ 52 w 128"/>
              <a:gd name="T15" fmla="*/ 53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" h="130">
                <a:moveTo>
                  <a:pt x="52" y="53"/>
                </a:moveTo>
                <a:cubicBezTo>
                  <a:pt x="52" y="53"/>
                  <a:pt x="103" y="82"/>
                  <a:pt x="128" y="44"/>
                </a:cubicBezTo>
                <a:cubicBezTo>
                  <a:pt x="128" y="44"/>
                  <a:pt x="96" y="0"/>
                  <a:pt x="50" y="19"/>
                </a:cubicBezTo>
                <a:cubicBezTo>
                  <a:pt x="4" y="39"/>
                  <a:pt x="18" y="57"/>
                  <a:pt x="18" y="57"/>
                </a:cubicBezTo>
                <a:cubicBezTo>
                  <a:pt x="18" y="57"/>
                  <a:pt x="0" y="66"/>
                  <a:pt x="5" y="89"/>
                </a:cubicBezTo>
                <a:cubicBezTo>
                  <a:pt x="11" y="112"/>
                  <a:pt x="34" y="130"/>
                  <a:pt x="34" y="130"/>
                </a:cubicBezTo>
                <a:cubicBezTo>
                  <a:pt x="34" y="130"/>
                  <a:pt x="73" y="94"/>
                  <a:pt x="44" y="62"/>
                </a:cubicBezTo>
                <a:lnTo>
                  <a:pt x="52" y="53"/>
                </a:lnTo>
                <a:close/>
              </a:path>
            </a:pathLst>
          </a:custGeom>
          <a:solidFill>
            <a:srgbClr val="3C1F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8" name="Freeform 13">
            <a:extLst>
              <a:ext uri="{FF2B5EF4-FFF2-40B4-BE49-F238E27FC236}">
                <a16:creationId xmlns:a16="http://schemas.microsoft.com/office/drawing/2014/main" id="{72784403-6B08-47E7-AF17-A70CC21104B6}"/>
              </a:ext>
            </a:extLst>
          </p:cNvPr>
          <p:cNvSpPr>
            <a:spLocks/>
          </p:cNvSpPr>
          <p:nvPr/>
        </p:nvSpPr>
        <p:spPr bwMode="auto">
          <a:xfrm flipH="1">
            <a:off x="6060662" y="1095808"/>
            <a:ext cx="79375" cy="101600"/>
          </a:xfrm>
          <a:custGeom>
            <a:avLst/>
            <a:gdLst>
              <a:gd name="T0" fmla="*/ 6 w 26"/>
              <a:gd name="T1" fmla="*/ 0 h 34"/>
              <a:gd name="T2" fmla="*/ 25 w 26"/>
              <a:gd name="T3" fmla="*/ 32 h 34"/>
              <a:gd name="T4" fmla="*/ 7 w 26"/>
              <a:gd name="T5" fmla="*/ 34 h 34"/>
              <a:gd name="T6" fmla="*/ 6 w 26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" h="34">
                <a:moveTo>
                  <a:pt x="6" y="0"/>
                </a:moveTo>
                <a:cubicBezTo>
                  <a:pt x="6" y="0"/>
                  <a:pt x="23" y="21"/>
                  <a:pt x="25" y="32"/>
                </a:cubicBezTo>
                <a:cubicBezTo>
                  <a:pt x="26" y="34"/>
                  <a:pt x="7" y="34"/>
                  <a:pt x="7" y="34"/>
                </a:cubicBezTo>
                <a:cubicBezTo>
                  <a:pt x="7" y="34"/>
                  <a:pt x="0" y="15"/>
                  <a:pt x="6" y="0"/>
                </a:cubicBezTo>
                <a:close/>
              </a:path>
            </a:pathLst>
          </a:custGeom>
          <a:solidFill>
            <a:srgbClr val="E26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9" name="Oval 14">
            <a:extLst>
              <a:ext uri="{FF2B5EF4-FFF2-40B4-BE49-F238E27FC236}">
                <a16:creationId xmlns:a16="http://schemas.microsoft.com/office/drawing/2014/main" id="{B6854B8E-DD73-4A60-8C1D-FAEBAAA4254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087899" y="5920220"/>
            <a:ext cx="1403350" cy="153988"/>
          </a:xfrm>
          <a:prstGeom prst="ellipse">
            <a:avLst/>
          </a:prstGeom>
          <a:solidFill>
            <a:srgbClr val="FECD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0" name="Oval 15">
            <a:extLst>
              <a:ext uri="{FF2B5EF4-FFF2-40B4-BE49-F238E27FC236}">
                <a16:creationId xmlns:a16="http://schemas.microsoft.com/office/drawing/2014/main" id="{E4C22708-72CB-48C8-91EE-3A77BBE5661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076162" y="5920220"/>
            <a:ext cx="1403350" cy="153988"/>
          </a:xfrm>
          <a:prstGeom prst="ellipse">
            <a:avLst/>
          </a:prstGeom>
          <a:solidFill>
            <a:srgbClr val="FECD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" name="Oval 16">
            <a:extLst>
              <a:ext uri="{FF2B5EF4-FFF2-40B4-BE49-F238E27FC236}">
                <a16:creationId xmlns:a16="http://schemas.microsoft.com/office/drawing/2014/main" id="{6819846A-642D-4217-B88B-8B4EFBFBC68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92212" y="5886883"/>
            <a:ext cx="3546475" cy="177800"/>
          </a:xfrm>
          <a:prstGeom prst="ellipse">
            <a:avLst/>
          </a:prstGeom>
          <a:solidFill>
            <a:srgbClr val="FECD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" name="Freeform 17">
            <a:extLst>
              <a:ext uri="{FF2B5EF4-FFF2-40B4-BE49-F238E27FC236}">
                <a16:creationId xmlns:a16="http://schemas.microsoft.com/office/drawing/2014/main" id="{9E64409A-9A5E-455D-B766-2B54002443AA}"/>
              </a:ext>
            </a:extLst>
          </p:cNvPr>
          <p:cNvSpPr>
            <a:spLocks/>
          </p:cNvSpPr>
          <p:nvPr/>
        </p:nvSpPr>
        <p:spPr bwMode="auto">
          <a:xfrm flipH="1">
            <a:off x="4558887" y="3310370"/>
            <a:ext cx="1692275" cy="2147888"/>
          </a:xfrm>
          <a:custGeom>
            <a:avLst/>
            <a:gdLst>
              <a:gd name="T0" fmla="*/ 380 w 560"/>
              <a:gd name="T1" fmla="*/ 628 h 711"/>
              <a:gd name="T2" fmla="*/ 337 w 560"/>
              <a:gd name="T3" fmla="*/ 560 h 711"/>
              <a:gd name="T4" fmla="*/ 560 w 560"/>
              <a:gd name="T5" fmla="*/ 560 h 711"/>
              <a:gd name="T6" fmla="*/ 560 w 560"/>
              <a:gd name="T7" fmla="*/ 330 h 711"/>
              <a:gd name="T8" fmla="*/ 488 w 560"/>
              <a:gd name="T9" fmla="*/ 380 h 711"/>
              <a:gd name="T10" fmla="*/ 405 w 560"/>
              <a:gd name="T11" fmla="*/ 280 h 711"/>
              <a:gd name="T12" fmla="*/ 488 w 560"/>
              <a:gd name="T13" fmla="*/ 179 h 711"/>
              <a:gd name="T14" fmla="*/ 560 w 560"/>
              <a:gd name="T15" fmla="*/ 229 h 711"/>
              <a:gd name="T16" fmla="*/ 560 w 560"/>
              <a:gd name="T17" fmla="*/ 0 h 711"/>
              <a:gd name="T18" fmla="*/ 337 w 560"/>
              <a:gd name="T19" fmla="*/ 0 h 711"/>
              <a:gd name="T20" fmla="*/ 380 w 560"/>
              <a:gd name="T21" fmla="*/ 68 h 711"/>
              <a:gd name="T22" fmla="*/ 280 w 560"/>
              <a:gd name="T23" fmla="*/ 151 h 711"/>
              <a:gd name="T24" fmla="*/ 180 w 560"/>
              <a:gd name="T25" fmla="*/ 68 h 711"/>
              <a:gd name="T26" fmla="*/ 223 w 560"/>
              <a:gd name="T27" fmla="*/ 0 h 711"/>
              <a:gd name="T28" fmla="*/ 0 w 560"/>
              <a:gd name="T29" fmla="*/ 0 h 711"/>
              <a:gd name="T30" fmla="*/ 0 w 560"/>
              <a:gd name="T31" fmla="*/ 560 h 711"/>
              <a:gd name="T32" fmla="*/ 223 w 560"/>
              <a:gd name="T33" fmla="*/ 560 h 711"/>
              <a:gd name="T34" fmla="*/ 180 w 560"/>
              <a:gd name="T35" fmla="*/ 628 h 711"/>
              <a:gd name="T36" fmla="*/ 280 w 560"/>
              <a:gd name="T37" fmla="*/ 711 h 711"/>
              <a:gd name="T38" fmla="*/ 380 w 560"/>
              <a:gd name="T39" fmla="*/ 628 h 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60" h="711">
                <a:moveTo>
                  <a:pt x="380" y="628"/>
                </a:moveTo>
                <a:cubicBezTo>
                  <a:pt x="380" y="600"/>
                  <a:pt x="363" y="575"/>
                  <a:pt x="337" y="560"/>
                </a:cubicBezTo>
                <a:cubicBezTo>
                  <a:pt x="560" y="560"/>
                  <a:pt x="560" y="560"/>
                  <a:pt x="560" y="560"/>
                </a:cubicBezTo>
                <a:cubicBezTo>
                  <a:pt x="560" y="330"/>
                  <a:pt x="560" y="330"/>
                  <a:pt x="560" y="330"/>
                </a:cubicBezTo>
                <a:cubicBezTo>
                  <a:pt x="545" y="360"/>
                  <a:pt x="519" y="380"/>
                  <a:pt x="488" y="380"/>
                </a:cubicBezTo>
                <a:cubicBezTo>
                  <a:pt x="442" y="380"/>
                  <a:pt x="405" y="335"/>
                  <a:pt x="405" y="280"/>
                </a:cubicBezTo>
                <a:cubicBezTo>
                  <a:pt x="405" y="224"/>
                  <a:pt x="442" y="179"/>
                  <a:pt x="488" y="179"/>
                </a:cubicBezTo>
                <a:cubicBezTo>
                  <a:pt x="519" y="179"/>
                  <a:pt x="545" y="199"/>
                  <a:pt x="560" y="229"/>
                </a:cubicBezTo>
                <a:cubicBezTo>
                  <a:pt x="560" y="0"/>
                  <a:pt x="560" y="0"/>
                  <a:pt x="560" y="0"/>
                </a:cubicBezTo>
                <a:cubicBezTo>
                  <a:pt x="337" y="0"/>
                  <a:pt x="337" y="0"/>
                  <a:pt x="337" y="0"/>
                </a:cubicBezTo>
                <a:cubicBezTo>
                  <a:pt x="363" y="15"/>
                  <a:pt x="380" y="40"/>
                  <a:pt x="380" y="68"/>
                </a:cubicBezTo>
                <a:cubicBezTo>
                  <a:pt x="380" y="114"/>
                  <a:pt x="335" y="151"/>
                  <a:pt x="280" y="151"/>
                </a:cubicBezTo>
                <a:cubicBezTo>
                  <a:pt x="225" y="151"/>
                  <a:pt x="180" y="114"/>
                  <a:pt x="180" y="68"/>
                </a:cubicBezTo>
                <a:cubicBezTo>
                  <a:pt x="180" y="40"/>
                  <a:pt x="197" y="15"/>
                  <a:pt x="22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0"/>
                  <a:pt x="0" y="560"/>
                  <a:pt x="0" y="560"/>
                </a:cubicBezTo>
                <a:cubicBezTo>
                  <a:pt x="223" y="560"/>
                  <a:pt x="223" y="560"/>
                  <a:pt x="223" y="560"/>
                </a:cubicBezTo>
                <a:cubicBezTo>
                  <a:pt x="197" y="575"/>
                  <a:pt x="180" y="600"/>
                  <a:pt x="180" y="628"/>
                </a:cubicBezTo>
                <a:cubicBezTo>
                  <a:pt x="180" y="674"/>
                  <a:pt x="225" y="711"/>
                  <a:pt x="280" y="711"/>
                </a:cubicBezTo>
                <a:cubicBezTo>
                  <a:pt x="335" y="711"/>
                  <a:pt x="380" y="674"/>
                  <a:pt x="380" y="628"/>
                </a:cubicBezTo>
                <a:close/>
              </a:path>
            </a:pathLst>
          </a:custGeom>
          <a:solidFill>
            <a:srgbClr val="F7A5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3" name="Freeform 18">
            <a:extLst>
              <a:ext uri="{FF2B5EF4-FFF2-40B4-BE49-F238E27FC236}">
                <a16:creationId xmlns:a16="http://schemas.microsoft.com/office/drawing/2014/main" id="{51BCFFD1-D879-4462-8878-7995A23C9328}"/>
              </a:ext>
            </a:extLst>
          </p:cNvPr>
          <p:cNvSpPr>
            <a:spLocks/>
          </p:cNvSpPr>
          <p:nvPr/>
        </p:nvSpPr>
        <p:spPr bwMode="auto">
          <a:xfrm flipH="1">
            <a:off x="3587337" y="859270"/>
            <a:ext cx="2632075" cy="2274888"/>
          </a:xfrm>
          <a:custGeom>
            <a:avLst/>
            <a:gdLst>
              <a:gd name="T0" fmla="*/ 482 w 870"/>
              <a:gd name="T1" fmla="*/ 678 h 753"/>
              <a:gd name="T2" fmla="*/ 449 w 870"/>
              <a:gd name="T3" fmla="*/ 603 h 753"/>
              <a:gd name="T4" fmla="*/ 670 w 870"/>
              <a:gd name="T5" fmla="*/ 637 h 753"/>
              <a:gd name="T6" fmla="*/ 703 w 870"/>
              <a:gd name="T7" fmla="*/ 416 h 753"/>
              <a:gd name="T8" fmla="*/ 765 w 870"/>
              <a:gd name="T9" fmla="*/ 469 h 753"/>
              <a:gd name="T10" fmla="*/ 862 w 870"/>
              <a:gd name="T11" fmla="*/ 382 h 753"/>
              <a:gd name="T12" fmla="*/ 794 w 870"/>
              <a:gd name="T13" fmla="*/ 271 h 753"/>
              <a:gd name="T14" fmla="*/ 720 w 870"/>
              <a:gd name="T15" fmla="*/ 304 h 753"/>
              <a:gd name="T16" fmla="*/ 753 w 870"/>
              <a:gd name="T17" fmla="*/ 83 h 753"/>
              <a:gd name="T18" fmla="*/ 200 w 870"/>
              <a:gd name="T19" fmla="*/ 0 h 753"/>
              <a:gd name="T20" fmla="*/ 166 w 870"/>
              <a:gd name="T21" fmla="*/ 220 h 753"/>
              <a:gd name="T22" fmla="*/ 105 w 870"/>
              <a:gd name="T23" fmla="*/ 167 h 753"/>
              <a:gd name="T24" fmla="*/ 8 w 870"/>
              <a:gd name="T25" fmla="*/ 254 h 753"/>
              <a:gd name="T26" fmla="*/ 75 w 870"/>
              <a:gd name="T27" fmla="*/ 366 h 753"/>
              <a:gd name="T28" fmla="*/ 150 w 870"/>
              <a:gd name="T29" fmla="*/ 333 h 753"/>
              <a:gd name="T30" fmla="*/ 116 w 870"/>
              <a:gd name="T31" fmla="*/ 553 h 753"/>
              <a:gd name="T32" fmla="*/ 337 w 870"/>
              <a:gd name="T33" fmla="*/ 587 h 753"/>
              <a:gd name="T34" fmla="*/ 284 w 870"/>
              <a:gd name="T35" fmla="*/ 648 h 753"/>
              <a:gd name="T36" fmla="*/ 371 w 870"/>
              <a:gd name="T37" fmla="*/ 745 h 753"/>
              <a:gd name="T38" fmla="*/ 482 w 870"/>
              <a:gd name="T39" fmla="*/ 678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70" h="753">
                <a:moveTo>
                  <a:pt x="482" y="678"/>
                </a:moveTo>
                <a:cubicBezTo>
                  <a:pt x="486" y="650"/>
                  <a:pt x="473" y="622"/>
                  <a:pt x="449" y="603"/>
                </a:cubicBezTo>
                <a:cubicBezTo>
                  <a:pt x="670" y="637"/>
                  <a:pt x="670" y="637"/>
                  <a:pt x="670" y="637"/>
                </a:cubicBezTo>
                <a:cubicBezTo>
                  <a:pt x="703" y="416"/>
                  <a:pt x="703" y="416"/>
                  <a:pt x="703" y="416"/>
                </a:cubicBezTo>
                <a:cubicBezTo>
                  <a:pt x="714" y="444"/>
                  <a:pt x="736" y="465"/>
                  <a:pt x="765" y="469"/>
                </a:cubicBezTo>
                <a:cubicBezTo>
                  <a:pt x="810" y="476"/>
                  <a:pt x="853" y="437"/>
                  <a:pt x="862" y="382"/>
                </a:cubicBezTo>
                <a:cubicBezTo>
                  <a:pt x="870" y="327"/>
                  <a:pt x="840" y="278"/>
                  <a:pt x="794" y="271"/>
                </a:cubicBezTo>
                <a:cubicBezTo>
                  <a:pt x="766" y="267"/>
                  <a:pt x="739" y="280"/>
                  <a:pt x="720" y="304"/>
                </a:cubicBezTo>
                <a:cubicBezTo>
                  <a:pt x="753" y="83"/>
                  <a:pt x="753" y="83"/>
                  <a:pt x="753" y="83"/>
                </a:cubicBezTo>
                <a:cubicBezTo>
                  <a:pt x="200" y="0"/>
                  <a:pt x="200" y="0"/>
                  <a:pt x="200" y="0"/>
                </a:cubicBezTo>
                <a:cubicBezTo>
                  <a:pt x="166" y="220"/>
                  <a:pt x="166" y="220"/>
                  <a:pt x="166" y="220"/>
                </a:cubicBezTo>
                <a:cubicBezTo>
                  <a:pt x="155" y="192"/>
                  <a:pt x="133" y="171"/>
                  <a:pt x="105" y="167"/>
                </a:cubicBezTo>
                <a:cubicBezTo>
                  <a:pt x="60" y="160"/>
                  <a:pt x="16" y="199"/>
                  <a:pt x="8" y="254"/>
                </a:cubicBezTo>
                <a:cubicBezTo>
                  <a:pt x="0" y="309"/>
                  <a:pt x="30" y="359"/>
                  <a:pt x="75" y="366"/>
                </a:cubicBezTo>
                <a:cubicBezTo>
                  <a:pt x="103" y="370"/>
                  <a:pt x="131" y="356"/>
                  <a:pt x="150" y="333"/>
                </a:cubicBezTo>
                <a:cubicBezTo>
                  <a:pt x="116" y="553"/>
                  <a:pt x="116" y="553"/>
                  <a:pt x="116" y="553"/>
                </a:cubicBezTo>
                <a:cubicBezTo>
                  <a:pt x="337" y="587"/>
                  <a:pt x="337" y="587"/>
                  <a:pt x="337" y="587"/>
                </a:cubicBezTo>
                <a:cubicBezTo>
                  <a:pt x="309" y="598"/>
                  <a:pt x="288" y="620"/>
                  <a:pt x="284" y="648"/>
                </a:cubicBezTo>
                <a:cubicBezTo>
                  <a:pt x="277" y="693"/>
                  <a:pt x="316" y="737"/>
                  <a:pt x="371" y="745"/>
                </a:cubicBezTo>
                <a:cubicBezTo>
                  <a:pt x="426" y="753"/>
                  <a:pt x="475" y="723"/>
                  <a:pt x="482" y="678"/>
                </a:cubicBezTo>
                <a:close/>
              </a:path>
            </a:pathLst>
          </a:custGeom>
          <a:solidFill>
            <a:srgbClr val="9B3E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4" name="Freeform 19">
            <a:extLst>
              <a:ext uri="{FF2B5EF4-FFF2-40B4-BE49-F238E27FC236}">
                <a16:creationId xmlns:a16="http://schemas.microsoft.com/office/drawing/2014/main" id="{9DFB0CD1-B125-4226-8C3F-9254631CCEE2}"/>
              </a:ext>
            </a:extLst>
          </p:cNvPr>
          <p:cNvSpPr>
            <a:spLocks/>
          </p:cNvSpPr>
          <p:nvPr/>
        </p:nvSpPr>
        <p:spPr bwMode="auto">
          <a:xfrm flipH="1">
            <a:off x="6251162" y="1157720"/>
            <a:ext cx="1693862" cy="2152650"/>
          </a:xfrm>
          <a:custGeom>
            <a:avLst/>
            <a:gdLst>
              <a:gd name="T0" fmla="*/ 491 w 560"/>
              <a:gd name="T1" fmla="*/ 532 h 712"/>
              <a:gd name="T2" fmla="*/ 408 w 560"/>
              <a:gd name="T3" fmla="*/ 432 h 712"/>
              <a:gd name="T4" fmla="*/ 491 w 560"/>
              <a:gd name="T5" fmla="*/ 331 h 712"/>
              <a:gd name="T6" fmla="*/ 560 w 560"/>
              <a:gd name="T7" fmla="*/ 375 h 712"/>
              <a:gd name="T8" fmla="*/ 560 w 560"/>
              <a:gd name="T9" fmla="*/ 152 h 712"/>
              <a:gd name="T10" fmla="*/ 335 w 560"/>
              <a:gd name="T11" fmla="*/ 152 h 712"/>
              <a:gd name="T12" fmla="*/ 379 w 560"/>
              <a:gd name="T13" fmla="*/ 83 h 712"/>
              <a:gd name="T14" fmla="*/ 278 w 560"/>
              <a:gd name="T15" fmla="*/ 0 h 712"/>
              <a:gd name="T16" fmla="*/ 178 w 560"/>
              <a:gd name="T17" fmla="*/ 83 h 712"/>
              <a:gd name="T18" fmla="*/ 222 w 560"/>
              <a:gd name="T19" fmla="*/ 152 h 712"/>
              <a:gd name="T20" fmla="*/ 0 w 560"/>
              <a:gd name="T21" fmla="*/ 152 h 712"/>
              <a:gd name="T22" fmla="*/ 0 w 560"/>
              <a:gd name="T23" fmla="*/ 381 h 712"/>
              <a:gd name="T24" fmla="*/ 71 w 560"/>
              <a:gd name="T25" fmla="*/ 331 h 712"/>
              <a:gd name="T26" fmla="*/ 155 w 560"/>
              <a:gd name="T27" fmla="*/ 432 h 712"/>
              <a:gd name="T28" fmla="*/ 71 w 560"/>
              <a:gd name="T29" fmla="*/ 532 h 712"/>
              <a:gd name="T30" fmla="*/ 0 w 560"/>
              <a:gd name="T31" fmla="*/ 483 h 712"/>
              <a:gd name="T32" fmla="*/ 0 w 560"/>
              <a:gd name="T33" fmla="*/ 712 h 712"/>
              <a:gd name="T34" fmla="*/ 560 w 560"/>
              <a:gd name="T35" fmla="*/ 712 h 712"/>
              <a:gd name="T36" fmla="*/ 560 w 560"/>
              <a:gd name="T37" fmla="*/ 489 h 712"/>
              <a:gd name="T38" fmla="*/ 491 w 560"/>
              <a:gd name="T39" fmla="*/ 532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60" h="712">
                <a:moveTo>
                  <a:pt x="491" y="532"/>
                </a:moveTo>
                <a:cubicBezTo>
                  <a:pt x="446" y="532"/>
                  <a:pt x="408" y="487"/>
                  <a:pt x="408" y="432"/>
                </a:cubicBezTo>
                <a:cubicBezTo>
                  <a:pt x="408" y="376"/>
                  <a:pt x="446" y="331"/>
                  <a:pt x="491" y="331"/>
                </a:cubicBezTo>
                <a:cubicBezTo>
                  <a:pt x="520" y="331"/>
                  <a:pt x="545" y="349"/>
                  <a:pt x="560" y="375"/>
                </a:cubicBezTo>
                <a:cubicBezTo>
                  <a:pt x="560" y="152"/>
                  <a:pt x="560" y="152"/>
                  <a:pt x="560" y="152"/>
                </a:cubicBezTo>
                <a:cubicBezTo>
                  <a:pt x="335" y="152"/>
                  <a:pt x="335" y="152"/>
                  <a:pt x="335" y="152"/>
                </a:cubicBezTo>
                <a:cubicBezTo>
                  <a:pt x="361" y="137"/>
                  <a:pt x="379" y="112"/>
                  <a:pt x="379" y="83"/>
                </a:cubicBezTo>
                <a:cubicBezTo>
                  <a:pt x="379" y="37"/>
                  <a:pt x="334" y="0"/>
                  <a:pt x="278" y="0"/>
                </a:cubicBezTo>
                <a:cubicBezTo>
                  <a:pt x="223" y="0"/>
                  <a:pt x="178" y="37"/>
                  <a:pt x="178" y="83"/>
                </a:cubicBezTo>
                <a:cubicBezTo>
                  <a:pt x="178" y="112"/>
                  <a:pt x="195" y="137"/>
                  <a:pt x="222" y="152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381"/>
                  <a:pt x="0" y="381"/>
                  <a:pt x="0" y="381"/>
                </a:cubicBezTo>
                <a:cubicBezTo>
                  <a:pt x="14" y="351"/>
                  <a:pt x="41" y="331"/>
                  <a:pt x="71" y="331"/>
                </a:cubicBezTo>
                <a:cubicBezTo>
                  <a:pt x="117" y="331"/>
                  <a:pt x="155" y="376"/>
                  <a:pt x="155" y="432"/>
                </a:cubicBezTo>
                <a:cubicBezTo>
                  <a:pt x="155" y="487"/>
                  <a:pt x="117" y="532"/>
                  <a:pt x="71" y="532"/>
                </a:cubicBezTo>
                <a:cubicBezTo>
                  <a:pt x="41" y="532"/>
                  <a:pt x="14" y="512"/>
                  <a:pt x="0" y="483"/>
                </a:cubicBezTo>
                <a:cubicBezTo>
                  <a:pt x="0" y="712"/>
                  <a:pt x="0" y="712"/>
                  <a:pt x="0" y="712"/>
                </a:cubicBezTo>
                <a:cubicBezTo>
                  <a:pt x="560" y="712"/>
                  <a:pt x="560" y="712"/>
                  <a:pt x="560" y="712"/>
                </a:cubicBezTo>
                <a:cubicBezTo>
                  <a:pt x="560" y="489"/>
                  <a:pt x="560" y="489"/>
                  <a:pt x="560" y="489"/>
                </a:cubicBezTo>
                <a:cubicBezTo>
                  <a:pt x="545" y="515"/>
                  <a:pt x="520" y="532"/>
                  <a:pt x="491" y="532"/>
                </a:cubicBezTo>
                <a:close/>
              </a:path>
            </a:pathLst>
          </a:custGeom>
          <a:solidFill>
            <a:srgbClr val="FF4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5" name="Freeform 20">
            <a:extLst>
              <a:ext uri="{FF2B5EF4-FFF2-40B4-BE49-F238E27FC236}">
                <a16:creationId xmlns:a16="http://schemas.microsoft.com/office/drawing/2014/main" id="{B3500A5C-4E46-4B8F-B5A0-7BD4147309FB}"/>
              </a:ext>
            </a:extLst>
          </p:cNvPr>
          <p:cNvSpPr>
            <a:spLocks/>
          </p:cNvSpPr>
          <p:nvPr/>
        </p:nvSpPr>
        <p:spPr bwMode="auto">
          <a:xfrm flipH="1">
            <a:off x="5795549" y="2849995"/>
            <a:ext cx="2622550" cy="2151063"/>
          </a:xfrm>
          <a:custGeom>
            <a:avLst/>
            <a:gdLst>
              <a:gd name="T0" fmla="*/ 536 w 867"/>
              <a:gd name="T1" fmla="*/ 640 h 712"/>
              <a:gd name="T2" fmla="*/ 487 w 867"/>
              <a:gd name="T3" fmla="*/ 712 h 712"/>
              <a:gd name="T4" fmla="*/ 716 w 867"/>
              <a:gd name="T5" fmla="*/ 712 h 712"/>
              <a:gd name="T6" fmla="*/ 716 w 867"/>
              <a:gd name="T7" fmla="*/ 488 h 712"/>
              <a:gd name="T8" fmla="*/ 784 w 867"/>
              <a:gd name="T9" fmla="*/ 532 h 712"/>
              <a:gd name="T10" fmla="*/ 867 w 867"/>
              <a:gd name="T11" fmla="*/ 432 h 712"/>
              <a:gd name="T12" fmla="*/ 784 w 867"/>
              <a:gd name="T13" fmla="*/ 331 h 712"/>
              <a:gd name="T14" fmla="*/ 716 w 867"/>
              <a:gd name="T15" fmla="*/ 375 h 712"/>
              <a:gd name="T16" fmla="*/ 716 w 867"/>
              <a:gd name="T17" fmla="*/ 152 h 712"/>
              <a:gd name="T18" fmla="*/ 493 w 867"/>
              <a:gd name="T19" fmla="*/ 152 h 712"/>
              <a:gd name="T20" fmla="*/ 536 w 867"/>
              <a:gd name="T21" fmla="*/ 83 h 712"/>
              <a:gd name="T22" fmla="*/ 436 w 867"/>
              <a:gd name="T23" fmla="*/ 0 h 712"/>
              <a:gd name="T24" fmla="*/ 336 w 867"/>
              <a:gd name="T25" fmla="*/ 83 h 712"/>
              <a:gd name="T26" fmla="*/ 379 w 867"/>
              <a:gd name="T27" fmla="*/ 152 h 712"/>
              <a:gd name="T28" fmla="*/ 156 w 867"/>
              <a:gd name="T29" fmla="*/ 152 h 712"/>
              <a:gd name="T30" fmla="*/ 156 w 867"/>
              <a:gd name="T31" fmla="*/ 384 h 712"/>
              <a:gd name="T32" fmla="*/ 83 w 867"/>
              <a:gd name="T33" fmla="*/ 331 h 712"/>
              <a:gd name="T34" fmla="*/ 0 w 867"/>
              <a:gd name="T35" fmla="*/ 432 h 712"/>
              <a:gd name="T36" fmla="*/ 83 w 867"/>
              <a:gd name="T37" fmla="*/ 532 h 712"/>
              <a:gd name="T38" fmla="*/ 156 w 867"/>
              <a:gd name="T39" fmla="*/ 479 h 712"/>
              <a:gd name="T40" fmla="*/ 156 w 867"/>
              <a:gd name="T41" fmla="*/ 712 h 712"/>
              <a:gd name="T42" fmla="*/ 385 w 867"/>
              <a:gd name="T43" fmla="*/ 712 h 712"/>
              <a:gd name="T44" fmla="*/ 336 w 867"/>
              <a:gd name="T45" fmla="*/ 640 h 712"/>
              <a:gd name="T46" fmla="*/ 436 w 867"/>
              <a:gd name="T47" fmla="*/ 557 h 712"/>
              <a:gd name="T48" fmla="*/ 536 w 867"/>
              <a:gd name="T49" fmla="*/ 640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67" h="712">
                <a:moveTo>
                  <a:pt x="536" y="640"/>
                </a:moveTo>
                <a:cubicBezTo>
                  <a:pt x="536" y="671"/>
                  <a:pt x="516" y="697"/>
                  <a:pt x="487" y="712"/>
                </a:cubicBezTo>
                <a:cubicBezTo>
                  <a:pt x="716" y="712"/>
                  <a:pt x="716" y="712"/>
                  <a:pt x="716" y="712"/>
                </a:cubicBezTo>
                <a:cubicBezTo>
                  <a:pt x="716" y="488"/>
                  <a:pt x="716" y="488"/>
                  <a:pt x="716" y="488"/>
                </a:cubicBezTo>
                <a:cubicBezTo>
                  <a:pt x="731" y="515"/>
                  <a:pt x="756" y="532"/>
                  <a:pt x="784" y="532"/>
                </a:cubicBezTo>
                <a:cubicBezTo>
                  <a:pt x="830" y="532"/>
                  <a:pt x="867" y="487"/>
                  <a:pt x="867" y="432"/>
                </a:cubicBezTo>
                <a:cubicBezTo>
                  <a:pt x="867" y="376"/>
                  <a:pt x="830" y="331"/>
                  <a:pt x="784" y="331"/>
                </a:cubicBezTo>
                <a:cubicBezTo>
                  <a:pt x="756" y="331"/>
                  <a:pt x="731" y="349"/>
                  <a:pt x="716" y="375"/>
                </a:cubicBezTo>
                <a:cubicBezTo>
                  <a:pt x="716" y="152"/>
                  <a:pt x="716" y="152"/>
                  <a:pt x="716" y="152"/>
                </a:cubicBezTo>
                <a:cubicBezTo>
                  <a:pt x="493" y="152"/>
                  <a:pt x="493" y="152"/>
                  <a:pt x="493" y="152"/>
                </a:cubicBezTo>
                <a:cubicBezTo>
                  <a:pt x="519" y="137"/>
                  <a:pt x="536" y="112"/>
                  <a:pt x="536" y="83"/>
                </a:cubicBezTo>
                <a:cubicBezTo>
                  <a:pt x="536" y="37"/>
                  <a:pt x="491" y="0"/>
                  <a:pt x="436" y="0"/>
                </a:cubicBezTo>
                <a:cubicBezTo>
                  <a:pt x="381" y="0"/>
                  <a:pt x="336" y="37"/>
                  <a:pt x="336" y="83"/>
                </a:cubicBezTo>
                <a:cubicBezTo>
                  <a:pt x="336" y="112"/>
                  <a:pt x="353" y="137"/>
                  <a:pt x="379" y="152"/>
                </a:cubicBezTo>
                <a:cubicBezTo>
                  <a:pt x="156" y="152"/>
                  <a:pt x="156" y="152"/>
                  <a:pt x="156" y="152"/>
                </a:cubicBezTo>
                <a:cubicBezTo>
                  <a:pt x="156" y="384"/>
                  <a:pt x="156" y="384"/>
                  <a:pt x="156" y="384"/>
                </a:cubicBezTo>
                <a:cubicBezTo>
                  <a:pt x="142" y="353"/>
                  <a:pt x="114" y="331"/>
                  <a:pt x="83" y="331"/>
                </a:cubicBezTo>
                <a:cubicBezTo>
                  <a:pt x="37" y="331"/>
                  <a:pt x="0" y="376"/>
                  <a:pt x="0" y="432"/>
                </a:cubicBezTo>
                <a:cubicBezTo>
                  <a:pt x="0" y="487"/>
                  <a:pt x="37" y="532"/>
                  <a:pt x="83" y="532"/>
                </a:cubicBezTo>
                <a:cubicBezTo>
                  <a:pt x="114" y="532"/>
                  <a:pt x="142" y="511"/>
                  <a:pt x="156" y="479"/>
                </a:cubicBezTo>
                <a:cubicBezTo>
                  <a:pt x="156" y="712"/>
                  <a:pt x="156" y="712"/>
                  <a:pt x="156" y="712"/>
                </a:cubicBezTo>
                <a:cubicBezTo>
                  <a:pt x="385" y="712"/>
                  <a:pt x="385" y="712"/>
                  <a:pt x="385" y="712"/>
                </a:cubicBezTo>
                <a:cubicBezTo>
                  <a:pt x="355" y="697"/>
                  <a:pt x="336" y="671"/>
                  <a:pt x="336" y="640"/>
                </a:cubicBezTo>
                <a:cubicBezTo>
                  <a:pt x="336" y="594"/>
                  <a:pt x="381" y="557"/>
                  <a:pt x="436" y="557"/>
                </a:cubicBezTo>
                <a:cubicBezTo>
                  <a:pt x="491" y="557"/>
                  <a:pt x="536" y="594"/>
                  <a:pt x="536" y="640"/>
                </a:cubicBezTo>
                <a:close/>
              </a:path>
            </a:pathLst>
          </a:custGeom>
          <a:solidFill>
            <a:srgbClr val="9B3E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6" name="Freeform 21">
            <a:extLst>
              <a:ext uri="{FF2B5EF4-FFF2-40B4-BE49-F238E27FC236}">
                <a16:creationId xmlns:a16="http://schemas.microsoft.com/office/drawing/2014/main" id="{DF4922FE-05FC-4861-9FD7-62DE6C8D78CD}"/>
              </a:ext>
            </a:extLst>
          </p:cNvPr>
          <p:cNvSpPr>
            <a:spLocks/>
          </p:cNvSpPr>
          <p:nvPr/>
        </p:nvSpPr>
        <p:spPr bwMode="auto">
          <a:xfrm flipH="1">
            <a:off x="8514937" y="3716770"/>
            <a:ext cx="361950" cy="390525"/>
          </a:xfrm>
          <a:custGeom>
            <a:avLst/>
            <a:gdLst>
              <a:gd name="T0" fmla="*/ 116 w 120"/>
              <a:gd name="T1" fmla="*/ 65 h 129"/>
              <a:gd name="T2" fmla="*/ 84 w 120"/>
              <a:gd name="T3" fmla="*/ 129 h 129"/>
              <a:gd name="T4" fmla="*/ 19 w 120"/>
              <a:gd name="T5" fmla="*/ 65 h 129"/>
              <a:gd name="T6" fmla="*/ 84 w 120"/>
              <a:gd name="T7" fmla="*/ 0 h 129"/>
              <a:gd name="T8" fmla="*/ 116 w 120"/>
              <a:gd name="T9" fmla="*/ 65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129">
                <a:moveTo>
                  <a:pt x="116" y="65"/>
                </a:moveTo>
                <a:cubicBezTo>
                  <a:pt x="116" y="100"/>
                  <a:pt x="120" y="129"/>
                  <a:pt x="84" y="129"/>
                </a:cubicBezTo>
                <a:cubicBezTo>
                  <a:pt x="48" y="129"/>
                  <a:pt x="19" y="100"/>
                  <a:pt x="19" y="65"/>
                </a:cubicBezTo>
                <a:cubicBezTo>
                  <a:pt x="19" y="29"/>
                  <a:pt x="0" y="0"/>
                  <a:pt x="84" y="0"/>
                </a:cubicBezTo>
                <a:cubicBezTo>
                  <a:pt x="120" y="0"/>
                  <a:pt x="116" y="29"/>
                  <a:pt x="116" y="65"/>
                </a:cubicBezTo>
                <a:close/>
              </a:path>
            </a:pathLst>
          </a:custGeom>
          <a:solidFill>
            <a:srgbClr val="E297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7" name="Freeform 22">
            <a:extLst>
              <a:ext uri="{FF2B5EF4-FFF2-40B4-BE49-F238E27FC236}">
                <a16:creationId xmlns:a16="http://schemas.microsoft.com/office/drawing/2014/main" id="{14C0C652-6454-4DDB-81CB-3BA56C5ACC96}"/>
              </a:ext>
            </a:extLst>
          </p:cNvPr>
          <p:cNvSpPr>
            <a:spLocks/>
          </p:cNvSpPr>
          <p:nvPr/>
        </p:nvSpPr>
        <p:spPr bwMode="auto">
          <a:xfrm flipH="1">
            <a:off x="8632412" y="4016808"/>
            <a:ext cx="200025" cy="157163"/>
          </a:xfrm>
          <a:custGeom>
            <a:avLst/>
            <a:gdLst>
              <a:gd name="T0" fmla="*/ 25 w 66"/>
              <a:gd name="T1" fmla="*/ 0 h 52"/>
              <a:gd name="T2" fmla="*/ 0 w 66"/>
              <a:gd name="T3" fmla="*/ 20 h 52"/>
              <a:gd name="T4" fmla="*/ 46 w 66"/>
              <a:gd name="T5" fmla="*/ 50 h 52"/>
              <a:gd name="T6" fmla="*/ 66 w 66"/>
              <a:gd name="T7" fmla="*/ 20 h 52"/>
              <a:gd name="T8" fmla="*/ 25 w 66"/>
              <a:gd name="T9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" h="52">
                <a:moveTo>
                  <a:pt x="25" y="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34" y="52"/>
                  <a:pt x="46" y="50"/>
                </a:cubicBezTo>
                <a:cubicBezTo>
                  <a:pt x="53" y="48"/>
                  <a:pt x="66" y="20"/>
                  <a:pt x="66" y="20"/>
                </a:cubicBezTo>
                <a:lnTo>
                  <a:pt x="25" y="0"/>
                </a:lnTo>
                <a:close/>
              </a:path>
            </a:pathLst>
          </a:custGeom>
          <a:solidFill>
            <a:srgbClr val="E297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8" name="Freeform 23">
            <a:extLst>
              <a:ext uri="{FF2B5EF4-FFF2-40B4-BE49-F238E27FC236}">
                <a16:creationId xmlns:a16="http://schemas.microsoft.com/office/drawing/2014/main" id="{A8B54558-4604-408B-A2EB-135C2FCCFDAD}"/>
              </a:ext>
            </a:extLst>
          </p:cNvPr>
          <p:cNvSpPr>
            <a:spLocks/>
          </p:cNvSpPr>
          <p:nvPr/>
        </p:nvSpPr>
        <p:spPr bwMode="auto">
          <a:xfrm flipH="1">
            <a:off x="7940262" y="4434320"/>
            <a:ext cx="98425" cy="234950"/>
          </a:xfrm>
          <a:custGeom>
            <a:avLst/>
            <a:gdLst>
              <a:gd name="T0" fmla="*/ 11 w 33"/>
              <a:gd name="T1" fmla="*/ 64 h 78"/>
              <a:gd name="T2" fmla="*/ 28 w 33"/>
              <a:gd name="T3" fmla="*/ 70 h 78"/>
              <a:gd name="T4" fmla="*/ 28 w 33"/>
              <a:gd name="T5" fmla="*/ 0 h 78"/>
              <a:gd name="T6" fmla="*/ 8 w 33"/>
              <a:gd name="T7" fmla="*/ 46 h 78"/>
              <a:gd name="T8" fmla="*/ 11 w 33"/>
              <a:gd name="T9" fmla="*/ 6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78">
                <a:moveTo>
                  <a:pt x="11" y="64"/>
                </a:moveTo>
                <a:cubicBezTo>
                  <a:pt x="11" y="64"/>
                  <a:pt x="22" y="78"/>
                  <a:pt x="28" y="70"/>
                </a:cubicBezTo>
                <a:cubicBezTo>
                  <a:pt x="33" y="61"/>
                  <a:pt x="32" y="0"/>
                  <a:pt x="28" y="0"/>
                </a:cubicBezTo>
                <a:cubicBezTo>
                  <a:pt x="23" y="0"/>
                  <a:pt x="17" y="42"/>
                  <a:pt x="8" y="46"/>
                </a:cubicBezTo>
                <a:cubicBezTo>
                  <a:pt x="0" y="51"/>
                  <a:pt x="11" y="64"/>
                  <a:pt x="11" y="64"/>
                </a:cubicBezTo>
                <a:close/>
              </a:path>
            </a:pathLst>
          </a:custGeom>
          <a:solidFill>
            <a:srgbClr val="E297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9" name="Freeform 24">
            <a:extLst>
              <a:ext uri="{FF2B5EF4-FFF2-40B4-BE49-F238E27FC236}">
                <a16:creationId xmlns:a16="http://schemas.microsoft.com/office/drawing/2014/main" id="{F89A593D-ADC4-486F-BFBA-629A3A650A62}"/>
              </a:ext>
            </a:extLst>
          </p:cNvPr>
          <p:cNvSpPr>
            <a:spLocks/>
          </p:cNvSpPr>
          <p:nvPr/>
        </p:nvSpPr>
        <p:spPr bwMode="auto">
          <a:xfrm flipH="1">
            <a:off x="8014874" y="4104120"/>
            <a:ext cx="968375" cy="715963"/>
          </a:xfrm>
          <a:custGeom>
            <a:avLst/>
            <a:gdLst>
              <a:gd name="T0" fmla="*/ 74 w 320"/>
              <a:gd name="T1" fmla="*/ 38 h 237"/>
              <a:gd name="T2" fmla="*/ 320 w 320"/>
              <a:gd name="T3" fmla="*/ 149 h 237"/>
              <a:gd name="T4" fmla="*/ 318 w 320"/>
              <a:gd name="T5" fmla="*/ 175 h 237"/>
              <a:gd name="T6" fmla="*/ 31 w 320"/>
              <a:gd name="T7" fmla="*/ 99 h 237"/>
              <a:gd name="T8" fmla="*/ 22 w 320"/>
              <a:gd name="T9" fmla="*/ 35 h 237"/>
              <a:gd name="T10" fmla="*/ 74 w 320"/>
              <a:gd name="T11" fmla="*/ 38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0" h="237">
                <a:moveTo>
                  <a:pt x="74" y="38"/>
                </a:moveTo>
                <a:cubicBezTo>
                  <a:pt x="74" y="38"/>
                  <a:pt x="162" y="170"/>
                  <a:pt x="320" y="149"/>
                </a:cubicBezTo>
                <a:cubicBezTo>
                  <a:pt x="318" y="175"/>
                  <a:pt x="318" y="175"/>
                  <a:pt x="318" y="175"/>
                </a:cubicBezTo>
                <a:cubicBezTo>
                  <a:pt x="318" y="175"/>
                  <a:pt x="159" y="237"/>
                  <a:pt x="31" y="99"/>
                </a:cubicBezTo>
                <a:cubicBezTo>
                  <a:pt x="31" y="99"/>
                  <a:pt x="0" y="71"/>
                  <a:pt x="22" y="35"/>
                </a:cubicBezTo>
                <a:cubicBezTo>
                  <a:pt x="43" y="0"/>
                  <a:pt x="74" y="38"/>
                  <a:pt x="74" y="38"/>
                </a:cubicBezTo>
                <a:close/>
              </a:path>
            </a:pathLst>
          </a:custGeom>
          <a:solidFill>
            <a:srgbClr val="3175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0" name="Freeform 25">
            <a:extLst>
              <a:ext uri="{FF2B5EF4-FFF2-40B4-BE49-F238E27FC236}">
                <a16:creationId xmlns:a16="http://schemas.microsoft.com/office/drawing/2014/main" id="{174C1CF1-936F-42AA-84F3-CDB5E3AB64DC}"/>
              </a:ext>
            </a:extLst>
          </p:cNvPr>
          <p:cNvSpPr>
            <a:spLocks/>
          </p:cNvSpPr>
          <p:nvPr/>
        </p:nvSpPr>
        <p:spPr bwMode="auto">
          <a:xfrm flipH="1">
            <a:off x="8929274" y="4478770"/>
            <a:ext cx="588962" cy="1450975"/>
          </a:xfrm>
          <a:custGeom>
            <a:avLst/>
            <a:gdLst>
              <a:gd name="T0" fmla="*/ 103 w 195"/>
              <a:gd name="T1" fmla="*/ 0 h 480"/>
              <a:gd name="T2" fmla="*/ 110 w 195"/>
              <a:gd name="T3" fmla="*/ 270 h 480"/>
              <a:gd name="T4" fmla="*/ 56 w 195"/>
              <a:gd name="T5" fmla="*/ 480 h 480"/>
              <a:gd name="T6" fmla="*/ 81 w 195"/>
              <a:gd name="T7" fmla="*/ 480 h 480"/>
              <a:gd name="T8" fmla="*/ 188 w 195"/>
              <a:gd name="T9" fmla="*/ 270 h 480"/>
              <a:gd name="T10" fmla="*/ 163 w 195"/>
              <a:gd name="T11" fmla="*/ 64 h 480"/>
              <a:gd name="T12" fmla="*/ 103 w 195"/>
              <a:gd name="T13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5" h="480">
                <a:moveTo>
                  <a:pt x="103" y="0"/>
                </a:moveTo>
                <a:cubicBezTo>
                  <a:pt x="103" y="0"/>
                  <a:pt x="0" y="157"/>
                  <a:pt x="110" y="270"/>
                </a:cubicBezTo>
                <a:cubicBezTo>
                  <a:pt x="110" y="270"/>
                  <a:pt x="56" y="430"/>
                  <a:pt x="56" y="480"/>
                </a:cubicBezTo>
                <a:cubicBezTo>
                  <a:pt x="81" y="480"/>
                  <a:pt x="81" y="480"/>
                  <a:pt x="81" y="480"/>
                </a:cubicBezTo>
                <a:cubicBezTo>
                  <a:pt x="81" y="480"/>
                  <a:pt x="181" y="292"/>
                  <a:pt x="188" y="270"/>
                </a:cubicBezTo>
                <a:cubicBezTo>
                  <a:pt x="195" y="249"/>
                  <a:pt x="135" y="128"/>
                  <a:pt x="163" y="64"/>
                </a:cubicBezTo>
                <a:lnTo>
                  <a:pt x="103" y="0"/>
                </a:lnTo>
                <a:close/>
              </a:path>
            </a:pathLst>
          </a:custGeom>
          <a:solidFill>
            <a:srgbClr val="3C1F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1" name="Freeform 26">
            <a:extLst>
              <a:ext uri="{FF2B5EF4-FFF2-40B4-BE49-F238E27FC236}">
                <a16:creationId xmlns:a16="http://schemas.microsoft.com/office/drawing/2014/main" id="{2A3AB6D8-7700-4F49-9BC8-815BE71F4F09}"/>
              </a:ext>
            </a:extLst>
          </p:cNvPr>
          <p:cNvSpPr>
            <a:spLocks/>
          </p:cNvSpPr>
          <p:nvPr/>
        </p:nvSpPr>
        <p:spPr bwMode="auto">
          <a:xfrm flipH="1">
            <a:off x="8421274" y="4715308"/>
            <a:ext cx="812800" cy="1131888"/>
          </a:xfrm>
          <a:custGeom>
            <a:avLst/>
            <a:gdLst>
              <a:gd name="T0" fmla="*/ 0 w 269"/>
              <a:gd name="T1" fmla="*/ 0 h 375"/>
              <a:gd name="T2" fmla="*/ 176 w 269"/>
              <a:gd name="T3" fmla="*/ 194 h 375"/>
              <a:gd name="T4" fmla="*/ 250 w 269"/>
              <a:gd name="T5" fmla="*/ 375 h 375"/>
              <a:gd name="T6" fmla="*/ 269 w 269"/>
              <a:gd name="T7" fmla="*/ 360 h 375"/>
              <a:gd name="T8" fmla="*/ 235 w 269"/>
              <a:gd name="T9" fmla="*/ 159 h 375"/>
              <a:gd name="T10" fmla="*/ 87 w 269"/>
              <a:gd name="T11" fmla="*/ 13 h 375"/>
              <a:gd name="T12" fmla="*/ 0 w 269"/>
              <a:gd name="T13" fmla="*/ 0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9" h="375">
                <a:moveTo>
                  <a:pt x="0" y="0"/>
                </a:moveTo>
                <a:cubicBezTo>
                  <a:pt x="0" y="0"/>
                  <a:pt x="16" y="162"/>
                  <a:pt x="176" y="194"/>
                </a:cubicBezTo>
                <a:cubicBezTo>
                  <a:pt x="176" y="194"/>
                  <a:pt x="219" y="336"/>
                  <a:pt x="250" y="375"/>
                </a:cubicBezTo>
                <a:cubicBezTo>
                  <a:pt x="269" y="360"/>
                  <a:pt x="269" y="360"/>
                  <a:pt x="269" y="360"/>
                </a:cubicBezTo>
                <a:cubicBezTo>
                  <a:pt x="269" y="360"/>
                  <a:pt x="243" y="180"/>
                  <a:pt x="235" y="159"/>
                </a:cubicBezTo>
                <a:cubicBezTo>
                  <a:pt x="227" y="138"/>
                  <a:pt x="105" y="81"/>
                  <a:pt x="87" y="13"/>
                </a:cubicBezTo>
                <a:lnTo>
                  <a:pt x="0" y="0"/>
                </a:lnTo>
                <a:close/>
              </a:path>
            </a:pathLst>
          </a:custGeom>
          <a:solidFill>
            <a:srgbClr val="3C1F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" name="Freeform 27">
            <a:extLst>
              <a:ext uri="{FF2B5EF4-FFF2-40B4-BE49-F238E27FC236}">
                <a16:creationId xmlns:a16="http://schemas.microsoft.com/office/drawing/2014/main" id="{748EEA2A-B640-435D-AB33-CBBE5E696BA2}"/>
              </a:ext>
            </a:extLst>
          </p:cNvPr>
          <p:cNvSpPr>
            <a:spLocks/>
          </p:cNvSpPr>
          <p:nvPr/>
        </p:nvSpPr>
        <p:spPr bwMode="auto">
          <a:xfrm flipH="1">
            <a:off x="8668924" y="4050145"/>
            <a:ext cx="701675" cy="917575"/>
          </a:xfrm>
          <a:custGeom>
            <a:avLst/>
            <a:gdLst>
              <a:gd name="T0" fmla="*/ 182 w 232"/>
              <a:gd name="T1" fmla="*/ 0 h 304"/>
              <a:gd name="T2" fmla="*/ 0 w 232"/>
              <a:gd name="T3" fmla="*/ 221 h 304"/>
              <a:gd name="T4" fmla="*/ 172 w 232"/>
              <a:gd name="T5" fmla="*/ 291 h 304"/>
              <a:gd name="T6" fmla="*/ 232 w 232"/>
              <a:gd name="T7" fmla="*/ 34 h 304"/>
              <a:gd name="T8" fmla="*/ 182 w 232"/>
              <a:gd name="T9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" h="304">
                <a:moveTo>
                  <a:pt x="182" y="0"/>
                </a:moveTo>
                <a:cubicBezTo>
                  <a:pt x="182" y="0"/>
                  <a:pt x="66" y="56"/>
                  <a:pt x="0" y="221"/>
                </a:cubicBezTo>
                <a:cubicBezTo>
                  <a:pt x="0" y="221"/>
                  <a:pt x="107" y="304"/>
                  <a:pt x="172" y="291"/>
                </a:cubicBezTo>
                <a:cubicBezTo>
                  <a:pt x="172" y="291"/>
                  <a:pt x="163" y="145"/>
                  <a:pt x="232" y="34"/>
                </a:cubicBezTo>
                <a:cubicBezTo>
                  <a:pt x="232" y="34"/>
                  <a:pt x="190" y="20"/>
                  <a:pt x="182" y="0"/>
                </a:cubicBezTo>
                <a:close/>
              </a:path>
            </a:pathLst>
          </a:custGeom>
          <a:solidFill>
            <a:srgbClr val="4DA9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3" name="Freeform 28">
            <a:extLst>
              <a:ext uri="{FF2B5EF4-FFF2-40B4-BE49-F238E27FC236}">
                <a16:creationId xmlns:a16="http://schemas.microsoft.com/office/drawing/2014/main" id="{4B722D4C-21CD-425C-9C98-E6E93F60DB58}"/>
              </a:ext>
            </a:extLst>
          </p:cNvPr>
          <p:cNvSpPr>
            <a:spLocks/>
          </p:cNvSpPr>
          <p:nvPr/>
        </p:nvSpPr>
        <p:spPr bwMode="auto">
          <a:xfrm flipH="1">
            <a:off x="8037100" y="4327958"/>
            <a:ext cx="204787" cy="133350"/>
          </a:xfrm>
          <a:custGeom>
            <a:avLst/>
            <a:gdLst>
              <a:gd name="T0" fmla="*/ 0 w 68"/>
              <a:gd name="T1" fmla="*/ 30 h 44"/>
              <a:gd name="T2" fmla="*/ 21 w 68"/>
              <a:gd name="T3" fmla="*/ 2 h 44"/>
              <a:gd name="T4" fmla="*/ 20 w 68"/>
              <a:gd name="T5" fmla="*/ 17 h 44"/>
              <a:gd name="T6" fmla="*/ 67 w 68"/>
              <a:gd name="T7" fmla="*/ 32 h 44"/>
              <a:gd name="T8" fmla="*/ 9 w 68"/>
              <a:gd name="T9" fmla="*/ 44 h 44"/>
              <a:gd name="T10" fmla="*/ 0 w 68"/>
              <a:gd name="T11" fmla="*/ 3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" h="44">
                <a:moveTo>
                  <a:pt x="0" y="30"/>
                </a:moveTo>
                <a:cubicBezTo>
                  <a:pt x="0" y="30"/>
                  <a:pt x="16" y="0"/>
                  <a:pt x="21" y="2"/>
                </a:cubicBezTo>
                <a:cubicBezTo>
                  <a:pt x="26" y="3"/>
                  <a:pt x="20" y="17"/>
                  <a:pt x="20" y="17"/>
                </a:cubicBezTo>
                <a:cubicBezTo>
                  <a:pt x="20" y="17"/>
                  <a:pt x="66" y="28"/>
                  <a:pt x="67" y="32"/>
                </a:cubicBezTo>
                <a:cubicBezTo>
                  <a:pt x="68" y="37"/>
                  <a:pt x="9" y="44"/>
                  <a:pt x="9" y="44"/>
                </a:cubicBezTo>
                <a:lnTo>
                  <a:pt x="0" y="30"/>
                </a:lnTo>
                <a:close/>
              </a:path>
            </a:pathLst>
          </a:custGeom>
          <a:solidFill>
            <a:srgbClr val="E297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4" name="Freeform 29">
            <a:extLst>
              <a:ext uri="{FF2B5EF4-FFF2-40B4-BE49-F238E27FC236}">
                <a16:creationId xmlns:a16="http://schemas.microsoft.com/office/drawing/2014/main" id="{B48765E1-0169-4207-B0F1-6051E277238D}"/>
              </a:ext>
            </a:extLst>
          </p:cNvPr>
          <p:cNvSpPr>
            <a:spLocks/>
          </p:cNvSpPr>
          <p:nvPr/>
        </p:nvSpPr>
        <p:spPr bwMode="auto">
          <a:xfrm flipH="1">
            <a:off x="8214900" y="4059670"/>
            <a:ext cx="795337" cy="682625"/>
          </a:xfrm>
          <a:custGeom>
            <a:avLst/>
            <a:gdLst>
              <a:gd name="T0" fmla="*/ 14 w 263"/>
              <a:gd name="T1" fmla="*/ 57 h 226"/>
              <a:gd name="T2" fmla="*/ 111 w 263"/>
              <a:gd name="T3" fmla="*/ 195 h 226"/>
              <a:gd name="T4" fmla="*/ 263 w 263"/>
              <a:gd name="T5" fmla="*/ 133 h 226"/>
              <a:gd name="T6" fmla="*/ 254 w 263"/>
              <a:gd name="T7" fmla="*/ 114 h 226"/>
              <a:gd name="T8" fmla="*/ 152 w 263"/>
              <a:gd name="T9" fmla="*/ 143 h 226"/>
              <a:gd name="T10" fmla="*/ 78 w 263"/>
              <a:gd name="T11" fmla="*/ 29 h 226"/>
              <a:gd name="T12" fmla="*/ 26 w 263"/>
              <a:gd name="T13" fmla="*/ 15 h 226"/>
              <a:gd name="T14" fmla="*/ 14 w 263"/>
              <a:gd name="T15" fmla="*/ 57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3" h="226">
                <a:moveTo>
                  <a:pt x="14" y="57"/>
                </a:moveTo>
                <a:cubicBezTo>
                  <a:pt x="14" y="57"/>
                  <a:pt x="73" y="164"/>
                  <a:pt x="111" y="195"/>
                </a:cubicBezTo>
                <a:cubicBezTo>
                  <a:pt x="149" y="226"/>
                  <a:pt x="263" y="133"/>
                  <a:pt x="263" y="133"/>
                </a:cubicBezTo>
                <a:cubicBezTo>
                  <a:pt x="254" y="114"/>
                  <a:pt x="254" y="114"/>
                  <a:pt x="254" y="114"/>
                </a:cubicBezTo>
                <a:cubicBezTo>
                  <a:pt x="152" y="143"/>
                  <a:pt x="152" y="143"/>
                  <a:pt x="152" y="143"/>
                </a:cubicBezTo>
                <a:cubicBezTo>
                  <a:pt x="78" y="29"/>
                  <a:pt x="78" y="29"/>
                  <a:pt x="78" y="29"/>
                </a:cubicBezTo>
                <a:cubicBezTo>
                  <a:pt x="78" y="29"/>
                  <a:pt x="52" y="0"/>
                  <a:pt x="26" y="15"/>
                </a:cubicBezTo>
                <a:cubicBezTo>
                  <a:pt x="0" y="29"/>
                  <a:pt x="14" y="57"/>
                  <a:pt x="14" y="57"/>
                </a:cubicBezTo>
                <a:close/>
              </a:path>
            </a:pathLst>
          </a:custGeom>
          <a:solidFill>
            <a:srgbClr val="3184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5" name="Freeform 30">
            <a:extLst>
              <a:ext uri="{FF2B5EF4-FFF2-40B4-BE49-F238E27FC236}">
                <a16:creationId xmlns:a16="http://schemas.microsoft.com/office/drawing/2014/main" id="{F5B4055C-29B8-4AE0-B2EA-4054A55B7724}"/>
              </a:ext>
            </a:extLst>
          </p:cNvPr>
          <p:cNvSpPr>
            <a:spLocks/>
          </p:cNvSpPr>
          <p:nvPr/>
        </p:nvSpPr>
        <p:spPr bwMode="auto">
          <a:xfrm flipH="1">
            <a:off x="9157874" y="5929745"/>
            <a:ext cx="215900" cy="95250"/>
          </a:xfrm>
          <a:custGeom>
            <a:avLst/>
            <a:gdLst>
              <a:gd name="T0" fmla="*/ 33 w 71"/>
              <a:gd name="T1" fmla="*/ 0 h 32"/>
              <a:gd name="T2" fmla="*/ 64 w 71"/>
              <a:gd name="T3" fmla="*/ 25 h 32"/>
              <a:gd name="T4" fmla="*/ 7 w 71"/>
              <a:gd name="T5" fmla="*/ 20 h 32"/>
              <a:gd name="T6" fmla="*/ 8 w 71"/>
              <a:gd name="T7" fmla="*/ 0 h 32"/>
              <a:gd name="T8" fmla="*/ 33 w 71"/>
              <a:gd name="T9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32">
                <a:moveTo>
                  <a:pt x="33" y="0"/>
                </a:moveTo>
                <a:cubicBezTo>
                  <a:pt x="33" y="0"/>
                  <a:pt x="48" y="22"/>
                  <a:pt x="64" y="25"/>
                </a:cubicBezTo>
                <a:cubicBezTo>
                  <a:pt x="71" y="32"/>
                  <a:pt x="19" y="29"/>
                  <a:pt x="7" y="20"/>
                </a:cubicBezTo>
                <a:cubicBezTo>
                  <a:pt x="0" y="14"/>
                  <a:pt x="8" y="0"/>
                  <a:pt x="8" y="0"/>
                </a:cubicBezTo>
                <a:lnTo>
                  <a:pt x="33" y="0"/>
                </a:lnTo>
                <a:close/>
              </a:path>
            </a:pathLst>
          </a:custGeom>
          <a:solidFill>
            <a:srgbClr val="3C1F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6" name="Freeform 31">
            <a:extLst>
              <a:ext uri="{FF2B5EF4-FFF2-40B4-BE49-F238E27FC236}">
                <a16:creationId xmlns:a16="http://schemas.microsoft.com/office/drawing/2014/main" id="{EDFD1890-B35F-48DA-B1D8-56C4D421FA5E}"/>
              </a:ext>
            </a:extLst>
          </p:cNvPr>
          <p:cNvSpPr>
            <a:spLocks/>
          </p:cNvSpPr>
          <p:nvPr/>
        </p:nvSpPr>
        <p:spPr bwMode="auto">
          <a:xfrm flipH="1">
            <a:off x="8281574" y="5777345"/>
            <a:ext cx="200025" cy="115888"/>
          </a:xfrm>
          <a:custGeom>
            <a:avLst/>
            <a:gdLst>
              <a:gd name="T0" fmla="*/ 17 w 66"/>
              <a:gd name="T1" fmla="*/ 4 h 38"/>
              <a:gd name="T2" fmla="*/ 56 w 66"/>
              <a:gd name="T3" fmla="*/ 0 h 38"/>
              <a:gd name="T4" fmla="*/ 12 w 66"/>
              <a:gd name="T5" fmla="*/ 36 h 38"/>
              <a:gd name="T6" fmla="*/ 0 w 66"/>
              <a:gd name="T7" fmla="*/ 21 h 38"/>
              <a:gd name="T8" fmla="*/ 17 w 66"/>
              <a:gd name="T9" fmla="*/ 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" h="38">
                <a:moveTo>
                  <a:pt x="17" y="4"/>
                </a:moveTo>
                <a:cubicBezTo>
                  <a:pt x="17" y="4"/>
                  <a:pt x="42" y="9"/>
                  <a:pt x="56" y="0"/>
                </a:cubicBezTo>
                <a:cubicBezTo>
                  <a:pt x="66" y="0"/>
                  <a:pt x="27" y="34"/>
                  <a:pt x="12" y="36"/>
                </a:cubicBezTo>
                <a:cubicBezTo>
                  <a:pt x="3" y="38"/>
                  <a:pt x="0" y="21"/>
                  <a:pt x="0" y="21"/>
                </a:cubicBezTo>
                <a:lnTo>
                  <a:pt x="17" y="4"/>
                </a:lnTo>
                <a:close/>
              </a:path>
            </a:pathLst>
          </a:custGeom>
          <a:solidFill>
            <a:srgbClr val="3C1F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7" name="Freeform 32">
            <a:extLst>
              <a:ext uri="{FF2B5EF4-FFF2-40B4-BE49-F238E27FC236}">
                <a16:creationId xmlns:a16="http://schemas.microsoft.com/office/drawing/2014/main" id="{CE519FB2-BACC-4C22-942F-A0305A638319}"/>
              </a:ext>
            </a:extLst>
          </p:cNvPr>
          <p:cNvSpPr>
            <a:spLocks/>
          </p:cNvSpPr>
          <p:nvPr/>
        </p:nvSpPr>
        <p:spPr bwMode="auto">
          <a:xfrm flipH="1">
            <a:off x="8502237" y="3623108"/>
            <a:ext cx="387350" cy="393700"/>
          </a:xfrm>
          <a:custGeom>
            <a:avLst/>
            <a:gdLst>
              <a:gd name="T0" fmla="*/ 51 w 128"/>
              <a:gd name="T1" fmla="*/ 54 h 130"/>
              <a:gd name="T2" fmla="*/ 128 w 128"/>
              <a:gd name="T3" fmla="*/ 45 h 130"/>
              <a:gd name="T4" fmla="*/ 49 w 128"/>
              <a:gd name="T5" fmla="*/ 20 h 130"/>
              <a:gd name="T6" fmla="*/ 17 w 128"/>
              <a:gd name="T7" fmla="*/ 57 h 130"/>
              <a:gd name="T8" fmla="*/ 5 w 128"/>
              <a:gd name="T9" fmla="*/ 89 h 130"/>
              <a:gd name="T10" fmla="*/ 33 w 128"/>
              <a:gd name="T11" fmla="*/ 130 h 130"/>
              <a:gd name="T12" fmla="*/ 44 w 128"/>
              <a:gd name="T13" fmla="*/ 63 h 130"/>
              <a:gd name="T14" fmla="*/ 51 w 128"/>
              <a:gd name="T15" fmla="*/ 54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" h="130">
                <a:moveTo>
                  <a:pt x="51" y="54"/>
                </a:moveTo>
                <a:cubicBezTo>
                  <a:pt x="51" y="54"/>
                  <a:pt x="103" y="82"/>
                  <a:pt x="128" y="45"/>
                </a:cubicBezTo>
                <a:cubicBezTo>
                  <a:pt x="128" y="45"/>
                  <a:pt x="96" y="0"/>
                  <a:pt x="49" y="20"/>
                </a:cubicBezTo>
                <a:cubicBezTo>
                  <a:pt x="3" y="40"/>
                  <a:pt x="17" y="57"/>
                  <a:pt x="17" y="57"/>
                </a:cubicBezTo>
                <a:cubicBezTo>
                  <a:pt x="17" y="57"/>
                  <a:pt x="0" y="66"/>
                  <a:pt x="5" y="89"/>
                </a:cubicBezTo>
                <a:cubicBezTo>
                  <a:pt x="10" y="112"/>
                  <a:pt x="33" y="130"/>
                  <a:pt x="33" y="130"/>
                </a:cubicBezTo>
                <a:cubicBezTo>
                  <a:pt x="33" y="130"/>
                  <a:pt x="72" y="95"/>
                  <a:pt x="44" y="63"/>
                </a:cubicBezTo>
                <a:lnTo>
                  <a:pt x="51" y="54"/>
                </a:lnTo>
                <a:close/>
              </a:path>
            </a:pathLst>
          </a:custGeom>
          <a:solidFill>
            <a:srgbClr val="3C1F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8" name="Freeform 33">
            <a:extLst>
              <a:ext uri="{FF2B5EF4-FFF2-40B4-BE49-F238E27FC236}">
                <a16:creationId xmlns:a16="http://schemas.microsoft.com/office/drawing/2014/main" id="{133533D6-EBA8-43F9-8019-FB3A205E684E}"/>
              </a:ext>
            </a:extLst>
          </p:cNvPr>
          <p:cNvSpPr>
            <a:spLocks/>
          </p:cNvSpPr>
          <p:nvPr/>
        </p:nvSpPr>
        <p:spPr bwMode="auto">
          <a:xfrm flipH="1">
            <a:off x="8499062" y="3889808"/>
            <a:ext cx="76200" cy="106363"/>
          </a:xfrm>
          <a:custGeom>
            <a:avLst/>
            <a:gdLst>
              <a:gd name="T0" fmla="*/ 6 w 25"/>
              <a:gd name="T1" fmla="*/ 0 h 35"/>
              <a:gd name="T2" fmla="*/ 24 w 25"/>
              <a:gd name="T3" fmla="*/ 32 h 35"/>
              <a:gd name="T4" fmla="*/ 7 w 25"/>
              <a:gd name="T5" fmla="*/ 35 h 35"/>
              <a:gd name="T6" fmla="*/ 6 w 25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" h="35">
                <a:moveTo>
                  <a:pt x="6" y="0"/>
                </a:moveTo>
                <a:cubicBezTo>
                  <a:pt x="6" y="0"/>
                  <a:pt x="23" y="22"/>
                  <a:pt x="24" y="32"/>
                </a:cubicBezTo>
                <a:cubicBezTo>
                  <a:pt x="25" y="35"/>
                  <a:pt x="7" y="35"/>
                  <a:pt x="7" y="35"/>
                </a:cubicBezTo>
                <a:cubicBezTo>
                  <a:pt x="7" y="35"/>
                  <a:pt x="0" y="16"/>
                  <a:pt x="6" y="0"/>
                </a:cubicBezTo>
                <a:close/>
              </a:path>
            </a:pathLst>
          </a:custGeom>
          <a:solidFill>
            <a:srgbClr val="E26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9" name="Freeform 34">
            <a:extLst>
              <a:ext uri="{FF2B5EF4-FFF2-40B4-BE49-F238E27FC236}">
                <a16:creationId xmlns:a16="http://schemas.microsoft.com/office/drawing/2014/main" id="{262571BE-EEF3-4B0F-A943-09919760C2B6}"/>
              </a:ext>
            </a:extLst>
          </p:cNvPr>
          <p:cNvSpPr>
            <a:spLocks/>
          </p:cNvSpPr>
          <p:nvPr/>
        </p:nvSpPr>
        <p:spPr bwMode="auto">
          <a:xfrm flipH="1">
            <a:off x="4589050" y="3708833"/>
            <a:ext cx="157162" cy="193675"/>
          </a:xfrm>
          <a:custGeom>
            <a:avLst/>
            <a:gdLst>
              <a:gd name="T0" fmla="*/ 18 w 52"/>
              <a:gd name="T1" fmla="*/ 61 h 64"/>
              <a:gd name="T2" fmla="*/ 2 w 52"/>
              <a:gd name="T3" fmla="*/ 54 h 64"/>
              <a:gd name="T4" fmla="*/ 49 w 52"/>
              <a:gd name="T5" fmla="*/ 3 h 64"/>
              <a:gd name="T6" fmla="*/ 31 w 52"/>
              <a:gd name="T7" fmla="*/ 50 h 64"/>
              <a:gd name="T8" fmla="*/ 18 w 52"/>
              <a:gd name="T9" fmla="*/ 61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" h="64">
                <a:moveTo>
                  <a:pt x="18" y="61"/>
                </a:moveTo>
                <a:cubicBezTo>
                  <a:pt x="18" y="61"/>
                  <a:pt x="0" y="64"/>
                  <a:pt x="2" y="54"/>
                </a:cubicBezTo>
                <a:cubicBezTo>
                  <a:pt x="3" y="44"/>
                  <a:pt x="46" y="0"/>
                  <a:pt x="49" y="3"/>
                </a:cubicBezTo>
                <a:cubicBezTo>
                  <a:pt x="52" y="5"/>
                  <a:pt x="28" y="41"/>
                  <a:pt x="31" y="50"/>
                </a:cubicBezTo>
                <a:cubicBezTo>
                  <a:pt x="35" y="58"/>
                  <a:pt x="18" y="61"/>
                  <a:pt x="18" y="61"/>
                </a:cubicBezTo>
                <a:close/>
              </a:path>
            </a:pathLst>
          </a:custGeom>
          <a:solidFill>
            <a:srgbClr val="E297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0" name="Freeform 35">
            <a:extLst>
              <a:ext uri="{FF2B5EF4-FFF2-40B4-BE49-F238E27FC236}">
                <a16:creationId xmlns:a16="http://schemas.microsoft.com/office/drawing/2014/main" id="{170F7F76-7D8D-4524-B296-3E7CC60026EA}"/>
              </a:ext>
            </a:extLst>
          </p:cNvPr>
          <p:cNvSpPr>
            <a:spLocks/>
          </p:cNvSpPr>
          <p:nvPr/>
        </p:nvSpPr>
        <p:spPr bwMode="auto">
          <a:xfrm flipH="1">
            <a:off x="3704812" y="3840595"/>
            <a:ext cx="968375" cy="530225"/>
          </a:xfrm>
          <a:custGeom>
            <a:avLst/>
            <a:gdLst>
              <a:gd name="T0" fmla="*/ 271 w 320"/>
              <a:gd name="T1" fmla="*/ 89 h 175"/>
              <a:gd name="T2" fmla="*/ 16 w 320"/>
              <a:gd name="T3" fmla="*/ 0 h 175"/>
              <a:gd name="T4" fmla="*/ 0 w 320"/>
              <a:gd name="T5" fmla="*/ 21 h 175"/>
              <a:gd name="T6" fmla="*/ 260 w 320"/>
              <a:gd name="T7" fmla="*/ 163 h 175"/>
              <a:gd name="T8" fmla="*/ 311 w 320"/>
              <a:gd name="T9" fmla="*/ 124 h 175"/>
              <a:gd name="T10" fmla="*/ 271 w 320"/>
              <a:gd name="T11" fmla="*/ 89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0" h="175">
                <a:moveTo>
                  <a:pt x="271" y="89"/>
                </a:moveTo>
                <a:cubicBezTo>
                  <a:pt x="271" y="89"/>
                  <a:pt x="116" y="125"/>
                  <a:pt x="16" y="0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72" y="175"/>
                  <a:pt x="260" y="163"/>
                </a:cubicBezTo>
                <a:cubicBezTo>
                  <a:pt x="260" y="163"/>
                  <a:pt x="302" y="164"/>
                  <a:pt x="311" y="124"/>
                </a:cubicBezTo>
                <a:cubicBezTo>
                  <a:pt x="320" y="83"/>
                  <a:pt x="271" y="89"/>
                  <a:pt x="271" y="89"/>
                </a:cubicBezTo>
                <a:close/>
              </a:path>
            </a:pathLst>
          </a:custGeom>
          <a:solidFill>
            <a:srgbClr val="3175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1" name="Freeform 36">
            <a:extLst>
              <a:ext uri="{FF2B5EF4-FFF2-40B4-BE49-F238E27FC236}">
                <a16:creationId xmlns:a16="http://schemas.microsoft.com/office/drawing/2014/main" id="{F5F6726D-56FE-43C8-8A7C-76FC9DE3E487}"/>
              </a:ext>
            </a:extLst>
          </p:cNvPr>
          <p:cNvSpPr>
            <a:spLocks/>
          </p:cNvSpPr>
          <p:nvPr/>
        </p:nvSpPr>
        <p:spPr bwMode="auto">
          <a:xfrm flipH="1">
            <a:off x="3541300" y="4656570"/>
            <a:ext cx="423862" cy="1306513"/>
          </a:xfrm>
          <a:custGeom>
            <a:avLst/>
            <a:gdLst>
              <a:gd name="T0" fmla="*/ 0 w 140"/>
              <a:gd name="T1" fmla="*/ 38 h 432"/>
              <a:gd name="T2" fmla="*/ 45 w 140"/>
              <a:gd name="T3" fmla="*/ 268 h 432"/>
              <a:gd name="T4" fmla="*/ 99 w 140"/>
              <a:gd name="T5" fmla="*/ 411 h 432"/>
              <a:gd name="T6" fmla="*/ 73 w 140"/>
              <a:gd name="T7" fmla="*/ 430 h 432"/>
              <a:gd name="T8" fmla="*/ 132 w 140"/>
              <a:gd name="T9" fmla="*/ 422 h 432"/>
              <a:gd name="T10" fmla="*/ 116 w 140"/>
              <a:gd name="T11" fmla="*/ 131 h 432"/>
              <a:gd name="T12" fmla="*/ 113 w 140"/>
              <a:gd name="T13" fmla="*/ 17 h 432"/>
              <a:gd name="T14" fmla="*/ 0 w 140"/>
              <a:gd name="T15" fmla="*/ 3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0" h="432">
                <a:moveTo>
                  <a:pt x="0" y="38"/>
                </a:moveTo>
                <a:cubicBezTo>
                  <a:pt x="0" y="38"/>
                  <a:pt x="14" y="200"/>
                  <a:pt x="45" y="268"/>
                </a:cubicBezTo>
                <a:cubicBezTo>
                  <a:pt x="76" y="337"/>
                  <a:pt x="99" y="411"/>
                  <a:pt x="99" y="411"/>
                </a:cubicBezTo>
                <a:cubicBezTo>
                  <a:pt x="73" y="430"/>
                  <a:pt x="73" y="430"/>
                  <a:pt x="73" y="430"/>
                </a:cubicBezTo>
                <a:cubicBezTo>
                  <a:pt x="73" y="430"/>
                  <a:pt x="118" y="432"/>
                  <a:pt x="132" y="422"/>
                </a:cubicBezTo>
                <a:cubicBezTo>
                  <a:pt x="140" y="408"/>
                  <a:pt x="113" y="178"/>
                  <a:pt x="116" y="131"/>
                </a:cubicBezTo>
                <a:cubicBezTo>
                  <a:pt x="118" y="83"/>
                  <a:pt x="113" y="17"/>
                  <a:pt x="113" y="17"/>
                </a:cubicBezTo>
                <a:cubicBezTo>
                  <a:pt x="113" y="17"/>
                  <a:pt x="40" y="0"/>
                  <a:pt x="0" y="38"/>
                </a:cubicBezTo>
                <a:close/>
              </a:path>
            </a:pathLst>
          </a:custGeom>
          <a:solidFill>
            <a:srgbClr val="3C1F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" name="Freeform 37">
            <a:extLst>
              <a:ext uri="{FF2B5EF4-FFF2-40B4-BE49-F238E27FC236}">
                <a16:creationId xmlns:a16="http://schemas.microsoft.com/office/drawing/2014/main" id="{7385FCF4-0D02-4151-A113-45F40B7A8894}"/>
              </a:ext>
            </a:extLst>
          </p:cNvPr>
          <p:cNvSpPr>
            <a:spLocks/>
          </p:cNvSpPr>
          <p:nvPr/>
        </p:nvSpPr>
        <p:spPr bwMode="auto">
          <a:xfrm flipH="1">
            <a:off x="3750850" y="4742295"/>
            <a:ext cx="731837" cy="1204913"/>
          </a:xfrm>
          <a:custGeom>
            <a:avLst/>
            <a:gdLst>
              <a:gd name="T0" fmla="*/ 9 w 242"/>
              <a:gd name="T1" fmla="*/ 373 h 399"/>
              <a:gd name="T2" fmla="*/ 43 w 242"/>
              <a:gd name="T3" fmla="*/ 370 h 399"/>
              <a:gd name="T4" fmla="*/ 41 w 242"/>
              <a:gd name="T5" fmla="*/ 184 h 399"/>
              <a:gd name="T6" fmla="*/ 151 w 242"/>
              <a:gd name="T7" fmla="*/ 26 h 399"/>
              <a:gd name="T8" fmla="*/ 229 w 242"/>
              <a:gd name="T9" fmla="*/ 0 h 399"/>
              <a:gd name="T10" fmla="*/ 101 w 242"/>
              <a:gd name="T11" fmla="*/ 207 h 399"/>
              <a:gd name="T12" fmla="*/ 64 w 242"/>
              <a:gd name="T13" fmla="*/ 382 h 399"/>
              <a:gd name="T14" fmla="*/ 64 w 242"/>
              <a:gd name="T15" fmla="*/ 382 h 399"/>
              <a:gd name="T16" fmla="*/ 56 w 242"/>
              <a:gd name="T17" fmla="*/ 398 h 399"/>
              <a:gd name="T18" fmla="*/ 9 w 242"/>
              <a:gd name="T19" fmla="*/ 373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2" h="399">
                <a:moveTo>
                  <a:pt x="9" y="373"/>
                </a:moveTo>
                <a:cubicBezTo>
                  <a:pt x="20" y="377"/>
                  <a:pt x="37" y="372"/>
                  <a:pt x="43" y="370"/>
                </a:cubicBezTo>
                <a:cubicBezTo>
                  <a:pt x="42" y="347"/>
                  <a:pt x="38" y="203"/>
                  <a:pt x="41" y="184"/>
                </a:cubicBezTo>
                <a:cubicBezTo>
                  <a:pt x="45" y="164"/>
                  <a:pt x="147" y="91"/>
                  <a:pt x="151" y="26"/>
                </a:cubicBezTo>
                <a:cubicBezTo>
                  <a:pt x="229" y="0"/>
                  <a:pt x="229" y="0"/>
                  <a:pt x="229" y="0"/>
                </a:cubicBezTo>
                <a:cubicBezTo>
                  <a:pt x="229" y="0"/>
                  <a:pt x="242" y="150"/>
                  <a:pt x="101" y="207"/>
                </a:cubicBezTo>
                <a:cubicBezTo>
                  <a:pt x="101" y="207"/>
                  <a:pt x="86" y="339"/>
                  <a:pt x="64" y="382"/>
                </a:cubicBezTo>
                <a:cubicBezTo>
                  <a:pt x="64" y="382"/>
                  <a:pt x="64" y="382"/>
                  <a:pt x="64" y="382"/>
                </a:cubicBezTo>
                <a:cubicBezTo>
                  <a:pt x="64" y="382"/>
                  <a:pt x="64" y="398"/>
                  <a:pt x="56" y="398"/>
                </a:cubicBezTo>
                <a:cubicBezTo>
                  <a:pt x="41" y="399"/>
                  <a:pt x="0" y="375"/>
                  <a:pt x="9" y="373"/>
                </a:cubicBezTo>
                <a:close/>
              </a:path>
            </a:pathLst>
          </a:custGeom>
          <a:solidFill>
            <a:srgbClr val="3C1F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" name="Freeform 38">
            <a:extLst>
              <a:ext uri="{FF2B5EF4-FFF2-40B4-BE49-F238E27FC236}">
                <a16:creationId xmlns:a16="http://schemas.microsoft.com/office/drawing/2014/main" id="{BBEF951A-0ED6-4819-B68D-67140AF51AF7}"/>
              </a:ext>
            </a:extLst>
          </p:cNvPr>
          <p:cNvSpPr>
            <a:spLocks/>
          </p:cNvSpPr>
          <p:nvPr/>
        </p:nvSpPr>
        <p:spPr bwMode="auto">
          <a:xfrm flipH="1">
            <a:off x="3617500" y="3626283"/>
            <a:ext cx="363537" cy="393700"/>
          </a:xfrm>
          <a:custGeom>
            <a:avLst/>
            <a:gdLst>
              <a:gd name="T0" fmla="*/ 4 w 120"/>
              <a:gd name="T1" fmla="*/ 65 h 130"/>
              <a:gd name="T2" fmla="*/ 36 w 120"/>
              <a:gd name="T3" fmla="*/ 130 h 130"/>
              <a:gd name="T4" fmla="*/ 101 w 120"/>
              <a:gd name="T5" fmla="*/ 65 h 130"/>
              <a:gd name="T6" fmla="*/ 36 w 120"/>
              <a:gd name="T7" fmla="*/ 0 h 130"/>
              <a:gd name="T8" fmla="*/ 4 w 120"/>
              <a:gd name="T9" fmla="*/ 65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130">
                <a:moveTo>
                  <a:pt x="4" y="65"/>
                </a:moveTo>
                <a:cubicBezTo>
                  <a:pt x="4" y="101"/>
                  <a:pt x="0" y="130"/>
                  <a:pt x="36" y="130"/>
                </a:cubicBezTo>
                <a:cubicBezTo>
                  <a:pt x="72" y="130"/>
                  <a:pt x="101" y="101"/>
                  <a:pt x="101" y="65"/>
                </a:cubicBezTo>
                <a:cubicBezTo>
                  <a:pt x="101" y="29"/>
                  <a:pt x="120" y="0"/>
                  <a:pt x="36" y="0"/>
                </a:cubicBezTo>
                <a:cubicBezTo>
                  <a:pt x="0" y="0"/>
                  <a:pt x="4" y="29"/>
                  <a:pt x="4" y="65"/>
                </a:cubicBezTo>
                <a:close/>
              </a:path>
            </a:pathLst>
          </a:custGeom>
          <a:solidFill>
            <a:srgbClr val="E297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4" name="Freeform 39">
            <a:extLst>
              <a:ext uri="{FF2B5EF4-FFF2-40B4-BE49-F238E27FC236}">
                <a16:creationId xmlns:a16="http://schemas.microsoft.com/office/drawing/2014/main" id="{C5A97135-FB32-4B59-AD72-3139CDD6BD3B}"/>
              </a:ext>
            </a:extLst>
          </p:cNvPr>
          <p:cNvSpPr>
            <a:spLocks/>
          </p:cNvSpPr>
          <p:nvPr/>
        </p:nvSpPr>
        <p:spPr bwMode="auto">
          <a:xfrm flipH="1">
            <a:off x="3604799" y="3535795"/>
            <a:ext cx="387350" cy="393700"/>
          </a:xfrm>
          <a:custGeom>
            <a:avLst/>
            <a:gdLst>
              <a:gd name="T0" fmla="*/ 77 w 128"/>
              <a:gd name="T1" fmla="*/ 53 h 130"/>
              <a:gd name="T2" fmla="*/ 0 w 128"/>
              <a:gd name="T3" fmla="*/ 45 h 130"/>
              <a:gd name="T4" fmla="*/ 78 w 128"/>
              <a:gd name="T5" fmla="*/ 20 h 130"/>
              <a:gd name="T6" fmla="*/ 110 w 128"/>
              <a:gd name="T7" fmla="*/ 57 h 130"/>
              <a:gd name="T8" fmla="*/ 123 w 128"/>
              <a:gd name="T9" fmla="*/ 89 h 130"/>
              <a:gd name="T10" fmla="*/ 94 w 128"/>
              <a:gd name="T11" fmla="*/ 130 h 130"/>
              <a:gd name="T12" fmla="*/ 84 w 128"/>
              <a:gd name="T13" fmla="*/ 62 h 130"/>
              <a:gd name="T14" fmla="*/ 77 w 128"/>
              <a:gd name="T15" fmla="*/ 53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" h="130">
                <a:moveTo>
                  <a:pt x="77" y="53"/>
                </a:moveTo>
                <a:cubicBezTo>
                  <a:pt x="77" y="53"/>
                  <a:pt x="25" y="82"/>
                  <a:pt x="0" y="45"/>
                </a:cubicBezTo>
                <a:cubicBezTo>
                  <a:pt x="0" y="45"/>
                  <a:pt x="32" y="0"/>
                  <a:pt x="78" y="20"/>
                </a:cubicBezTo>
                <a:cubicBezTo>
                  <a:pt x="125" y="39"/>
                  <a:pt x="110" y="57"/>
                  <a:pt x="110" y="57"/>
                </a:cubicBezTo>
                <a:cubicBezTo>
                  <a:pt x="110" y="57"/>
                  <a:pt x="128" y="66"/>
                  <a:pt x="123" y="89"/>
                </a:cubicBezTo>
                <a:cubicBezTo>
                  <a:pt x="118" y="112"/>
                  <a:pt x="94" y="130"/>
                  <a:pt x="94" y="130"/>
                </a:cubicBezTo>
                <a:cubicBezTo>
                  <a:pt x="94" y="130"/>
                  <a:pt x="55" y="94"/>
                  <a:pt x="84" y="62"/>
                </a:cubicBezTo>
                <a:lnTo>
                  <a:pt x="77" y="53"/>
                </a:lnTo>
                <a:close/>
              </a:path>
            </a:pathLst>
          </a:custGeom>
          <a:solidFill>
            <a:srgbClr val="3C1F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5" name="Freeform 40">
            <a:extLst>
              <a:ext uri="{FF2B5EF4-FFF2-40B4-BE49-F238E27FC236}">
                <a16:creationId xmlns:a16="http://schemas.microsoft.com/office/drawing/2014/main" id="{8D344F4C-E742-492D-8A29-BEE55B934F2A}"/>
              </a:ext>
            </a:extLst>
          </p:cNvPr>
          <p:cNvSpPr>
            <a:spLocks/>
          </p:cNvSpPr>
          <p:nvPr/>
        </p:nvSpPr>
        <p:spPr bwMode="auto">
          <a:xfrm flipH="1">
            <a:off x="3920712" y="3802495"/>
            <a:ext cx="77787" cy="104775"/>
          </a:xfrm>
          <a:custGeom>
            <a:avLst/>
            <a:gdLst>
              <a:gd name="T0" fmla="*/ 20 w 26"/>
              <a:gd name="T1" fmla="*/ 0 h 35"/>
              <a:gd name="T2" fmla="*/ 1 w 26"/>
              <a:gd name="T3" fmla="*/ 32 h 35"/>
              <a:gd name="T4" fmla="*/ 19 w 26"/>
              <a:gd name="T5" fmla="*/ 35 h 35"/>
              <a:gd name="T6" fmla="*/ 20 w 26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" h="35">
                <a:moveTo>
                  <a:pt x="20" y="0"/>
                </a:moveTo>
                <a:cubicBezTo>
                  <a:pt x="20" y="0"/>
                  <a:pt x="3" y="21"/>
                  <a:pt x="1" y="32"/>
                </a:cubicBezTo>
                <a:cubicBezTo>
                  <a:pt x="0" y="35"/>
                  <a:pt x="19" y="35"/>
                  <a:pt x="19" y="35"/>
                </a:cubicBezTo>
                <a:cubicBezTo>
                  <a:pt x="19" y="35"/>
                  <a:pt x="26" y="15"/>
                  <a:pt x="20" y="0"/>
                </a:cubicBezTo>
                <a:close/>
              </a:path>
            </a:pathLst>
          </a:custGeom>
          <a:solidFill>
            <a:srgbClr val="E26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6" name="Freeform 41">
            <a:extLst>
              <a:ext uri="{FF2B5EF4-FFF2-40B4-BE49-F238E27FC236}">
                <a16:creationId xmlns:a16="http://schemas.microsoft.com/office/drawing/2014/main" id="{7FD4363A-CCB2-424C-A480-BC7AE3ABEE83}"/>
              </a:ext>
            </a:extLst>
          </p:cNvPr>
          <p:cNvSpPr>
            <a:spLocks/>
          </p:cNvSpPr>
          <p:nvPr/>
        </p:nvSpPr>
        <p:spPr bwMode="auto">
          <a:xfrm flipH="1">
            <a:off x="3781012" y="3959658"/>
            <a:ext cx="127000" cy="117475"/>
          </a:xfrm>
          <a:custGeom>
            <a:avLst/>
            <a:gdLst>
              <a:gd name="T0" fmla="*/ 3 w 42"/>
              <a:gd name="T1" fmla="*/ 16 h 39"/>
              <a:gd name="T2" fmla="*/ 0 w 42"/>
              <a:gd name="T3" fmla="*/ 38 h 39"/>
              <a:gd name="T4" fmla="*/ 42 w 42"/>
              <a:gd name="T5" fmla="*/ 26 h 39"/>
              <a:gd name="T6" fmla="*/ 41 w 42"/>
              <a:gd name="T7" fmla="*/ 0 h 39"/>
              <a:gd name="T8" fmla="*/ 3 w 42"/>
              <a:gd name="T9" fmla="*/ 16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39">
                <a:moveTo>
                  <a:pt x="3" y="16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33" y="39"/>
                  <a:pt x="42" y="26"/>
                </a:cubicBezTo>
                <a:cubicBezTo>
                  <a:pt x="41" y="0"/>
                  <a:pt x="41" y="0"/>
                  <a:pt x="41" y="0"/>
                </a:cubicBezTo>
                <a:lnTo>
                  <a:pt x="3" y="16"/>
                </a:lnTo>
                <a:close/>
              </a:path>
            </a:pathLst>
          </a:custGeom>
          <a:solidFill>
            <a:srgbClr val="E297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7" name="Freeform 42">
            <a:extLst>
              <a:ext uri="{FF2B5EF4-FFF2-40B4-BE49-F238E27FC236}">
                <a16:creationId xmlns:a16="http://schemas.microsoft.com/office/drawing/2014/main" id="{4B695379-CFAB-475D-84EA-A32AC5F01D92}"/>
              </a:ext>
            </a:extLst>
          </p:cNvPr>
          <p:cNvSpPr>
            <a:spLocks/>
          </p:cNvSpPr>
          <p:nvPr/>
        </p:nvSpPr>
        <p:spPr bwMode="auto">
          <a:xfrm flipH="1">
            <a:off x="3574637" y="4013633"/>
            <a:ext cx="477837" cy="973138"/>
          </a:xfrm>
          <a:custGeom>
            <a:avLst/>
            <a:gdLst>
              <a:gd name="T0" fmla="*/ 45 w 158"/>
              <a:gd name="T1" fmla="*/ 14 h 322"/>
              <a:gd name="T2" fmla="*/ 0 w 158"/>
              <a:gd name="T3" fmla="*/ 277 h 322"/>
              <a:gd name="T4" fmla="*/ 150 w 158"/>
              <a:gd name="T5" fmla="*/ 261 h 322"/>
              <a:gd name="T6" fmla="*/ 92 w 158"/>
              <a:gd name="T7" fmla="*/ 0 h 322"/>
              <a:gd name="T8" fmla="*/ 45 w 158"/>
              <a:gd name="T9" fmla="*/ 14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" h="322">
                <a:moveTo>
                  <a:pt x="45" y="14"/>
                </a:moveTo>
                <a:cubicBezTo>
                  <a:pt x="45" y="14"/>
                  <a:pt x="7" y="213"/>
                  <a:pt x="0" y="277"/>
                </a:cubicBezTo>
                <a:cubicBezTo>
                  <a:pt x="0" y="277"/>
                  <a:pt x="93" y="322"/>
                  <a:pt x="150" y="261"/>
                </a:cubicBezTo>
                <a:cubicBezTo>
                  <a:pt x="150" y="261"/>
                  <a:pt x="158" y="76"/>
                  <a:pt x="92" y="0"/>
                </a:cubicBezTo>
                <a:cubicBezTo>
                  <a:pt x="92" y="0"/>
                  <a:pt x="58" y="15"/>
                  <a:pt x="45" y="14"/>
                </a:cubicBezTo>
                <a:close/>
              </a:path>
            </a:pathLst>
          </a:custGeom>
          <a:solidFill>
            <a:srgbClr val="4DA9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8" name="Freeform 43">
            <a:extLst>
              <a:ext uri="{FF2B5EF4-FFF2-40B4-BE49-F238E27FC236}">
                <a16:creationId xmlns:a16="http://schemas.microsoft.com/office/drawing/2014/main" id="{4043FA3B-B52E-4B1D-B6C9-3A9AA989B723}"/>
              </a:ext>
            </a:extLst>
          </p:cNvPr>
          <p:cNvSpPr>
            <a:spLocks/>
          </p:cNvSpPr>
          <p:nvPr/>
        </p:nvSpPr>
        <p:spPr bwMode="auto">
          <a:xfrm flipH="1">
            <a:off x="4469987" y="4331133"/>
            <a:ext cx="209550" cy="133350"/>
          </a:xfrm>
          <a:custGeom>
            <a:avLst/>
            <a:gdLst>
              <a:gd name="T0" fmla="*/ 69 w 69"/>
              <a:gd name="T1" fmla="*/ 30 h 44"/>
              <a:gd name="T2" fmla="*/ 48 w 69"/>
              <a:gd name="T3" fmla="*/ 2 h 44"/>
              <a:gd name="T4" fmla="*/ 49 w 69"/>
              <a:gd name="T5" fmla="*/ 17 h 44"/>
              <a:gd name="T6" fmla="*/ 1 w 69"/>
              <a:gd name="T7" fmla="*/ 32 h 44"/>
              <a:gd name="T8" fmla="*/ 59 w 69"/>
              <a:gd name="T9" fmla="*/ 44 h 44"/>
              <a:gd name="T10" fmla="*/ 69 w 69"/>
              <a:gd name="T11" fmla="*/ 3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" h="44">
                <a:moveTo>
                  <a:pt x="69" y="30"/>
                </a:moveTo>
                <a:cubicBezTo>
                  <a:pt x="69" y="30"/>
                  <a:pt x="53" y="0"/>
                  <a:pt x="48" y="2"/>
                </a:cubicBezTo>
                <a:cubicBezTo>
                  <a:pt x="43" y="3"/>
                  <a:pt x="49" y="17"/>
                  <a:pt x="49" y="17"/>
                </a:cubicBezTo>
                <a:cubicBezTo>
                  <a:pt x="49" y="17"/>
                  <a:pt x="2" y="27"/>
                  <a:pt x="1" y="32"/>
                </a:cubicBezTo>
                <a:cubicBezTo>
                  <a:pt x="0" y="36"/>
                  <a:pt x="59" y="44"/>
                  <a:pt x="59" y="44"/>
                </a:cubicBezTo>
                <a:lnTo>
                  <a:pt x="69" y="30"/>
                </a:lnTo>
                <a:close/>
              </a:path>
            </a:pathLst>
          </a:custGeom>
          <a:solidFill>
            <a:srgbClr val="E297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9" name="Freeform 44">
            <a:extLst>
              <a:ext uri="{FF2B5EF4-FFF2-40B4-BE49-F238E27FC236}">
                <a16:creationId xmlns:a16="http://schemas.microsoft.com/office/drawing/2014/main" id="{42958A33-3136-4DDB-A026-82B9983183CA}"/>
              </a:ext>
            </a:extLst>
          </p:cNvPr>
          <p:cNvSpPr>
            <a:spLocks/>
          </p:cNvSpPr>
          <p:nvPr/>
        </p:nvSpPr>
        <p:spPr bwMode="auto">
          <a:xfrm flipH="1">
            <a:off x="3698462" y="4073958"/>
            <a:ext cx="801687" cy="676275"/>
          </a:xfrm>
          <a:custGeom>
            <a:avLst/>
            <a:gdLst>
              <a:gd name="T0" fmla="*/ 250 w 265"/>
              <a:gd name="T1" fmla="*/ 57 h 224"/>
              <a:gd name="T2" fmla="*/ 151 w 265"/>
              <a:gd name="T3" fmla="*/ 193 h 224"/>
              <a:gd name="T4" fmla="*/ 0 w 265"/>
              <a:gd name="T5" fmla="*/ 129 h 224"/>
              <a:gd name="T6" fmla="*/ 10 w 265"/>
              <a:gd name="T7" fmla="*/ 111 h 224"/>
              <a:gd name="T8" fmla="*/ 111 w 265"/>
              <a:gd name="T9" fmla="*/ 141 h 224"/>
              <a:gd name="T10" fmla="*/ 187 w 265"/>
              <a:gd name="T11" fmla="*/ 28 h 224"/>
              <a:gd name="T12" fmla="*/ 239 w 265"/>
              <a:gd name="T13" fmla="*/ 14 h 224"/>
              <a:gd name="T14" fmla="*/ 250 w 265"/>
              <a:gd name="T15" fmla="*/ 57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5" h="224">
                <a:moveTo>
                  <a:pt x="250" y="57"/>
                </a:moveTo>
                <a:cubicBezTo>
                  <a:pt x="250" y="57"/>
                  <a:pt x="189" y="163"/>
                  <a:pt x="151" y="193"/>
                </a:cubicBezTo>
                <a:cubicBezTo>
                  <a:pt x="112" y="224"/>
                  <a:pt x="0" y="129"/>
                  <a:pt x="0" y="129"/>
                </a:cubicBezTo>
                <a:cubicBezTo>
                  <a:pt x="10" y="111"/>
                  <a:pt x="10" y="111"/>
                  <a:pt x="10" y="11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87" y="28"/>
                  <a:pt x="187" y="28"/>
                  <a:pt x="187" y="28"/>
                </a:cubicBezTo>
                <a:cubicBezTo>
                  <a:pt x="187" y="28"/>
                  <a:pt x="213" y="0"/>
                  <a:pt x="239" y="14"/>
                </a:cubicBezTo>
                <a:cubicBezTo>
                  <a:pt x="265" y="29"/>
                  <a:pt x="250" y="57"/>
                  <a:pt x="250" y="57"/>
                </a:cubicBezTo>
                <a:close/>
              </a:path>
            </a:pathLst>
          </a:custGeom>
          <a:solidFill>
            <a:srgbClr val="3184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0" name="Freeform 45">
            <a:extLst>
              <a:ext uri="{FF2B5EF4-FFF2-40B4-BE49-F238E27FC236}">
                <a16:creationId xmlns:a16="http://schemas.microsoft.com/office/drawing/2014/main" id="{D0527231-B52C-4A8B-939A-AA1915A2EE76}"/>
              </a:ext>
            </a:extLst>
          </p:cNvPr>
          <p:cNvSpPr>
            <a:spLocks/>
          </p:cNvSpPr>
          <p:nvPr/>
        </p:nvSpPr>
        <p:spPr bwMode="auto">
          <a:xfrm flipH="1">
            <a:off x="5601875" y="1532370"/>
            <a:ext cx="147637" cy="166688"/>
          </a:xfrm>
          <a:custGeom>
            <a:avLst/>
            <a:gdLst>
              <a:gd name="T0" fmla="*/ 0 w 49"/>
              <a:gd name="T1" fmla="*/ 38 h 55"/>
              <a:gd name="T2" fmla="*/ 4 w 49"/>
              <a:gd name="T3" fmla="*/ 18 h 55"/>
              <a:gd name="T4" fmla="*/ 18 w 49"/>
              <a:gd name="T5" fmla="*/ 5 h 55"/>
              <a:gd name="T6" fmla="*/ 15 w 49"/>
              <a:gd name="T7" fmla="*/ 17 h 55"/>
              <a:gd name="T8" fmla="*/ 44 w 49"/>
              <a:gd name="T9" fmla="*/ 7 h 55"/>
              <a:gd name="T10" fmla="*/ 26 w 49"/>
              <a:gd name="T11" fmla="*/ 47 h 55"/>
              <a:gd name="T12" fmla="*/ 10 w 49"/>
              <a:gd name="T13" fmla="*/ 55 h 55"/>
              <a:gd name="T14" fmla="*/ 0 w 49"/>
              <a:gd name="T15" fmla="*/ 38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" h="55">
                <a:moveTo>
                  <a:pt x="0" y="38"/>
                </a:moveTo>
                <a:cubicBezTo>
                  <a:pt x="0" y="38"/>
                  <a:pt x="1" y="21"/>
                  <a:pt x="4" y="18"/>
                </a:cubicBezTo>
                <a:cubicBezTo>
                  <a:pt x="7" y="14"/>
                  <a:pt x="17" y="0"/>
                  <a:pt x="18" y="5"/>
                </a:cubicBezTo>
                <a:cubicBezTo>
                  <a:pt x="18" y="10"/>
                  <a:pt x="15" y="17"/>
                  <a:pt x="15" y="17"/>
                </a:cubicBezTo>
                <a:cubicBezTo>
                  <a:pt x="15" y="17"/>
                  <a:pt x="38" y="3"/>
                  <a:pt x="44" y="7"/>
                </a:cubicBezTo>
                <a:cubicBezTo>
                  <a:pt x="49" y="11"/>
                  <a:pt x="31" y="41"/>
                  <a:pt x="26" y="47"/>
                </a:cubicBezTo>
                <a:cubicBezTo>
                  <a:pt x="21" y="53"/>
                  <a:pt x="10" y="55"/>
                  <a:pt x="10" y="55"/>
                </a:cubicBezTo>
                <a:lnTo>
                  <a:pt x="0" y="38"/>
                </a:lnTo>
                <a:close/>
              </a:path>
            </a:pathLst>
          </a:custGeom>
          <a:solidFill>
            <a:srgbClr val="E297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1" name="Freeform 46">
            <a:extLst>
              <a:ext uri="{FF2B5EF4-FFF2-40B4-BE49-F238E27FC236}">
                <a16:creationId xmlns:a16="http://schemas.microsoft.com/office/drawing/2014/main" id="{64DAF160-5061-4013-883C-4EA71FA49BBE}"/>
              </a:ext>
            </a:extLst>
          </p:cNvPr>
          <p:cNvSpPr>
            <a:spLocks/>
          </p:cNvSpPr>
          <p:nvPr/>
        </p:nvSpPr>
        <p:spPr bwMode="auto">
          <a:xfrm flipH="1">
            <a:off x="5716175" y="1297420"/>
            <a:ext cx="795337" cy="682625"/>
          </a:xfrm>
          <a:custGeom>
            <a:avLst/>
            <a:gdLst>
              <a:gd name="T0" fmla="*/ 14 w 263"/>
              <a:gd name="T1" fmla="*/ 57 h 226"/>
              <a:gd name="T2" fmla="*/ 112 w 263"/>
              <a:gd name="T3" fmla="*/ 195 h 226"/>
              <a:gd name="T4" fmla="*/ 263 w 263"/>
              <a:gd name="T5" fmla="*/ 133 h 226"/>
              <a:gd name="T6" fmla="*/ 254 w 263"/>
              <a:gd name="T7" fmla="*/ 114 h 226"/>
              <a:gd name="T8" fmla="*/ 152 w 263"/>
              <a:gd name="T9" fmla="*/ 143 h 226"/>
              <a:gd name="T10" fmla="*/ 78 w 263"/>
              <a:gd name="T11" fmla="*/ 29 h 226"/>
              <a:gd name="T12" fmla="*/ 26 w 263"/>
              <a:gd name="T13" fmla="*/ 15 h 226"/>
              <a:gd name="T14" fmla="*/ 14 w 263"/>
              <a:gd name="T15" fmla="*/ 57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3" h="226">
                <a:moveTo>
                  <a:pt x="14" y="57"/>
                </a:moveTo>
                <a:cubicBezTo>
                  <a:pt x="14" y="57"/>
                  <a:pt x="74" y="164"/>
                  <a:pt x="112" y="195"/>
                </a:cubicBezTo>
                <a:cubicBezTo>
                  <a:pt x="149" y="226"/>
                  <a:pt x="263" y="133"/>
                  <a:pt x="263" y="133"/>
                </a:cubicBezTo>
                <a:cubicBezTo>
                  <a:pt x="254" y="114"/>
                  <a:pt x="254" y="114"/>
                  <a:pt x="254" y="114"/>
                </a:cubicBezTo>
                <a:cubicBezTo>
                  <a:pt x="152" y="143"/>
                  <a:pt x="152" y="143"/>
                  <a:pt x="152" y="143"/>
                </a:cubicBezTo>
                <a:cubicBezTo>
                  <a:pt x="78" y="29"/>
                  <a:pt x="78" y="29"/>
                  <a:pt x="78" y="29"/>
                </a:cubicBezTo>
                <a:cubicBezTo>
                  <a:pt x="78" y="29"/>
                  <a:pt x="52" y="0"/>
                  <a:pt x="26" y="15"/>
                </a:cubicBezTo>
                <a:cubicBezTo>
                  <a:pt x="0" y="29"/>
                  <a:pt x="14" y="57"/>
                  <a:pt x="14" y="57"/>
                </a:cubicBezTo>
                <a:close/>
              </a:path>
            </a:pathLst>
          </a:custGeom>
          <a:solidFill>
            <a:srgbClr val="3184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84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477 0.04098 C 0.2099 -0.02291 0.28516 -0.0868 0.27669 -0.10509 C 0.26836 -0.12384 0.09232 -0.04953 0.08386 -0.0706 C 0.07552 -0.0912 0.18399 -0.22199 0.22578 -0.22986 C 0.26771 -0.23819 0.3125 -0.10416 0.33503 -0.11921 C 0.35755 -0.13449 0.33503 -0.2912 0.36042 -0.3206 C 0.38594 -0.34976 0.46055 -0.29814 0.48789 -0.29259 C 0.51511 -0.2868 0.50417 -0.25648 0.52422 -0.28564 C 0.54427 -0.31527 0.58854 -0.42685 0.60794 -0.4662 C 0.62722 -0.50578 0.63386 -0.51412 0.64076 -0.52199 " pathEditMode="relative" rAng="0" ptsTypes="aaaaaaaaaA">
                                      <p:cBhvr>
                                        <p:cTn id="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28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81 0.18704 C 0.0431 0.17662 0.04922 0.16389 0.05664 0.15371 C 0.06354 0.14422 0.07266 0.1382 0.07956 0.12778 C 0.0836 0.12153 0.08841 0.10926 0.09414 0.10556 C 0.0974 0.10324 0.10117 0.10371 0.10456 0.10185 C 0.11433 0.09676 0.12162 0.09051 0.13164 0.08704 C 0.13646 0.08959 0.14167 0.09051 0.14623 0.09445 C 0.15534 0.10255 0.15144 0.10949 0.15456 0.12408 C 0.15547 0.12824 0.15755 0.13125 0.15873 0.13519 C 0.16042 0.14121 0.16198 0.15556 0.16289 0.16111 C 0.16511 0.17454 0.16914 0.20185 0.16914 0.20185 C 0.16797 0.25695 0.17969 0.30301 0.15039 0.32037 C 0.13646 0.31922 0.1224 0.3213 0.10873 0.31667 C 0.10651 0.31597 0.10651 0.30949 0.10664 0.30556 C 0.10729 0.28079 0.10742 0.25556 0.11081 0.23148 C 0.11172 0.22477 0.11654 0.22199 0.11914 0.21667 C 0.12617 0.20209 0.13542 0.18982 0.14623 0.18334 C 0.16563 0.18449 0.18529 0.18264 0.20456 0.18704 C 0.20742 0.18773 0.20847 0.19491 0.21081 0.19815 C 0.21472 0.20371 0.22331 0.21297 0.22331 0.21297 C 0.22943 0.2294 0.23516 0.24375 0.23998 0.26111 C 0.24532 0.30834 0.26367 0.39144 0.23373 0.40926 C 0.21849 0.4081 0.203 0.40996 0.18789 0.40556 C 0.18542 0.40486 0.18399 0.39884 0.18373 0.39445 C 0.18321 0.38449 0.18308 0.37361 0.18581 0.36482 C 0.18907 0.35417 0.19727 0.35463 0.20248 0.35 C 0.21953 0.33472 0.23321 0.32153 0.25248 0.31667 C 0.278 0.30162 0.31159 0.31134 0.33581 0.31297 C 0.34063 0.3257 0.34532 0.33403 0.35248 0.34259 C 0.35703 0.35463 0.35821 0.36597 0.36081 0.37963 C 0.36016 0.41042 0.3599 0.44144 0.35873 0.47222 C 0.35847 0.47917 0.35313 0.50579 0.35248 0.50926 C 0.35183 0.51297 0.35039 0.52037 0.35039 0.52037 C 0.34974 0.53264 0.34935 0.54514 0.34831 0.55741 C 0.34792 0.56134 0.34662 0.56459 0.34623 0.56852 C 0.34349 0.6007 0.3444 0.63334 0.33998 0.66482 C 0.34141 0.7007 0.3418 0.73658 0.34414 0.77222 C 0.34453 0.77894 0.34597 0.78542 0.34831 0.79074 C 0.38672 0.87963 0.44558 0.89514 0.50248 0.92037 C 0.51029 0.92384 0.50873 0.92523 0.51706 0.93148 C 0.52943 0.94097 0.54232 0.94769 0.55456 0.95741 C 0.56446 0.96528 0.57422 0.97107 0.58373 0.97963 C 0.60599 0.99954 0.56667 0.9581 0.60039 0.99074 C 0.60703 0.99722 0.61289 1.00556 0.61914 1.01297 C 0.62435 1.01898 0.63086 1.02107 0.63581 1.02778 C 0.64336 1.03797 0.65026 1.05 0.65873 1.05741 C 0.66953 1.06713 0.66094 1.05394 0.66914 1.06852 " pathEditMode="relative" ptsTypes="fff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3.7037E-7 C -0.02643 -0.00255 -0.05065 -0.00509 -0.075 -0.00741 C -0.09701 -0.00949 -0.1276 -0.00162 -0.14792 -0.02593 C -0.1526 -0.03819 -0.1599 -0.04699 -0.16458 -0.05926 C -0.16953 -0.07268 -0.17539 -0.08449 -0.18333 -0.09259 C -0.18529 -0.09444 -0.18763 -0.09444 -0.18958 -0.0963 C -0.1918 -0.09838 -0.19375 -0.10116 -0.19596 -0.1037 C -0.20352 -0.10116 -0.21146 -0.10093 -0.21875 -0.0963 C -0.22331 -0.09352 -0.22982 -0.0713 -0.23125 -0.06667 C -0.24076 -0.03634 -0.24336 -0.00324 -0.24792 0.02963 C -0.24609 0.09583 -0.25195 0.11736 -0.225 0.15556 C -0.22292 0.16181 -0.22162 0.16898 -0.21875 0.17407 C -0.21719 0.17685 -0.21419 0.17523 -0.2125 0.17778 C -0.19753 0.20023 -0.21432 0.18773 -0.2 0.1963 C -0.19792 0.2 -0.19635 0.20509 -0.19375 0.20741 C -0.19063 0.21019 -0.18672 0.20903 -0.18333 0.21111 C -0.15938 0.22523 -0.19727 0.21366 -0.15833 0.22222 C -0.1457 0.22963 -0.1332 0.22222 -0.12083 0.21482 C -0.10872 0.19329 -0.10547 0.17546 -0.1125 0.14074 C -0.11563 0.12546 -0.13438 0.10556 -0.14167 0.09259 C -0.14349 0.08935 -0.14401 0.08449 -0.14583 0.08148 C -0.15104 0.07315 -0.1569 0.06667 -0.1625 0.05926 C -0.17617 0.04097 -0.16237 0.05579 -0.17305 0.03704 C -0.17539 0.03264 -0.17878 0.03032 -0.18125 0.02593 C -0.18841 0.01319 -0.18984 0.00232 -0.2 -0.0037 C -0.2099 -0.0169 -0.21771 -0.02083 -0.22917 -0.02593 C -0.24258 -0.04167 -0.25586 -0.04143 -0.27083 -0.04815 C -0.27487 -0.04768 -0.29896 -0.05324 -0.30625 -0.03704 C -0.30912 -0.03056 -0.3099 -0.02176 -0.3125 -0.01481 C -0.31523 0.00509 -0.31823 0.02477 -0.32096 0.04444 C -0.32266 0.08982 -0.32917 0.14051 -0.32096 0.18519 C -0.31823 0.19977 -0.31133 0.2169 -0.3043 0.22593 C -0.30169 0.22917 -0.29844 0.23009 -0.29583 0.23333 C -0.29349 0.23634 -0.29219 0.2419 -0.28958 0.24444 C -0.28581 0.24815 -0.28112 0.24861 -0.27708 0.25185 C -0.27474 0.2537 -0.27318 0.25718 -0.27083 0.25926 C -0.26172 0.26736 -0.24922 0.26829 -0.23958 0.27037 C -0.2375 0.27153 -0.23555 0.27407 -0.23333 0.27407 C -0.18997 0.27407 -0.20742 0.26389 -0.2125 0.15556 C -0.21328 0.13982 -0.22552 0.11597 -0.22917 0.10741 C -0.23984 0.08218 -0.24753 0.06505 -0.26042 0.04444 C -0.26484 0.0375 -0.26745 0.02477 -0.27292 0.02222 C -0.2862 0.0162 -0.29766 0.00394 -0.31055 -0.0037 C -0.35013 -0.00255 -0.38971 -0.00324 -0.42917 -3.7037E-7 C -0.44219 0.00116 -0.4556 0.01829 -0.46875 0.02222 C -0.50443 0.03287 -0.51628 0.03426 -0.56042 0.03704 C -0.60729 0.05787 -0.65977 0.03866 -0.70833 0.03333 C -0.73073 0.02755 -0.74128 0.02593 -0.76667 0.02593 " pathEditMode="relative" rAng="0" ptsTypes="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00" y="85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48148E-6 C -0.00065 -0.01342 -0.00052 -0.02708 -0.00208 -0.04074 C -0.00404 -0.0574 -0.01302 -0.06967 -0.01875 -0.08148 C -0.02734 -0.09907 -0.01758 -0.08773 -0.03125 -0.10717 C -0.05482 -0.14097 -0.0875 -0.15254 -0.11667 -0.15902 C -0.15 -0.15532 -0.18359 -0.15532 -0.21667 -0.14791 C -0.22227 -0.14676 -0.22656 -0.13865 -0.23125 -0.1331 C -0.24193 -0.12014 -0.25339 -0.10856 -0.2625 -0.09236 C -0.27604 -0.06851 -0.28477 -0.04583 -0.29583 -0.01828 C -0.30378 0.00116 -0.30846 0.00463 -0.31458 0.02616 C -0.32148 0.05093 -0.32617 0.08426 -0.32917 0.11135 C -0.32904 0.11482 -0.34141 0.27686 -0.30833 0.29653 C -0.30143 0.31482 -0.29727 0.31459 -0.28542 0.31875 C -0.26042 0.31621 -0.23529 0.31574 -0.21042 0.31135 C -0.19479 0.30857 -0.18138 0.27223 -0.17292 0.25209 C -0.16263 0.19746 -0.16146 0.12408 -0.18542 0.08172 C -0.19115 0.05093 -0.20208 0.04908 -0.21667 0.04468 C -0.22643 0.04584 -0.23633 0.04468 -0.24583 0.04815 C -0.24922 0.04977 -0.25156 0.05533 -0.25417 0.05949 C -0.26536 0.07755 -0.27044 0.09121 -0.27708 0.11505 C -0.28073 0.14792 -0.28477 0.18218 -0.27708 0.21505 C -0.27552 0.22153 -0.27044 0.22361 -0.26667 0.22593 C -0.26133 0.22986 -0.25 0.23334 -0.25 0.23334 C -0.21211 0.23033 -0.11862 0.25093 -0.10417 0.14838 C -0.10482 0.09399 -0.10378 0.03959 -0.10625 -0.01458 C -0.10716 -0.03588 -0.1224 -0.05902 -0.13125 -0.07014 C -0.13359 -0.07291 -0.15964 -0.10648 -0.16875 -0.11088 C -0.17396 -0.11342 -0.19961 -0.11967 -0.20833 -0.12199 C -0.2319 -0.11944 -0.25599 -0.12291 -0.27917 -0.11458 C -0.28268 -0.11342 -0.2806 -0.10231 -0.28125 -0.09629 C -0.28424 -0.06736 -0.28177 -0.08264 -0.28542 -0.06273 C -0.28477 -0.04421 -0.28581 -0.02546 -0.28333 -0.00717 C -0.27995 0.01644 -0.25703 0.02593 -0.24583 0.02986 C -0.22148 0.02732 -0.19687 0.0301 -0.17292 0.02246 C -0.16263 0.01922 -0.14583 -0.00902 -0.13542 -0.01828 C -0.12865 -0.03842 -0.12891 -0.04583 -0.125 -0.06643 C -0.12708 -0.11713 -0.1263 -0.16828 -0.13125 -0.21828 C -0.13333 -0.23958 -0.14154 -0.2574 -0.14583 -0.27754 C -0.15651 -0.32847 -0.14922 -0.29791 -0.17083 -0.36643 C -0.18359 -0.40648 -0.18411 -0.44907 -0.2 -0.48865 C -0.21432 -0.5243 -0.22695 -0.56041 -0.24167 -0.59606 C -0.25169 -0.62037 -0.28607 -0.66157 -0.30208 -0.67754 C -0.31055 -0.68588 -0.32044 -0.68842 -0.32917 -0.69606 " pathEditMode="relative" ptsTypes="f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08 -0.02431 C -0.10104 -0.03611 -0.10091 -0.04792 -0.09895 -0.05949 C -0.09791 -0.06574 -0.09466 -0.0713 -0.09296 -0.07708 C -0.09166 -0.08171 -0.09114 -0.08611 -0.08997 -0.09051 C -0.08815 -0.09768 -0.08619 -0.10532 -0.08398 -0.11204 C -0.0802 -0.12384 -0.07474 -0.13495 -0.07187 -0.14722 C -0.06927 -0.15903 -0.06849 -0.17083 -0.06588 -0.18264 C -0.05729 -0.21991 -0.0621 -0.18264 -0.0569 -0.21296 C -0.05612 -0.21736 -0.0526 -0.24676 -0.05091 -0.25255 C -0.04492 -0.27199 -0.03567 -0.29259 -0.02682 -0.30949 C -0.0246 -0.31944 -0.02083 -0.33657 -0.01783 -0.34468 C -0.01536 -0.35093 -0.01119 -0.35579 -0.00872 -0.36227 C -0.00052 -0.3831 0.00417 -0.40741 0.01224 -0.42778 C 0.01472 -0.43426 0.01875 -0.43796 0.02136 -0.44444 C 0.03034 -0.46643 0.0336 -0.49167 0.04545 -0.51111 C 0.04974 -0.51806 0.05534 -0.52292 0.06042 -0.5287 C 0.07045 -0.55278 0.08112 -0.57708 0.09349 -0.59884 C 0.0961 -0.60347 0.09922 -0.6081 0.10274 -0.61204 C 0.10821 -0.61852 0.12058 -0.62963 0.12058 -0.62917 C 0.13165 -0.62824 0.14284 -0.62847 0.15365 -0.62523 C 0.16576 -0.62153 0.17396 -0.6037 0.18373 -0.59444 C 0.19037 -0.58009 0.19519 -0.56481 0.20183 -0.55046 C 0.20638 -0.52454 0.21107 -0.49699 0.2168 -0.47153 C 0.2155 -0.39514 0.2267 -0.26227 0.18073 -0.19537 C 0.17852 -0.18542 0.17761 -0.17454 0.17474 -0.16481 C 0.16758 -0.14005 0.15274 -0.12963 0.13868 -0.11643 C 0.13438 -0.11273 0.13034 -0.1081 0.12657 -0.10324 C 0.12344 -0.09931 0.12123 -0.09375 0.11758 -0.09051 C 0.11211 -0.08472 0.10521 -0.08241 0.09948 -0.07708 C 0.09349 -0.07847 0.0862 -0.07593 0.08151 -0.08171 C 0.07917 -0.08449 0.07383 -0.11759 0.07253 -0.12523 C 0.07344 -0.16042 0.07383 -0.19537 0.07553 -0.23079 C 0.07592 -0.23796 0.08334 -0.27268 0.08763 -0.27917 C 0.1043 -0.30347 0.10118 -0.29167 0.11758 -0.30069 C 0.14766 -0.31713 0.17513 -0.32268 0.20782 -0.32708 C 0.24714 -0.34143 0.22982 -0.33704 0.31003 -0.32708 C 0.31641 -0.32593 0.32201 -0.3213 0.328 -0.31829 C 0.33099 -0.3169 0.33711 -0.31389 0.33711 -0.31366 C 0.34948 -0.28681 0.33581 -0.31366 0.35209 -0.2919 C 0.35847 -0.28403 0.37019 -0.26574 0.37019 -0.26528 C 0.37644 -0.23796 0.38816 -0.24815 0.40326 -0.22639 C 0.41954 -0.20231 0.43829 -0.18333 0.45743 -0.16481 C 0.46342 -0.15903 0.46862 -0.15046 0.4754 -0.14722 C 0.49818 -0.13634 0.47019 -0.15116 0.49349 -0.13426 C 0.49636 -0.13194 0.49974 -0.13194 0.50248 -0.12986 C 0.51836 -0.11713 0.5306 -0.09838 0.54766 -0.09051 C 0.54974 -0.08611 0.55105 -0.08079 0.55365 -0.07708 C 0.55912 -0.07014 0.57175 -0.05949 0.57175 -0.05926 C 0.58633 -0.02731 0.59545 -0.01111 0.62292 -0.01111 " pathEditMode="relative" rAng="0" ptsTypes="ffffffffffffffffffffffffffffffffffffffffffffffffA">
                                      <p:cBhvr>
                                        <p:cTn id="1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00" y="-296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28 0.04375 C -0.10924 0.03033 -0.10911 0.01713 -0.10729 0.00417 C -0.10625 -0.00301 -0.10312 -0.00903 -0.10143 -0.01551 C -0.10013 -0.02083 -0.09961 -0.02569 -0.09843 -0.03079 C -0.09661 -0.03866 -0.09479 -0.04745 -0.09257 -0.05509 C -0.08893 -0.06829 -0.08372 -0.08079 -0.08086 -0.09467 C -0.07838 -0.10787 -0.0776 -0.12106 -0.075 -0.13449 C -0.06666 -0.17639 -0.07135 -0.13449 -0.06627 -0.16875 C -0.06549 -0.17361 -0.06211 -0.20671 -0.06041 -0.21319 C -0.05455 -0.23495 -0.04557 -0.2581 -0.03698 -0.27708 C -0.03476 -0.28819 -0.03112 -0.30764 -0.02812 -0.31667 C -0.02578 -0.32384 -0.02174 -0.3294 -0.0194 -0.33634 C -0.01132 -0.35995 -0.00677 -0.38727 0.00118 -0.41088 C 0.00352 -0.41759 0.00743 -0.42315 0.0099 -0.43032 C 0.01875 -0.4544 0.02188 -0.48241 0.03334 -0.5044 C 0.03763 -0.51227 0.0431 -0.51759 0.04805 -0.52407 C 0.05769 -0.55116 0.06823 -0.5787 0.08021 -0.60301 C 0.08282 -0.60833 0.08581 -0.61366 0.08907 -0.61782 C 0.09453 -0.62523 0.10664 -0.63773 0.10664 -0.63727 C 0.11745 -0.63611 0.12826 -0.63634 0.13907 -0.63264 C 0.15065 -0.6287 0.1586 -0.60856 0.16823 -0.59815 C 0.17461 -0.58217 0.1793 -0.56481 0.18581 -0.54884 C 0.19011 -0.51944 0.19479 -0.48866 0.20039 -0.45995 C 0.19909 -0.37338 0.2099 -0.2243 0.16524 -0.14884 C 0.16302 -0.1375 0.16211 -0.12546 0.15938 -0.11435 C 0.15248 -0.08657 0.13789 -0.07477 0.12422 -0.05995 C 0.12006 -0.05579 0.11615 -0.05046 0.1125 -0.04514 C 0.10938 -0.04051 0.10716 -0.03449 0.10365 -0.03079 C 0.09818 -0.0243 0.09167 -0.02176 0.08607 -0.01551 C 0.08021 -0.01713 0.07318 -0.01435 0.06849 -0.02083 C 0.06628 -0.02384 0.06107 -0.06134 0.05977 -0.06991 C 0.06068 -0.10949 0.06107 -0.14884 0.06263 -0.18912 C 0.06302 -0.19676 0.07032 -0.23588 0.07461 -0.24282 C 0.09076 -0.27037 0.08776 -0.25717 0.10365 -0.26736 C 0.13321 -0.28588 0.15977 -0.29259 0.19167 -0.29699 C 0.22995 -0.31296 0.21302 -0.3081 0.29115 -0.29699 C 0.2974 -0.29606 0.30287 -0.29051 0.30873 -0.28704 C 0.31159 -0.28542 0.31745 -0.28217 0.31745 -0.28171 C 0.32943 -0.25162 0.31628 -0.28171 0.33216 -0.25741 C 0.33841 -0.24838 0.34974 -0.22801 0.34974 -0.22778 C 0.35599 -0.19676 0.36732 -0.2081 0.38203 -0.18403 C 0.39792 -0.15671 0.41589 -0.13542 0.43477 -0.11435 C 0.44063 -0.10787 0.44571 -0.09838 0.45235 -0.09467 C 0.47448 -0.08217 0.44714 -0.09884 0.46993 -0.08009 C 0.47266 -0.07731 0.47591 -0.07731 0.47865 -0.07523 C 0.49401 -0.06065 0.50599 -0.03958 0.52266 -0.03079 C 0.52461 -0.02569 0.52591 -0.01991 0.52852 -0.01551 C 0.53386 -0.00787 0.5461 0.00417 0.5461 0.0044 C 0.56042 0.04028 0.56914 0.05857 0.59597 0.05857 " pathEditMode="relative" rAng="0" ptsTypes="f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00" y="-333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75 0.06666 C 0.19701 0.0456 0.19857 0.04004 0.2073 0.02222 C 0.20977 0.01018 0.21264 -0.00394 0.21641 -0.01482 C 0.21967 -0.02408 0.22422 -0.03195 0.22774 -0.04074 C 0.23139 -0.06528 0.23881 -0.07246 0.2504 -0.08519 C 0.25144 -0.08889 0.25287 -0.09329 0.25456 -0.0963 C 0.26224 -0.10718 0.28165 -0.12824 0.29102 -0.13334 C 0.31133 -0.15857 0.31889 -0.16435 0.34284 -0.17408 C 0.34584 -0.17523 0.34896 -0.17639 0.35196 -0.17778 C 0.35652 -0.1801 0.3655 -0.18519 0.3655 -0.18496 C 0.37448 -0.18403 0.38386 -0.18565 0.39258 -0.18148 C 0.39649 -0.17963 0.39818 -0.16366 0.39935 -0.15926 C 0.403 -0.14792 0.40717 -0.13727 0.41055 -0.12593 C 0.40938 -0.0132 0.41849 0.03541 0.39935 0.11852 C 0.39558 0.13472 0.38256 0.16273 0.37448 0.17407 C 0.37201 0.17777 0.36836 0.1787 0.3655 0.18148 C 0.36081 0.18611 0.35196 0.19629 0.35196 0.19652 C 0.34219 0.19514 0.33204 0.1956 0.32201 0.19259 C 0.31342 0.18981 0.31237 0.17315 0.30873 0.16296 C 0.30626 0.15509 0.30235 0.14838 0.30001 0.14074 C 0.29831 0.13611 0.29714 0.13078 0.29558 0.12592 C 0.28959 0.07685 0.2793 0.01551 0.30209 -0.02223 C 0.30665 -0.04375 0.30118 -0.02408 0.3112 -0.04074 C 0.32592 -0.06482 0.31329 -0.05648 0.3293 -0.06297 C 0.34037 -0.08102 0.33126 -0.06852 0.34519 -0.08148 C 0.35456 -0.09051 0.36237 -0.10301 0.37227 -0.11111 C 0.38451 -0.12107 0.39115 -0.12107 0.40626 -0.12593 C 0.42227 -0.13125 0.43711 -0.14005 0.45352 -0.14445 C 0.46771 -0.14329 0.48282 -0.14699 0.49662 -0.14074 C 0.50287 -0.13797 0.5073 -0.12778 0.51016 -0.11852 C 0.51316 -0.10857 0.51928 -0.08889 0.51928 -0.08866 C 0.52136 -0.07107 0.52553 -0.05463 0.52826 -0.03704 C 0.53178 -0.01389 0.53451 0.00995 0.53724 0.03333 C 0.53581 0.05671 0.53607 0.08078 0.53282 0.1037 C 0.53204 0.10879 0.52839 0.11157 0.52605 0.11481 C 0.51876 0.12453 0.50508 0.13379 0.49662 0.14074 C 0.48764 0.10347 0.49844 0.13657 0.48308 0.11481 C 0.47696 0.10625 0.47292 0.09444 0.46706 0.08518 C 0.46563 0.07731 0.46185 0.07083 0.46042 0.06296 C 0.45782 0.04977 0.45756 0.03565 0.45586 0.02222 C 0.47501 -0.08681 0.45495 -0.00371 0.61876 -0.00371 " pathEditMode="relative" rAng="0" ptsTypes="ffffffffffffffffffffffffffffffffffffffffA">
                                      <p:cBhvr>
                                        <p:cTn id="2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00" y="-61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493 0.1382 C 0.1487 0.11713 0.1504 0.11157 0.16016 0.09375 C 0.16303 0.08171 0.16615 0.06759 0.17045 0.05671 C 0.17409 0.04745 0.1793 0.03958 0.18321 0.03079 C 0.18737 0.00625 0.19571 -0.00093 0.20873 -0.01366 C 0.21042 -0.01736 0.21159 -0.02176 0.21368 -0.02477 C 0.22214 -0.03565 0.24402 -0.05671 0.25456 -0.0618 C 0.27774 -0.08704 0.28633 -0.09282 0.31316 -0.10255 C 0.31654 -0.1037 0.32006 -0.10486 0.32344 -0.10625 C 0.32852 -0.10856 0.33868 -0.11366 0.33868 -0.11343 C 0.3487 -0.1125 0.35925 -0.11412 0.36915 -0.10995 C 0.37344 -0.1081 0.3754 -0.09213 0.37683 -0.08773 C 0.38073 -0.07639 0.38555 -0.06574 0.38933 -0.0544 C 0.38816 0.05833 0.39831 0.10695 0.37683 0.19005 C 0.37266 0.20625 0.35782 0.23426 0.3487 0.2456 C 0.34584 0.24931 0.3418 0.25023 0.33868 0.25301 C 0.33347 0.25764 0.32344 0.26782 0.32344 0.26806 C 0.31237 0.26667 0.30092 0.26713 0.29011 0.26412 C 0.27995 0.26134 0.27878 0.24468 0.275 0.23449 C 0.27214 0.22662 0.26797 0.21991 0.26472 0.21227 C 0.2629 0.20764 0.26146 0.20232 0.25964 0.19745 C 0.253 0.14838 0.24141 0.08704 0.26719 0.04931 C 0.27227 0.02778 0.26602 0.04745 0.27748 0.03079 C 0.29415 0.00671 0.27969 0.01505 0.29792 0.00857 C 0.31029 -0.00949 0.30013 0.00301 0.31576 -0.00995 C 0.32644 -0.01898 0.33516 -0.03148 0.34623 -0.03958 C 0.36003 -0.04954 0.36758 -0.04954 0.38451 -0.0544 C 0.40248 -0.05972 0.41954 -0.06852 0.43803 -0.07292 C 0.45378 -0.07176 0.47084 -0.07546 0.48633 -0.06921 C 0.49336 -0.06643 0.49844 -0.05625 0.5017 -0.04699 C 0.50508 -0.03704 0.51185 -0.01736 0.51185 -0.01713 C 0.51433 0.00046 0.51902 0.0169 0.52214 0.03449 C 0.52605 0.05764 0.52904 0.08148 0.5323 0.10486 C 0.53047 0.12824 0.53086 0.15232 0.52722 0.17523 C 0.52644 0.18032 0.52227 0.1831 0.51954 0.18634 C 0.51146 0.19607 0.49597 0.20532 0.48633 0.21227 C 0.47618 0.175 0.48842 0.2081 0.4711 0.18634 C 0.4642 0.17778 0.45964 0.16597 0.45313 0.15671 C 0.45157 0.14884 0.44727 0.14236 0.44558 0.13449 C 0.44258 0.1213 0.44245 0.10718 0.4405 0.09375 C 0.46198 -0.01528 0.43946 0.06782 0.62409 0.06782 " pathEditMode="relative" rAng="0" ptsTypes="ffffffffffffffffffffffffffffffffffffffffA">
                                      <p:cBhvr>
                                        <p:cTn id="2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0" y="-61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604 -0.18148 C -0.30039 -0.21042 -0.3224 -0.24468 -0.34688 -0.27384 C -0.35781 -0.28681 -0.36732 -0.29907 -0.38021 -0.30347 C -0.38893 -0.31366 -0.39857 -0.31528 -0.40729 -0.32546 C -0.44336 -0.32269 -0.45117 -0.34352 -0.45938 -0.29977 C -0.45873 -0.27847 -0.45886 -0.25764 -0.45729 -0.23681 C -0.45599 -0.21875 -0.45 -0.20556 -0.44688 -0.18889 C -0.44323 -0.16921 -0.44388 -0.15741 -0.43854 -0.14051 C -0.43685 -0.13519 -0.43399 -0.13079 -0.43229 -0.12546 C -0.43047 -0.11991 -0.42982 -0.11343 -0.42813 -0.10741 C -0.42279 -0.0882 -0.4138 -0.08032 -0.40313 -0.07407 C -0.38711 -0.07523 -0.3711 -0.0757 -0.35521 -0.07732 C -0.34597 -0.0787 -0.33516 -0.08796 -0.32604 -0.09259 C -0.31445 -0.10764 -0.31771 -0.10741 -0.31146 -0.12963 C -0.31003 -0.15023 -0.30794 -0.16528 -0.30521 -0.18472 C -0.30586 -0.21829 -0.30599 -0.25139 -0.30729 -0.28519 C -0.3082 -0.30833 -0.3181 -0.31157 -0.32604 -0.32546 C -0.33763 -0.34607 -0.32617 -0.32986 -0.34063 -0.34028 C -0.35638 -0.35232 -0.36589 -0.36412 -0.38229 -0.36991 C -0.41706 -0.40093 -0.46563 -0.37847 -0.49896 -0.37732 C -0.50847 -0.36898 -0.51797 -0.36412 -0.52813 -0.3588 C -0.5362 -0.35486 -0.54284 -0.34792 -0.55104 -0.34421 C -0.5612 -0.33056 -0.57005 -0.32384 -0.58229 -0.31852 C -0.59727 -0.30046 -0.59128 -0.30995 -0.60104 -0.29282 C -0.60625 -0.26435 -0.59922 -0.29907 -0.60729 -0.27014 C -0.61185 -0.25347 -0.61393 -0.23241 -0.61563 -0.21458 C -0.61901 -0.1787 -0.62162 -0.1456 -0.62813 -0.11088 C -0.6306 -0.09769 -0.63203 -0.08565 -0.63646 -0.07407 C -0.63776 -0.06273 -0.63932 -0.05185 -0.64063 -0.04051 C -0.64141 -0.03333 -0.64063 -0.02477 -0.64271 -0.01829 C -0.64375 -0.01458 -0.64675 -0.01482 -0.64896 -0.01458 C -0.65313 -0.01389 -0.65729 -0.01458 -0.66146 -0.01458 " pathEditMode="relative" rAng="0" ptsTypes="fffffffffffffffffffffffffffffffA">
                                      <p:cBhvr>
                                        <p:cTn id="2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00" y="-26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552 -0.01875 C -0.24987 -0.04746 -0.27188 -0.08195 -0.29635 -0.11111 C -0.30729 -0.12385 -0.3168 -0.13611 -0.32969 -0.14074 C -0.33841 -0.1507 -0.34805 -0.15232 -0.35677 -0.16273 C -0.39284 -0.15973 -0.40065 -0.18079 -0.40885 -0.13704 C -0.4082 -0.11574 -0.40833 -0.09491 -0.40677 -0.07408 C -0.40547 -0.05579 -0.39948 -0.0426 -0.39635 -0.02616 C -0.39271 -0.00602 -0.39336 0.00532 -0.38802 0.02222 C -0.38633 0.02754 -0.38346 0.03194 -0.38177 0.03727 C -0.37995 0.04282 -0.3793 0.04953 -0.3776 0.05555 C -0.37227 0.07453 -0.36328 0.08287 -0.3526 0.08889 C -0.33659 0.0875 -0.32057 0.08727 -0.30469 0.08541 C -0.29544 0.08402 -0.28464 0.07477 -0.27552 0.07014 C -0.26393 0.05509 -0.26719 0.05555 -0.26094 0.0331 C -0.25951 0.0125 -0.25742 -0.00255 -0.25469 -0.02199 C -0.25534 -0.05556 -0.25547 -0.08866 -0.25677 -0.12223 C -0.25768 -0.14537 -0.26758 -0.14861 -0.27552 -0.16273 C -0.28711 -0.18334 -0.27565 -0.1669 -0.2901 -0.17755 C -0.30586 -0.18936 -0.31537 -0.20139 -0.33177 -0.20718 C -0.36654 -0.2382 -0.4151 -0.21574 -0.44844 -0.21459 C -0.45794 -0.20602 -0.46745 -0.20139 -0.4776 -0.19607 C -0.48568 -0.1919 -0.49232 -0.18496 -0.50052 -0.18125 C -0.51068 -0.16783 -0.51953 -0.16088 -0.53177 -0.15556 C -0.54675 -0.1375 -0.54076 -0.14676 -0.55052 -0.12963 C -0.55573 -0.10162 -0.5487 -0.13611 -0.55677 -0.10741 C -0.56133 -0.09074 -0.56341 -0.06968 -0.5651 -0.05186 C -0.56849 -0.01598 -0.57109 0.01713 -0.5776 0.05185 C -0.58008 0.06504 -0.58151 0.07708 -0.58594 0.08889 C -0.58724 0.1 -0.5888 0.11088 -0.5901 0.12222 C -0.59089 0.12963 -0.5901 0.13796 -0.59219 0.14444 C -0.59323 0.14814 -0.59622 0.14791 -0.59844 0.14814 C -0.6026 0.14884 -0.60677 0.14814 -0.61094 0.14814 " pathEditMode="relative" rAng="0" ptsTypes="fffffffffffffffffffffffffffffffA">
                                      <p:cBhvr>
                                        <p:cTn id="2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00" y="-26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25 0.19259 C -0.09271 0.1912 -0.14206 0.2081 -0.17461 0.17037 C -0.17839 0.15718 -0.18138 0.14861 -0.18321 0.13333 C -0.18386 0.12708 -0.18399 0.1206 -0.18529 0.11482 C -0.1862 0.11065 -0.18842 0.10764 -0.18959 0.1037 C -0.19193 0.09537 -0.19388 0.08634 -0.19597 0.07778 C -0.20013 0.06134 -0.19961 0.04653 -0.20456 0.02963 C -0.2073 0.00532 -0.21081 -0.02199 -0.2237 -0.03704 C -0.22565 -0.03912 -0.228 -0.03912 -0.23008 -0.04074 C -0.23308 -0.04282 -0.23568 -0.04606 -0.23868 -0.04815 C -0.24284 -0.05116 -0.25144 -0.05555 -0.25144 -0.05532 C -0.27474 -0.05301 -0.29024 -0.05 -0.31133 -0.04074 C -0.31875 -0.03102 -0.32487 -0.01991 -0.33269 -0.01111 C -0.33542 -0.0037 -0.33842 0.0037 -0.34115 0.01111 C -0.3448 0.0206 -0.34336 0.03357 -0.34545 0.04445 C -0.34336 0.08495 -0.34362 0.11181 -0.32409 0.13704 C -0.31875 0.16505 -0.3017 0.16597 -0.28776 0.17407 C -0.25378 0.17153 -0.21276 0.1794 -0.18099 0.15185 C -0.17956 0.14815 -0.17865 0.14398 -0.1767 0.14074 C -0.17487 0.1375 -0.17201 0.13681 -0.17032 0.13333 C -0.16836 0.12917 -0.16784 0.12315 -0.16602 0.11852 C -0.1642 0.1132 -0.16185 0.10857 -0.15964 0.1037 C -0.1556 0.06157 -0.15339 0.04861 -0.15756 -0.0037 C -0.15795 -0.0081 -0.16055 -0.01088 -0.16185 -0.01481 C -0.16628 -0.03079 -0.16797 -0.04537 -0.1767 -0.05555 C -0.18412 -0.07477 -0.1918 -0.09259 -0.20456 -0.1 C -0.2099 -0.11412 -0.21342 -0.11505 -0.22162 -0.12222 C -0.2405 -0.13866 -0.25599 -0.15555 -0.27709 -0.16296 C -0.28933 -0.17361 -0.30222 -0.17384 -0.3155 -0.17778 C -0.3405 -0.17662 -0.3655 -0.17731 -0.39024 -0.17407 C -0.39779 -0.17315 -0.40456 -0.16667 -0.41159 -0.16296 C -0.41589 -0.16065 -0.42448 -0.15555 -0.42448 -0.15532 C -0.4323 -0.13518 -0.43698 -0.11227 -0.44154 -0.08889 C -0.44297 -0.08102 -0.44987 -0.06343 -0.45222 -0.05555 C -0.45612 -0.04213 -0.45274 -0.0338 -0.46289 -0.02222 C -0.47657 -0.00625 -0.49167 -0.00347 -0.50769 -7.40741E-7 C -0.56003 0.03032 -0.51185 0.0037 -0.65925 0.0037 " pathEditMode="relative" rAng="0" ptsTypes="ffffffffffffffffffffffffffffffffffffA">
                                      <p:cBhvr>
                                        <p:cTn id="2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0" y="-178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08 0.18148 C -0.13633 0.18009 -0.18243 0.19699 -0.21289 0.15926 C -0.21628 0.14606 -0.21914 0.1375 -0.22084 0.12222 C -0.22149 0.11597 -0.22162 0.10949 -0.22279 0.1037 C -0.2237 0.09954 -0.22565 0.09653 -0.22683 0.09259 C -0.22904 0.08426 -0.23073 0.07523 -0.23282 0.06667 C -0.23659 0.05023 -0.2362 0.03542 -0.24076 0.01852 C -0.24336 -0.00579 -0.24662 -0.0331 -0.25873 -0.04815 C -0.26042 -0.05023 -0.26276 -0.05023 -0.26472 -0.05185 C -0.26745 -0.05394 -0.26993 -0.05718 -0.27266 -0.05926 C -0.27657 -0.06227 -0.28464 -0.06667 -0.28464 -0.06644 C -0.30638 -0.06412 -0.32084 -0.06111 -0.3405 -0.05185 C -0.3474 -0.04213 -0.35326 -0.03102 -0.36042 -0.02222 C -0.36302 -0.01482 -0.36576 -0.00741 -0.36836 1.11111E-6 C -0.37175 0.00949 -0.37045 0.02245 -0.3724 0.03333 C -0.37045 0.07384 -0.37071 0.10069 -0.35248 0.12592 C -0.3474 0.15393 -0.33151 0.15486 -0.31849 0.16296 C -0.28672 0.16042 -0.24844 0.16829 -0.21888 0.14074 C -0.21745 0.13704 -0.21654 0.13287 -0.21485 0.12963 C -0.21315 0.12639 -0.21029 0.12569 -0.20886 0.12222 C -0.20703 0.11805 -0.20651 0.11204 -0.20482 0.10741 C -0.20313 0.10208 -0.20091 0.09745 -0.19883 0.09259 C -0.19519 0.05046 -0.19297 0.0375 -0.19688 -0.01482 C -0.19727 -0.01921 -0.19974 -0.02199 -0.20091 -0.02593 C -0.20508 -0.0419 -0.20664 -0.05648 -0.21485 -0.06667 C -0.22175 -0.08588 -0.22891 -0.1037 -0.24076 -0.11111 C -0.24571 -0.12523 -0.24909 -0.12616 -0.25677 -0.13333 C -0.27448 -0.14977 -0.28894 -0.16667 -0.3086 -0.17408 C -0.32006 -0.18472 -0.33203 -0.18495 -0.34453 -0.18889 C -0.36784 -0.18773 -0.39115 -0.18843 -0.41433 -0.18519 C -0.42123 -0.18426 -0.42761 -0.17778 -0.43425 -0.17408 C -0.43815 -0.17176 -0.44623 -0.16667 -0.44623 -0.16644 C -0.45352 -0.1463 -0.45795 -0.12338 -0.46211 -0.1 C -0.46355 -0.09213 -0.47006 -0.07454 -0.47214 -0.06667 C -0.47578 -0.05324 -0.47266 -0.04491 -0.48203 -0.03333 C -0.49493 -0.01736 -0.50899 -0.01458 -0.52396 -0.01111 C -0.57279 0.01921 -0.52787 -0.00741 -0.6655 -0.00741 " pathEditMode="relative" rAng="0" ptsTypes="ffffffffffffffffffffffffffffffffffffA">
                                      <p:cBhvr>
                                        <p:cTn id="3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0" y="-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82" grpId="0" animBg="1"/>
      <p:bldP spid="83" grpId="0" animBg="1"/>
      <p:bldP spid="84" grpId="0" animBg="1"/>
      <p:bldP spid="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6">
            <a:extLst>
              <a:ext uri="{FF2B5EF4-FFF2-40B4-BE49-F238E27FC236}">
                <a16:creationId xmlns:a16="http://schemas.microsoft.com/office/drawing/2014/main" id="{0E17B30E-753A-4E93-AA09-371060C92DF5}"/>
              </a:ext>
            </a:extLst>
          </p:cNvPr>
          <p:cNvGrpSpPr/>
          <p:nvPr/>
        </p:nvGrpSpPr>
        <p:grpSpPr>
          <a:xfrm>
            <a:off x="10363728" y="0"/>
            <a:ext cx="1828272" cy="1693963"/>
            <a:chOff x="6065838" y="548592"/>
            <a:chExt cx="4799011" cy="5075921"/>
          </a:xfrm>
        </p:grpSpPr>
        <p:sp>
          <p:nvSpPr>
            <p:cNvPr id="8" name="Freeform 17">
              <a:extLst>
                <a:ext uri="{FF2B5EF4-FFF2-40B4-BE49-F238E27FC236}">
                  <a16:creationId xmlns:a16="http://schemas.microsoft.com/office/drawing/2014/main" id="{A328E141-5FC3-46A1-ACB9-2C991889D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3476625"/>
              <a:ext cx="1692275" cy="2147888"/>
            </a:xfrm>
            <a:custGeom>
              <a:avLst/>
              <a:gdLst>
                <a:gd name="T0" fmla="*/ 380 w 560"/>
                <a:gd name="T1" fmla="*/ 628 h 711"/>
                <a:gd name="T2" fmla="*/ 337 w 560"/>
                <a:gd name="T3" fmla="*/ 560 h 711"/>
                <a:gd name="T4" fmla="*/ 560 w 560"/>
                <a:gd name="T5" fmla="*/ 560 h 711"/>
                <a:gd name="T6" fmla="*/ 560 w 560"/>
                <a:gd name="T7" fmla="*/ 330 h 711"/>
                <a:gd name="T8" fmla="*/ 488 w 560"/>
                <a:gd name="T9" fmla="*/ 380 h 711"/>
                <a:gd name="T10" fmla="*/ 405 w 560"/>
                <a:gd name="T11" fmla="*/ 280 h 711"/>
                <a:gd name="T12" fmla="*/ 488 w 560"/>
                <a:gd name="T13" fmla="*/ 179 h 711"/>
                <a:gd name="T14" fmla="*/ 560 w 560"/>
                <a:gd name="T15" fmla="*/ 229 h 711"/>
                <a:gd name="T16" fmla="*/ 560 w 560"/>
                <a:gd name="T17" fmla="*/ 0 h 711"/>
                <a:gd name="T18" fmla="*/ 337 w 560"/>
                <a:gd name="T19" fmla="*/ 0 h 711"/>
                <a:gd name="T20" fmla="*/ 380 w 560"/>
                <a:gd name="T21" fmla="*/ 68 h 711"/>
                <a:gd name="T22" fmla="*/ 280 w 560"/>
                <a:gd name="T23" fmla="*/ 151 h 711"/>
                <a:gd name="T24" fmla="*/ 180 w 560"/>
                <a:gd name="T25" fmla="*/ 68 h 711"/>
                <a:gd name="T26" fmla="*/ 223 w 560"/>
                <a:gd name="T27" fmla="*/ 0 h 711"/>
                <a:gd name="T28" fmla="*/ 0 w 560"/>
                <a:gd name="T29" fmla="*/ 0 h 711"/>
                <a:gd name="T30" fmla="*/ 0 w 560"/>
                <a:gd name="T31" fmla="*/ 560 h 711"/>
                <a:gd name="T32" fmla="*/ 223 w 560"/>
                <a:gd name="T33" fmla="*/ 560 h 711"/>
                <a:gd name="T34" fmla="*/ 180 w 560"/>
                <a:gd name="T35" fmla="*/ 628 h 711"/>
                <a:gd name="T36" fmla="*/ 280 w 560"/>
                <a:gd name="T37" fmla="*/ 711 h 711"/>
                <a:gd name="T38" fmla="*/ 380 w 560"/>
                <a:gd name="T39" fmla="*/ 628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1">
                  <a:moveTo>
                    <a:pt x="380" y="628"/>
                  </a:moveTo>
                  <a:cubicBezTo>
                    <a:pt x="380" y="600"/>
                    <a:pt x="363" y="575"/>
                    <a:pt x="337" y="560"/>
                  </a:cubicBezTo>
                  <a:cubicBezTo>
                    <a:pt x="560" y="560"/>
                    <a:pt x="560" y="560"/>
                    <a:pt x="560" y="560"/>
                  </a:cubicBezTo>
                  <a:cubicBezTo>
                    <a:pt x="560" y="330"/>
                    <a:pt x="560" y="330"/>
                    <a:pt x="560" y="330"/>
                  </a:cubicBezTo>
                  <a:cubicBezTo>
                    <a:pt x="545" y="360"/>
                    <a:pt x="519" y="380"/>
                    <a:pt x="488" y="380"/>
                  </a:cubicBezTo>
                  <a:cubicBezTo>
                    <a:pt x="442" y="380"/>
                    <a:pt x="405" y="335"/>
                    <a:pt x="405" y="280"/>
                  </a:cubicBezTo>
                  <a:cubicBezTo>
                    <a:pt x="405" y="224"/>
                    <a:pt x="442" y="179"/>
                    <a:pt x="488" y="179"/>
                  </a:cubicBezTo>
                  <a:cubicBezTo>
                    <a:pt x="519" y="179"/>
                    <a:pt x="545" y="199"/>
                    <a:pt x="560" y="229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63" y="15"/>
                    <a:pt x="380" y="40"/>
                    <a:pt x="380" y="68"/>
                  </a:cubicBezTo>
                  <a:cubicBezTo>
                    <a:pt x="380" y="114"/>
                    <a:pt x="335" y="151"/>
                    <a:pt x="280" y="151"/>
                  </a:cubicBezTo>
                  <a:cubicBezTo>
                    <a:pt x="225" y="151"/>
                    <a:pt x="180" y="114"/>
                    <a:pt x="180" y="68"/>
                  </a:cubicBezTo>
                  <a:cubicBezTo>
                    <a:pt x="180" y="40"/>
                    <a:pt x="197" y="15"/>
                    <a:pt x="2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223" y="560"/>
                    <a:pt x="223" y="560"/>
                    <a:pt x="223" y="560"/>
                  </a:cubicBezTo>
                  <a:cubicBezTo>
                    <a:pt x="197" y="575"/>
                    <a:pt x="180" y="600"/>
                    <a:pt x="180" y="628"/>
                  </a:cubicBezTo>
                  <a:cubicBezTo>
                    <a:pt x="180" y="674"/>
                    <a:pt x="225" y="711"/>
                    <a:pt x="280" y="711"/>
                  </a:cubicBezTo>
                  <a:cubicBezTo>
                    <a:pt x="335" y="711"/>
                    <a:pt x="380" y="674"/>
                    <a:pt x="380" y="628"/>
                  </a:cubicBezTo>
                  <a:close/>
                </a:path>
              </a:pathLst>
            </a:custGeom>
            <a:solidFill>
              <a:srgbClr val="F7A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2381A113-B3A7-4270-A3B0-A7AE8AAFF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548592"/>
              <a:ext cx="2632074" cy="2274888"/>
            </a:xfrm>
            <a:custGeom>
              <a:avLst/>
              <a:gdLst>
                <a:gd name="T0" fmla="*/ 482 w 870"/>
                <a:gd name="T1" fmla="*/ 678 h 753"/>
                <a:gd name="T2" fmla="*/ 449 w 870"/>
                <a:gd name="T3" fmla="*/ 603 h 753"/>
                <a:gd name="T4" fmla="*/ 670 w 870"/>
                <a:gd name="T5" fmla="*/ 637 h 753"/>
                <a:gd name="T6" fmla="*/ 703 w 870"/>
                <a:gd name="T7" fmla="*/ 416 h 753"/>
                <a:gd name="T8" fmla="*/ 765 w 870"/>
                <a:gd name="T9" fmla="*/ 469 h 753"/>
                <a:gd name="T10" fmla="*/ 862 w 870"/>
                <a:gd name="T11" fmla="*/ 382 h 753"/>
                <a:gd name="T12" fmla="*/ 794 w 870"/>
                <a:gd name="T13" fmla="*/ 271 h 753"/>
                <a:gd name="T14" fmla="*/ 720 w 870"/>
                <a:gd name="T15" fmla="*/ 304 h 753"/>
                <a:gd name="T16" fmla="*/ 753 w 870"/>
                <a:gd name="T17" fmla="*/ 83 h 753"/>
                <a:gd name="T18" fmla="*/ 200 w 870"/>
                <a:gd name="T19" fmla="*/ 0 h 753"/>
                <a:gd name="T20" fmla="*/ 166 w 870"/>
                <a:gd name="T21" fmla="*/ 220 h 753"/>
                <a:gd name="T22" fmla="*/ 105 w 870"/>
                <a:gd name="T23" fmla="*/ 167 h 753"/>
                <a:gd name="T24" fmla="*/ 8 w 870"/>
                <a:gd name="T25" fmla="*/ 254 h 753"/>
                <a:gd name="T26" fmla="*/ 75 w 870"/>
                <a:gd name="T27" fmla="*/ 366 h 753"/>
                <a:gd name="T28" fmla="*/ 150 w 870"/>
                <a:gd name="T29" fmla="*/ 333 h 753"/>
                <a:gd name="T30" fmla="*/ 116 w 870"/>
                <a:gd name="T31" fmla="*/ 553 h 753"/>
                <a:gd name="T32" fmla="*/ 337 w 870"/>
                <a:gd name="T33" fmla="*/ 587 h 753"/>
                <a:gd name="T34" fmla="*/ 284 w 870"/>
                <a:gd name="T35" fmla="*/ 648 h 753"/>
                <a:gd name="T36" fmla="*/ 371 w 870"/>
                <a:gd name="T37" fmla="*/ 745 h 753"/>
                <a:gd name="T38" fmla="*/ 482 w 870"/>
                <a:gd name="T39" fmla="*/ 67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0" h="753">
                  <a:moveTo>
                    <a:pt x="482" y="678"/>
                  </a:moveTo>
                  <a:cubicBezTo>
                    <a:pt x="486" y="650"/>
                    <a:pt x="473" y="622"/>
                    <a:pt x="449" y="603"/>
                  </a:cubicBezTo>
                  <a:cubicBezTo>
                    <a:pt x="670" y="637"/>
                    <a:pt x="670" y="637"/>
                    <a:pt x="670" y="637"/>
                  </a:cubicBezTo>
                  <a:cubicBezTo>
                    <a:pt x="703" y="416"/>
                    <a:pt x="703" y="416"/>
                    <a:pt x="703" y="416"/>
                  </a:cubicBezTo>
                  <a:cubicBezTo>
                    <a:pt x="714" y="444"/>
                    <a:pt x="736" y="465"/>
                    <a:pt x="765" y="469"/>
                  </a:cubicBezTo>
                  <a:cubicBezTo>
                    <a:pt x="810" y="476"/>
                    <a:pt x="853" y="437"/>
                    <a:pt x="862" y="382"/>
                  </a:cubicBezTo>
                  <a:cubicBezTo>
                    <a:pt x="870" y="327"/>
                    <a:pt x="840" y="278"/>
                    <a:pt x="794" y="271"/>
                  </a:cubicBezTo>
                  <a:cubicBezTo>
                    <a:pt x="766" y="267"/>
                    <a:pt x="739" y="280"/>
                    <a:pt x="720" y="304"/>
                  </a:cubicBezTo>
                  <a:cubicBezTo>
                    <a:pt x="753" y="83"/>
                    <a:pt x="753" y="83"/>
                    <a:pt x="753" y="83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66" y="220"/>
                    <a:pt x="166" y="220"/>
                    <a:pt x="166" y="220"/>
                  </a:cubicBezTo>
                  <a:cubicBezTo>
                    <a:pt x="155" y="192"/>
                    <a:pt x="133" y="171"/>
                    <a:pt x="105" y="167"/>
                  </a:cubicBezTo>
                  <a:cubicBezTo>
                    <a:pt x="60" y="160"/>
                    <a:pt x="16" y="199"/>
                    <a:pt x="8" y="254"/>
                  </a:cubicBezTo>
                  <a:cubicBezTo>
                    <a:pt x="0" y="309"/>
                    <a:pt x="30" y="359"/>
                    <a:pt x="75" y="366"/>
                  </a:cubicBezTo>
                  <a:cubicBezTo>
                    <a:pt x="103" y="370"/>
                    <a:pt x="131" y="356"/>
                    <a:pt x="150" y="333"/>
                  </a:cubicBezTo>
                  <a:cubicBezTo>
                    <a:pt x="116" y="553"/>
                    <a:pt x="116" y="553"/>
                    <a:pt x="116" y="553"/>
                  </a:cubicBezTo>
                  <a:cubicBezTo>
                    <a:pt x="337" y="587"/>
                    <a:pt x="337" y="587"/>
                    <a:pt x="337" y="587"/>
                  </a:cubicBezTo>
                  <a:cubicBezTo>
                    <a:pt x="309" y="598"/>
                    <a:pt x="288" y="620"/>
                    <a:pt x="284" y="648"/>
                  </a:cubicBezTo>
                  <a:cubicBezTo>
                    <a:pt x="277" y="693"/>
                    <a:pt x="316" y="737"/>
                    <a:pt x="371" y="745"/>
                  </a:cubicBezTo>
                  <a:cubicBezTo>
                    <a:pt x="426" y="753"/>
                    <a:pt x="475" y="723"/>
                    <a:pt x="482" y="678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7D16AD7F-344F-475B-B024-5696EE909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913" y="1323975"/>
              <a:ext cx="1693862" cy="2152650"/>
            </a:xfrm>
            <a:custGeom>
              <a:avLst/>
              <a:gdLst>
                <a:gd name="T0" fmla="*/ 491 w 560"/>
                <a:gd name="T1" fmla="*/ 532 h 712"/>
                <a:gd name="T2" fmla="*/ 408 w 560"/>
                <a:gd name="T3" fmla="*/ 432 h 712"/>
                <a:gd name="T4" fmla="*/ 491 w 560"/>
                <a:gd name="T5" fmla="*/ 331 h 712"/>
                <a:gd name="T6" fmla="*/ 560 w 560"/>
                <a:gd name="T7" fmla="*/ 375 h 712"/>
                <a:gd name="T8" fmla="*/ 560 w 560"/>
                <a:gd name="T9" fmla="*/ 152 h 712"/>
                <a:gd name="T10" fmla="*/ 335 w 560"/>
                <a:gd name="T11" fmla="*/ 152 h 712"/>
                <a:gd name="T12" fmla="*/ 379 w 560"/>
                <a:gd name="T13" fmla="*/ 83 h 712"/>
                <a:gd name="T14" fmla="*/ 278 w 560"/>
                <a:gd name="T15" fmla="*/ 0 h 712"/>
                <a:gd name="T16" fmla="*/ 178 w 560"/>
                <a:gd name="T17" fmla="*/ 83 h 712"/>
                <a:gd name="T18" fmla="*/ 222 w 560"/>
                <a:gd name="T19" fmla="*/ 152 h 712"/>
                <a:gd name="T20" fmla="*/ 0 w 560"/>
                <a:gd name="T21" fmla="*/ 152 h 712"/>
                <a:gd name="T22" fmla="*/ 0 w 560"/>
                <a:gd name="T23" fmla="*/ 381 h 712"/>
                <a:gd name="T24" fmla="*/ 71 w 560"/>
                <a:gd name="T25" fmla="*/ 331 h 712"/>
                <a:gd name="T26" fmla="*/ 155 w 560"/>
                <a:gd name="T27" fmla="*/ 432 h 712"/>
                <a:gd name="T28" fmla="*/ 71 w 560"/>
                <a:gd name="T29" fmla="*/ 532 h 712"/>
                <a:gd name="T30" fmla="*/ 0 w 560"/>
                <a:gd name="T31" fmla="*/ 483 h 712"/>
                <a:gd name="T32" fmla="*/ 0 w 560"/>
                <a:gd name="T33" fmla="*/ 712 h 712"/>
                <a:gd name="T34" fmla="*/ 560 w 560"/>
                <a:gd name="T35" fmla="*/ 712 h 712"/>
                <a:gd name="T36" fmla="*/ 560 w 560"/>
                <a:gd name="T37" fmla="*/ 489 h 712"/>
                <a:gd name="T38" fmla="*/ 491 w 560"/>
                <a:gd name="T39" fmla="*/ 532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2">
                  <a:moveTo>
                    <a:pt x="491" y="532"/>
                  </a:moveTo>
                  <a:cubicBezTo>
                    <a:pt x="446" y="532"/>
                    <a:pt x="408" y="487"/>
                    <a:pt x="408" y="432"/>
                  </a:cubicBezTo>
                  <a:cubicBezTo>
                    <a:pt x="408" y="376"/>
                    <a:pt x="446" y="331"/>
                    <a:pt x="491" y="331"/>
                  </a:cubicBezTo>
                  <a:cubicBezTo>
                    <a:pt x="520" y="331"/>
                    <a:pt x="545" y="349"/>
                    <a:pt x="560" y="375"/>
                  </a:cubicBezTo>
                  <a:cubicBezTo>
                    <a:pt x="560" y="152"/>
                    <a:pt x="560" y="152"/>
                    <a:pt x="560" y="152"/>
                  </a:cubicBezTo>
                  <a:cubicBezTo>
                    <a:pt x="335" y="152"/>
                    <a:pt x="335" y="152"/>
                    <a:pt x="335" y="152"/>
                  </a:cubicBezTo>
                  <a:cubicBezTo>
                    <a:pt x="361" y="137"/>
                    <a:pt x="379" y="112"/>
                    <a:pt x="379" y="83"/>
                  </a:cubicBezTo>
                  <a:cubicBezTo>
                    <a:pt x="379" y="37"/>
                    <a:pt x="334" y="0"/>
                    <a:pt x="278" y="0"/>
                  </a:cubicBezTo>
                  <a:cubicBezTo>
                    <a:pt x="223" y="0"/>
                    <a:pt x="178" y="37"/>
                    <a:pt x="178" y="83"/>
                  </a:cubicBezTo>
                  <a:cubicBezTo>
                    <a:pt x="178" y="112"/>
                    <a:pt x="195" y="137"/>
                    <a:pt x="222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14" y="351"/>
                    <a:pt x="41" y="331"/>
                    <a:pt x="71" y="331"/>
                  </a:cubicBezTo>
                  <a:cubicBezTo>
                    <a:pt x="117" y="331"/>
                    <a:pt x="155" y="376"/>
                    <a:pt x="155" y="432"/>
                  </a:cubicBezTo>
                  <a:cubicBezTo>
                    <a:pt x="155" y="487"/>
                    <a:pt x="117" y="532"/>
                    <a:pt x="71" y="532"/>
                  </a:cubicBezTo>
                  <a:cubicBezTo>
                    <a:pt x="41" y="532"/>
                    <a:pt x="14" y="512"/>
                    <a:pt x="0" y="483"/>
                  </a:cubicBezTo>
                  <a:cubicBezTo>
                    <a:pt x="0" y="712"/>
                    <a:pt x="0" y="712"/>
                    <a:pt x="0" y="712"/>
                  </a:cubicBezTo>
                  <a:cubicBezTo>
                    <a:pt x="560" y="712"/>
                    <a:pt x="560" y="712"/>
                    <a:pt x="560" y="712"/>
                  </a:cubicBezTo>
                  <a:cubicBezTo>
                    <a:pt x="560" y="489"/>
                    <a:pt x="560" y="489"/>
                    <a:pt x="560" y="489"/>
                  </a:cubicBezTo>
                  <a:cubicBezTo>
                    <a:pt x="545" y="515"/>
                    <a:pt x="520" y="532"/>
                    <a:pt x="491" y="532"/>
                  </a:cubicBezTo>
                  <a:close/>
                </a:path>
              </a:pathLst>
            </a:custGeom>
            <a:solidFill>
              <a:srgbClr val="FF4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CABEC773-F8F8-4A87-AF1E-FED334EDE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5838" y="3016250"/>
              <a:ext cx="2622550" cy="2151063"/>
            </a:xfrm>
            <a:custGeom>
              <a:avLst/>
              <a:gdLst>
                <a:gd name="T0" fmla="*/ 536 w 867"/>
                <a:gd name="T1" fmla="*/ 640 h 712"/>
                <a:gd name="T2" fmla="*/ 487 w 867"/>
                <a:gd name="T3" fmla="*/ 712 h 712"/>
                <a:gd name="T4" fmla="*/ 716 w 867"/>
                <a:gd name="T5" fmla="*/ 712 h 712"/>
                <a:gd name="T6" fmla="*/ 716 w 867"/>
                <a:gd name="T7" fmla="*/ 488 h 712"/>
                <a:gd name="T8" fmla="*/ 784 w 867"/>
                <a:gd name="T9" fmla="*/ 532 h 712"/>
                <a:gd name="T10" fmla="*/ 867 w 867"/>
                <a:gd name="T11" fmla="*/ 432 h 712"/>
                <a:gd name="T12" fmla="*/ 784 w 867"/>
                <a:gd name="T13" fmla="*/ 331 h 712"/>
                <a:gd name="T14" fmla="*/ 716 w 867"/>
                <a:gd name="T15" fmla="*/ 375 h 712"/>
                <a:gd name="T16" fmla="*/ 716 w 867"/>
                <a:gd name="T17" fmla="*/ 152 h 712"/>
                <a:gd name="T18" fmla="*/ 493 w 867"/>
                <a:gd name="T19" fmla="*/ 152 h 712"/>
                <a:gd name="T20" fmla="*/ 536 w 867"/>
                <a:gd name="T21" fmla="*/ 83 h 712"/>
                <a:gd name="T22" fmla="*/ 436 w 867"/>
                <a:gd name="T23" fmla="*/ 0 h 712"/>
                <a:gd name="T24" fmla="*/ 336 w 867"/>
                <a:gd name="T25" fmla="*/ 83 h 712"/>
                <a:gd name="T26" fmla="*/ 379 w 867"/>
                <a:gd name="T27" fmla="*/ 152 h 712"/>
                <a:gd name="T28" fmla="*/ 156 w 867"/>
                <a:gd name="T29" fmla="*/ 152 h 712"/>
                <a:gd name="T30" fmla="*/ 156 w 867"/>
                <a:gd name="T31" fmla="*/ 384 h 712"/>
                <a:gd name="T32" fmla="*/ 83 w 867"/>
                <a:gd name="T33" fmla="*/ 331 h 712"/>
                <a:gd name="T34" fmla="*/ 0 w 867"/>
                <a:gd name="T35" fmla="*/ 432 h 712"/>
                <a:gd name="T36" fmla="*/ 83 w 867"/>
                <a:gd name="T37" fmla="*/ 532 h 712"/>
                <a:gd name="T38" fmla="*/ 156 w 867"/>
                <a:gd name="T39" fmla="*/ 479 h 712"/>
                <a:gd name="T40" fmla="*/ 156 w 867"/>
                <a:gd name="T41" fmla="*/ 712 h 712"/>
                <a:gd name="T42" fmla="*/ 385 w 867"/>
                <a:gd name="T43" fmla="*/ 712 h 712"/>
                <a:gd name="T44" fmla="*/ 336 w 867"/>
                <a:gd name="T45" fmla="*/ 640 h 712"/>
                <a:gd name="T46" fmla="*/ 436 w 867"/>
                <a:gd name="T47" fmla="*/ 557 h 712"/>
                <a:gd name="T48" fmla="*/ 536 w 867"/>
                <a:gd name="T49" fmla="*/ 64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67" h="712">
                  <a:moveTo>
                    <a:pt x="536" y="640"/>
                  </a:moveTo>
                  <a:cubicBezTo>
                    <a:pt x="536" y="671"/>
                    <a:pt x="516" y="697"/>
                    <a:pt x="487" y="712"/>
                  </a:cubicBezTo>
                  <a:cubicBezTo>
                    <a:pt x="716" y="712"/>
                    <a:pt x="716" y="712"/>
                    <a:pt x="716" y="712"/>
                  </a:cubicBezTo>
                  <a:cubicBezTo>
                    <a:pt x="716" y="488"/>
                    <a:pt x="716" y="488"/>
                    <a:pt x="716" y="488"/>
                  </a:cubicBezTo>
                  <a:cubicBezTo>
                    <a:pt x="731" y="515"/>
                    <a:pt x="756" y="532"/>
                    <a:pt x="784" y="532"/>
                  </a:cubicBezTo>
                  <a:cubicBezTo>
                    <a:pt x="830" y="532"/>
                    <a:pt x="867" y="487"/>
                    <a:pt x="867" y="432"/>
                  </a:cubicBezTo>
                  <a:cubicBezTo>
                    <a:pt x="867" y="376"/>
                    <a:pt x="830" y="331"/>
                    <a:pt x="784" y="331"/>
                  </a:cubicBezTo>
                  <a:cubicBezTo>
                    <a:pt x="756" y="331"/>
                    <a:pt x="731" y="349"/>
                    <a:pt x="716" y="375"/>
                  </a:cubicBezTo>
                  <a:cubicBezTo>
                    <a:pt x="716" y="152"/>
                    <a:pt x="716" y="152"/>
                    <a:pt x="716" y="152"/>
                  </a:cubicBezTo>
                  <a:cubicBezTo>
                    <a:pt x="493" y="152"/>
                    <a:pt x="493" y="152"/>
                    <a:pt x="493" y="152"/>
                  </a:cubicBezTo>
                  <a:cubicBezTo>
                    <a:pt x="519" y="137"/>
                    <a:pt x="536" y="112"/>
                    <a:pt x="536" y="83"/>
                  </a:cubicBezTo>
                  <a:cubicBezTo>
                    <a:pt x="536" y="37"/>
                    <a:pt x="491" y="0"/>
                    <a:pt x="436" y="0"/>
                  </a:cubicBezTo>
                  <a:cubicBezTo>
                    <a:pt x="381" y="0"/>
                    <a:pt x="336" y="37"/>
                    <a:pt x="336" y="83"/>
                  </a:cubicBezTo>
                  <a:cubicBezTo>
                    <a:pt x="336" y="112"/>
                    <a:pt x="353" y="137"/>
                    <a:pt x="379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384"/>
                    <a:pt x="156" y="384"/>
                    <a:pt x="156" y="384"/>
                  </a:cubicBezTo>
                  <a:cubicBezTo>
                    <a:pt x="142" y="353"/>
                    <a:pt x="114" y="331"/>
                    <a:pt x="83" y="331"/>
                  </a:cubicBezTo>
                  <a:cubicBezTo>
                    <a:pt x="37" y="331"/>
                    <a:pt x="0" y="376"/>
                    <a:pt x="0" y="432"/>
                  </a:cubicBezTo>
                  <a:cubicBezTo>
                    <a:pt x="0" y="487"/>
                    <a:pt x="37" y="532"/>
                    <a:pt x="83" y="532"/>
                  </a:cubicBezTo>
                  <a:cubicBezTo>
                    <a:pt x="114" y="532"/>
                    <a:pt x="142" y="511"/>
                    <a:pt x="156" y="479"/>
                  </a:cubicBezTo>
                  <a:cubicBezTo>
                    <a:pt x="156" y="712"/>
                    <a:pt x="156" y="712"/>
                    <a:pt x="156" y="712"/>
                  </a:cubicBezTo>
                  <a:cubicBezTo>
                    <a:pt x="385" y="712"/>
                    <a:pt x="385" y="712"/>
                    <a:pt x="385" y="712"/>
                  </a:cubicBezTo>
                  <a:cubicBezTo>
                    <a:pt x="355" y="697"/>
                    <a:pt x="336" y="671"/>
                    <a:pt x="336" y="640"/>
                  </a:cubicBezTo>
                  <a:cubicBezTo>
                    <a:pt x="336" y="594"/>
                    <a:pt x="381" y="557"/>
                    <a:pt x="436" y="557"/>
                  </a:cubicBezTo>
                  <a:cubicBezTo>
                    <a:pt x="491" y="557"/>
                    <a:pt x="536" y="594"/>
                    <a:pt x="536" y="640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0763" y="182689"/>
            <a:ext cx="6141492" cy="656792"/>
          </a:xfrm>
        </p:spPr>
        <p:txBody>
          <a:bodyPr/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Arial" panose="020B0604020202020204" pitchFamily="34" charset="0"/>
              </a:rPr>
              <a:t>ТЕРМИН «РЕФЛЕКСИЯ»</a:t>
            </a:r>
            <a:endParaRPr lang="ru-RU" sz="36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6311" y="811999"/>
            <a:ext cx="9595689" cy="6034480"/>
          </a:xfrm>
        </p:spPr>
        <p:txBody>
          <a:bodyPr>
            <a:normAutofit/>
          </a:bodyPr>
          <a:lstStyle/>
          <a:p>
            <a:pPr algn="l"/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Ударение в слове «рефлексия» </a:t>
            </a:r>
            <a:endParaRPr lang="ru-RU" altLang="ru-RU" sz="3200" b="1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algn="l"/>
            <a:r>
              <a:rPr lang="ru-RU" altLang="ru-RU" sz="32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С.И. Ожегов</a:t>
            </a:r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: по происхождению латинское слово </a:t>
            </a:r>
            <a:r>
              <a:rPr lang="ru-RU" altLang="ru-RU" sz="3200" b="1" i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«рефлексия»</a:t>
            </a:r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  образовано от слова «</a:t>
            </a:r>
            <a:r>
              <a:rPr lang="ru-RU" altLang="ru-RU" sz="3200" b="1" i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рефлекс</a:t>
            </a:r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» суффиксальным способом</a:t>
            </a:r>
          </a:p>
          <a:p>
            <a:pPr algn="l"/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Оба эти слова «</a:t>
            </a:r>
            <a:r>
              <a:rPr lang="ru-RU" altLang="ru-RU" sz="3200" b="1" i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рефлекс</a:t>
            </a:r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» и «</a:t>
            </a:r>
            <a:r>
              <a:rPr lang="ru-RU" altLang="ru-RU" sz="3200" b="1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рефлексия</a:t>
            </a:r>
            <a:r>
              <a:rPr lang="ru-RU" altLang="ru-RU" sz="32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», </a:t>
            </a:r>
          </a:p>
          <a:p>
            <a:pPr algn="l"/>
            <a:r>
              <a:rPr lang="ru-RU" altLang="ru-RU" sz="32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 </a:t>
            </a:r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литературной русской речи имеют постоянное ударение на втором слоге</a:t>
            </a:r>
            <a:r>
              <a:rPr lang="ru-RU" altLang="ru-RU" sz="32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ru-RU" altLang="ru-RU" sz="320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altLang="ru-RU" sz="3200" i="1" dirty="0">
                <a:solidFill>
                  <a:schemeClr val="accent2">
                    <a:lumMod val="50000"/>
                  </a:schemeClr>
                </a:solidFill>
              </a:rPr>
              <a:t>         </a:t>
            </a:r>
            <a:r>
              <a:rPr lang="ru-RU" altLang="ru-RU" sz="3200" i="1" dirty="0">
                <a:solidFill>
                  <a:schemeClr val="tx2">
                    <a:lumMod val="50000"/>
                  </a:schemeClr>
                </a:solidFill>
              </a:rPr>
              <a:t>ре-</a:t>
            </a:r>
            <a:r>
              <a:rPr lang="ru-RU" altLang="ru-RU" sz="3200" i="1" dirty="0" err="1">
                <a:solidFill>
                  <a:schemeClr val="tx2">
                    <a:lumMod val="50000"/>
                  </a:schemeClr>
                </a:solidFill>
              </a:rPr>
              <a:t>фл</a:t>
            </a:r>
            <a:r>
              <a:rPr lang="ru-RU" altLang="ru-RU" sz="3200" b="1" i="1" dirty="0" err="1">
                <a:solidFill>
                  <a:schemeClr val="tx2">
                    <a:lumMod val="50000"/>
                  </a:schemeClr>
                </a:solidFill>
              </a:rPr>
              <a:t>Е</a:t>
            </a:r>
            <a:r>
              <a:rPr lang="ru-RU" altLang="ru-RU" sz="3200" i="1" dirty="0" err="1">
                <a:solidFill>
                  <a:schemeClr val="tx2">
                    <a:lumMod val="50000"/>
                  </a:schemeClr>
                </a:solidFill>
              </a:rPr>
              <a:t>кс</a:t>
            </a:r>
            <a:r>
              <a:rPr lang="ru-RU" altLang="ru-RU" sz="3200" i="1" dirty="0">
                <a:solidFill>
                  <a:schemeClr val="tx2">
                    <a:lumMod val="50000"/>
                  </a:schemeClr>
                </a:solidFill>
              </a:rPr>
              <a:t>                 ре-</a:t>
            </a:r>
            <a:r>
              <a:rPr lang="ru-RU" altLang="ru-RU" sz="3200" i="1" dirty="0" err="1">
                <a:solidFill>
                  <a:schemeClr val="tx2">
                    <a:lumMod val="50000"/>
                  </a:schemeClr>
                </a:solidFill>
              </a:rPr>
              <a:t>фл</a:t>
            </a:r>
            <a:r>
              <a:rPr lang="ru-RU" altLang="ru-RU" sz="3200" b="1" i="1" dirty="0" err="1">
                <a:solidFill>
                  <a:schemeClr val="tx2">
                    <a:lumMod val="50000"/>
                  </a:schemeClr>
                </a:solidFill>
              </a:rPr>
              <a:t>Е</a:t>
            </a:r>
            <a:r>
              <a:rPr lang="ru-RU" altLang="ru-RU" sz="3200" i="1" dirty="0">
                <a:solidFill>
                  <a:schemeClr val="tx2">
                    <a:lumMod val="50000"/>
                  </a:schemeClr>
                </a:solidFill>
              </a:rPr>
              <a:t>-кси-я</a:t>
            </a:r>
          </a:p>
          <a:p>
            <a:pPr algn="l"/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слово считается «неустоявшейся лексической </a:t>
            </a:r>
            <a:endParaRPr lang="ru-RU" altLang="ru-RU" sz="3200" b="1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algn="l"/>
            <a:r>
              <a:rPr lang="ru-RU" altLang="ru-RU" sz="32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формой</a:t>
            </a:r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», поэтому допустимо  ударение </a:t>
            </a:r>
            <a:endParaRPr lang="ru-RU" altLang="ru-RU" sz="3200" b="1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algn="l"/>
            <a:r>
              <a:rPr lang="ru-RU" altLang="ru-RU" sz="32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и </a:t>
            </a:r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на букву «и»!</a:t>
            </a:r>
          </a:p>
          <a:p>
            <a:pPr algn="l"/>
            <a:endParaRPr lang="ru-RU" dirty="0"/>
          </a:p>
        </p:txBody>
      </p:sp>
      <p:sp>
        <p:nvSpPr>
          <p:cNvPr id="15" name="îšḻiḓé">
            <a:extLst>
              <a:ext uri="{FF2B5EF4-FFF2-40B4-BE49-F238E27FC236}">
                <a16:creationId xmlns:a16="http://schemas.microsoft.com/office/drawing/2014/main" id="{D35811C1-1709-4F1A-865A-885603C42819}"/>
              </a:ext>
            </a:extLst>
          </p:cNvPr>
          <p:cNvSpPr/>
          <p:nvPr/>
        </p:nvSpPr>
        <p:spPr bwMode="auto">
          <a:xfrm>
            <a:off x="334138" y="3455989"/>
            <a:ext cx="2000915" cy="2893837"/>
          </a:xfrm>
          <a:custGeom>
            <a:avLst/>
            <a:gdLst>
              <a:gd name="connsiteX0" fmla="*/ 685800 w 1654175"/>
              <a:gd name="connsiteY0" fmla="*/ 2306637 h 2392362"/>
              <a:gd name="connsiteX1" fmla="*/ 966788 w 1654175"/>
              <a:gd name="connsiteY1" fmla="*/ 2306637 h 2392362"/>
              <a:gd name="connsiteX2" fmla="*/ 826294 w 1654175"/>
              <a:gd name="connsiteY2" fmla="*/ 2392362 h 2392362"/>
              <a:gd name="connsiteX3" fmla="*/ 685800 w 1654175"/>
              <a:gd name="connsiteY3" fmla="*/ 2306637 h 2392362"/>
              <a:gd name="connsiteX4" fmla="*/ 634266 w 1654175"/>
              <a:gd name="connsiteY4" fmla="*/ 2209800 h 2392362"/>
              <a:gd name="connsiteX5" fmla="*/ 1021496 w 1654175"/>
              <a:gd name="connsiteY5" fmla="*/ 2209800 h 2392362"/>
              <a:gd name="connsiteX6" fmla="*/ 1076325 w 1654175"/>
              <a:gd name="connsiteY6" fmla="*/ 2250948 h 2392362"/>
              <a:gd name="connsiteX7" fmla="*/ 1021496 w 1654175"/>
              <a:gd name="connsiteY7" fmla="*/ 2295525 h 2392362"/>
              <a:gd name="connsiteX8" fmla="*/ 634266 w 1654175"/>
              <a:gd name="connsiteY8" fmla="*/ 2295525 h 2392362"/>
              <a:gd name="connsiteX9" fmla="*/ 579437 w 1654175"/>
              <a:gd name="connsiteY9" fmla="*/ 2250948 h 2392362"/>
              <a:gd name="connsiteX10" fmla="*/ 634266 w 1654175"/>
              <a:gd name="connsiteY10" fmla="*/ 2209800 h 2392362"/>
              <a:gd name="connsiteX11" fmla="*/ 634266 w 1654175"/>
              <a:gd name="connsiteY11" fmla="*/ 2111375 h 2392362"/>
              <a:gd name="connsiteX12" fmla="*/ 1021496 w 1654175"/>
              <a:gd name="connsiteY12" fmla="*/ 2111375 h 2392362"/>
              <a:gd name="connsiteX13" fmla="*/ 1076325 w 1654175"/>
              <a:gd name="connsiteY13" fmla="*/ 2155952 h 2392362"/>
              <a:gd name="connsiteX14" fmla="*/ 1021496 w 1654175"/>
              <a:gd name="connsiteY14" fmla="*/ 2197100 h 2392362"/>
              <a:gd name="connsiteX15" fmla="*/ 634266 w 1654175"/>
              <a:gd name="connsiteY15" fmla="*/ 2197100 h 2392362"/>
              <a:gd name="connsiteX16" fmla="*/ 579437 w 1654175"/>
              <a:gd name="connsiteY16" fmla="*/ 2155952 h 2392362"/>
              <a:gd name="connsiteX17" fmla="*/ 634266 w 1654175"/>
              <a:gd name="connsiteY17" fmla="*/ 2111375 h 2392362"/>
              <a:gd name="connsiteX18" fmla="*/ 634266 w 1654175"/>
              <a:gd name="connsiteY18" fmla="*/ 2014537 h 2392362"/>
              <a:gd name="connsiteX19" fmla="*/ 1021496 w 1654175"/>
              <a:gd name="connsiteY19" fmla="*/ 2014537 h 2392362"/>
              <a:gd name="connsiteX20" fmla="*/ 1076325 w 1654175"/>
              <a:gd name="connsiteY20" fmla="*/ 2055685 h 2392362"/>
              <a:gd name="connsiteX21" fmla="*/ 1021496 w 1654175"/>
              <a:gd name="connsiteY21" fmla="*/ 2100262 h 2392362"/>
              <a:gd name="connsiteX22" fmla="*/ 634266 w 1654175"/>
              <a:gd name="connsiteY22" fmla="*/ 2100262 h 2392362"/>
              <a:gd name="connsiteX23" fmla="*/ 579437 w 1654175"/>
              <a:gd name="connsiteY23" fmla="*/ 2055685 h 2392362"/>
              <a:gd name="connsiteX24" fmla="*/ 634266 w 1654175"/>
              <a:gd name="connsiteY24" fmla="*/ 2014537 h 2392362"/>
              <a:gd name="connsiteX25" fmla="*/ 825375 w 1654175"/>
              <a:gd name="connsiteY25" fmla="*/ 373522 h 2392362"/>
              <a:gd name="connsiteX26" fmla="*/ 380152 w 1654175"/>
              <a:gd name="connsiteY26" fmla="*/ 849849 h 2392362"/>
              <a:gd name="connsiteX27" fmla="*/ 493170 w 1654175"/>
              <a:gd name="connsiteY27" fmla="*/ 1168543 h 2392362"/>
              <a:gd name="connsiteX28" fmla="*/ 496595 w 1654175"/>
              <a:gd name="connsiteY28" fmla="*/ 1168543 h 2392362"/>
              <a:gd name="connsiteX29" fmla="*/ 513719 w 1654175"/>
              <a:gd name="connsiteY29" fmla="*/ 1192530 h 2392362"/>
              <a:gd name="connsiteX30" fmla="*/ 619888 w 1654175"/>
              <a:gd name="connsiteY30" fmla="*/ 1329603 h 2392362"/>
              <a:gd name="connsiteX31" fmla="*/ 746605 w 1654175"/>
              <a:gd name="connsiteY31" fmla="*/ 1518077 h 2392362"/>
              <a:gd name="connsiteX32" fmla="*/ 815101 w 1654175"/>
              <a:gd name="connsiteY32" fmla="*/ 1518077 h 2392362"/>
              <a:gd name="connsiteX33" fmla="*/ 839074 w 1654175"/>
              <a:gd name="connsiteY33" fmla="*/ 1518077 h 2392362"/>
              <a:gd name="connsiteX34" fmla="*/ 904146 w 1654175"/>
              <a:gd name="connsiteY34" fmla="*/ 1518077 h 2392362"/>
              <a:gd name="connsiteX35" fmla="*/ 1034288 w 1654175"/>
              <a:gd name="connsiteY35" fmla="*/ 1329603 h 2392362"/>
              <a:gd name="connsiteX36" fmla="*/ 1133607 w 1654175"/>
              <a:gd name="connsiteY36" fmla="*/ 1195957 h 2392362"/>
              <a:gd name="connsiteX37" fmla="*/ 1274023 w 1654175"/>
              <a:gd name="connsiteY37" fmla="*/ 849849 h 2392362"/>
              <a:gd name="connsiteX38" fmla="*/ 825375 w 1654175"/>
              <a:gd name="connsiteY38" fmla="*/ 373522 h 2392362"/>
              <a:gd name="connsiteX39" fmla="*/ 825375 w 1654175"/>
              <a:gd name="connsiteY39" fmla="*/ 0 h 2392362"/>
              <a:gd name="connsiteX40" fmla="*/ 1654175 w 1654175"/>
              <a:gd name="connsiteY40" fmla="*/ 825861 h 2392362"/>
              <a:gd name="connsiteX41" fmla="*/ 1393891 w 1654175"/>
              <a:gd name="connsiteY41" fmla="*/ 1425553 h 2392362"/>
              <a:gd name="connsiteX42" fmla="*/ 1208952 w 1654175"/>
              <a:gd name="connsiteY42" fmla="*/ 1655150 h 2392362"/>
              <a:gd name="connsiteX43" fmla="*/ 972641 w 1654175"/>
              <a:gd name="connsiteY43" fmla="*/ 1987550 h 2392362"/>
              <a:gd name="connsiteX44" fmla="*/ 845924 w 1654175"/>
              <a:gd name="connsiteY44" fmla="*/ 1987550 h 2392362"/>
              <a:gd name="connsiteX45" fmla="*/ 804827 w 1654175"/>
              <a:gd name="connsiteY45" fmla="*/ 1987550 h 2392362"/>
              <a:gd name="connsiteX46" fmla="*/ 681534 w 1654175"/>
              <a:gd name="connsiteY46" fmla="*/ 1987550 h 2392362"/>
              <a:gd name="connsiteX47" fmla="*/ 441799 w 1654175"/>
              <a:gd name="connsiteY47" fmla="*/ 1655150 h 2392362"/>
              <a:gd name="connsiteX48" fmla="*/ 250010 w 1654175"/>
              <a:gd name="connsiteY48" fmla="*/ 1418700 h 2392362"/>
              <a:gd name="connsiteX49" fmla="*/ 215762 w 1654175"/>
              <a:gd name="connsiteY49" fmla="*/ 1381005 h 2392362"/>
              <a:gd name="connsiteX50" fmla="*/ 212337 w 1654175"/>
              <a:gd name="connsiteY50" fmla="*/ 1377578 h 2392362"/>
              <a:gd name="connsiteX51" fmla="*/ 0 w 1654175"/>
              <a:gd name="connsiteY51" fmla="*/ 825861 h 2392362"/>
              <a:gd name="connsiteX52" fmla="*/ 825375 w 1654175"/>
              <a:gd name="connsiteY52" fmla="*/ 0 h 239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654175" h="2392362">
                <a:moveTo>
                  <a:pt x="685800" y="2306637"/>
                </a:moveTo>
                <a:lnTo>
                  <a:pt x="966788" y="2306637"/>
                </a:lnTo>
                <a:cubicBezTo>
                  <a:pt x="966788" y="2354643"/>
                  <a:pt x="905108" y="2392362"/>
                  <a:pt x="826294" y="2392362"/>
                </a:cubicBezTo>
                <a:cubicBezTo>
                  <a:pt x="747481" y="2392362"/>
                  <a:pt x="685800" y="2354643"/>
                  <a:pt x="685800" y="2306637"/>
                </a:cubicBezTo>
                <a:close/>
                <a:moveTo>
                  <a:pt x="634266" y="2209800"/>
                </a:moveTo>
                <a:cubicBezTo>
                  <a:pt x="1021496" y="2209800"/>
                  <a:pt x="1021496" y="2209800"/>
                  <a:pt x="1021496" y="2209800"/>
                </a:cubicBezTo>
                <a:cubicBezTo>
                  <a:pt x="1052338" y="2209800"/>
                  <a:pt x="1076325" y="2226945"/>
                  <a:pt x="1076325" y="2250948"/>
                </a:cubicBezTo>
                <a:cubicBezTo>
                  <a:pt x="1076325" y="2274951"/>
                  <a:pt x="1052338" y="2295525"/>
                  <a:pt x="1021496" y="2295525"/>
                </a:cubicBezTo>
                <a:cubicBezTo>
                  <a:pt x="634266" y="2295525"/>
                  <a:pt x="634266" y="2295525"/>
                  <a:pt x="634266" y="2295525"/>
                </a:cubicBezTo>
                <a:cubicBezTo>
                  <a:pt x="603425" y="2295525"/>
                  <a:pt x="579437" y="2274951"/>
                  <a:pt x="579437" y="2250948"/>
                </a:cubicBezTo>
                <a:cubicBezTo>
                  <a:pt x="579437" y="2226945"/>
                  <a:pt x="603425" y="2209800"/>
                  <a:pt x="634266" y="2209800"/>
                </a:cubicBezTo>
                <a:close/>
                <a:moveTo>
                  <a:pt x="634266" y="2111375"/>
                </a:moveTo>
                <a:cubicBezTo>
                  <a:pt x="1021496" y="2111375"/>
                  <a:pt x="1021496" y="2111375"/>
                  <a:pt x="1021496" y="2111375"/>
                </a:cubicBezTo>
                <a:cubicBezTo>
                  <a:pt x="1052338" y="2111375"/>
                  <a:pt x="1076325" y="2131949"/>
                  <a:pt x="1076325" y="2155952"/>
                </a:cubicBezTo>
                <a:cubicBezTo>
                  <a:pt x="1076325" y="2179955"/>
                  <a:pt x="1052338" y="2197100"/>
                  <a:pt x="1021496" y="2197100"/>
                </a:cubicBezTo>
                <a:cubicBezTo>
                  <a:pt x="634266" y="2197100"/>
                  <a:pt x="634266" y="2197100"/>
                  <a:pt x="634266" y="2197100"/>
                </a:cubicBezTo>
                <a:cubicBezTo>
                  <a:pt x="603425" y="2197100"/>
                  <a:pt x="579437" y="2179955"/>
                  <a:pt x="579437" y="2155952"/>
                </a:cubicBezTo>
                <a:cubicBezTo>
                  <a:pt x="579437" y="2131949"/>
                  <a:pt x="603425" y="2111375"/>
                  <a:pt x="634266" y="2111375"/>
                </a:cubicBezTo>
                <a:close/>
                <a:moveTo>
                  <a:pt x="634266" y="2014537"/>
                </a:moveTo>
                <a:cubicBezTo>
                  <a:pt x="1021496" y="2014537"/>
                  <a:pt x="1021496" y="2014537"/>
                  <a:pt x="1021496" y="2014537"/>
                </a:cubicBezTo>
                <a:cubicBezTo>
                  <a:pt x="1052338" y="2014537"/>
                  <a:pt x="1076325" y="2035111"/>
                  <a:pt x="1076325" y="2055685"/>
                </a:cubicBezTo>
                <a:cubicBezTo>
                  <a:pt x="1076325" y="2079688"/>
                  <a:pt x="1052338" y="2100262"/>
                  <a:pt x="1021496" y="2100262"/>
                </a:cubicBezTo>
                <a:cubicBezTo>
                  <a:pt x="634266" y="2100262"/>
                  <a:pt x="634266" y="2100262"/>
                  <a:pt x="634266" y="2100262"/>
                </a:cubicBezTo>
                <a:cubicBezTo>
                  <a:pt x="603425" y="2100262"/>
                  <a:pt x="579437" y="2079688"/>
                  <a:pt x="579437" y="2055685"/>
                </a:cubicBezTo>
                <a:cubicBezTo>
                  <a:pt x="579437" y="2035111"/>
                  <a:pt x="603425" y="2014537"/>
                  <a:pt x="634266" y="2014537"/>
                </a:cubicBezTo>
                <a:close/>
                <a:moveTo>
                  <a:pt x="825375" y="373522"/>
                </a:moveTo>
                <a:cubicBezTo>
                  <a:pt x="578790" y="373522"/>
                  <a:pt x="380152" y="585985"/>
                  <a:pt x="380152" y="849849"/>
                </a:cubicBezTo>
                <a:cubicBezTo>
                  <a:pt x="380152" y="973214"/>
                  <a:pt x="421250" y="1082872"/>
                  <a:pt x="493170" y="1168543"/>
                </a:cubicBezTo>
                <a:cubicBezTo>
                  <a:pt x="493170" y="1168543"/>
                  <a:pt x="493170" y="1168543"/>
                  <a:pt x="496595" y="1168543"/>
                </a:cubicBezTo>
                <a:cubicBezTo>
                  <a:pt x="500020" y="1175396"/>
                  <a:pt x="506870" y="1182250"/>
                  <a:pt x="513719" y="1192530"/>
                </a:cubicBezTo>
                <a:cubicBezTo>
                  <a:pt x="541118" y="1219945"/>
                  <a:pt x="589065" y="1274774"/>
                  <a:pt x="619888" y="1329603"/>
                </a:cubicBezTo>
                <a:cubicBezTo>
                  <a:pt x="664410" y="1408419"/>
                  <a:pt x="640437" y="1518077"/>
                  <a:pt x="746605" y="1518077"/>
                </a:cubicBezTo>
                <a:cubicBezTo>
                  <a:pt x="746605" y="1518077"/>
                  <a:pt x="746605" y="1518077"/>
                  <a:pt x="815101" y="1518077"/>
                </a:cubicBezTo>
                <a:cubicBezTo>
                  <a:pt x="815101" y="1518077"/>
                  <a:pt x="815101" y="1518077"/>
                  <a:pt x="839074" y="1518077"/>
                </a:cubicBezTo>
                <a:cubicBezTo>
                  <a:pt x="839074" y="1518077"/>
                  <a:pt x="839074" y="1518077"/>
                  <a:pt x="904146" y="1518077"/>
                </a:cubicBezTo>
                <a:cubicBezTo>
                  <a:pt x="1010314" y="1518077"/>
                  <a:pt x="989765" y="1408419"/>
                  <a:pt x="1034288" y="1329603"/>
                </a:cubicBezTo>
                <a:cubicBezTo>
                  <a:pt x="1065111" y="1278200"/>
                  <a:pt x="1106208" y="1226798"/>
                  <a:pt x="1133607" y="1195957"/>
                </a:cubicBezTo>
                <a:cubicBezTo>
                  <a:pt x="1219226" y="1106860"/>
                  <a:pt x="1274023" y="986922"/>
                  <a:pt x="1274023" y="849849"/>
                </a:cubicBezTo>
                <a:cubicBezTo>
                  <a:pt x="1274023" y="585985"/>
                  <a:pt x="1075385" y="373522"/>
                  <a:pt x="825375" y="373522"/>
                </a:cubicBezTo>
                <a:close/>
                <a:moveTo>
                  <a:pt x="825375" y="0"/>
                </a:moveTo>
                <a:cubicBezTo>
                  <a:pt x="1284298" y="0"/>
                  <a:pt x="1654175" y="370096"/>
                  <a:pt x="1654175" y="825861"/>
                </a:cubicBezTo>
                <a:cubicBezTo>
                  <a:pt x="1654175" y="1062311"/>
                  <a:pt x="1554856" y="1274774"/>
                  <a:pt x="1393891" y="1425553"/>
                </a:cubicBezTo>
                <a:cubicBezTo>
                  <a:pt x="1345944" y="1476955"/>
                  <a:pt x="1263749" y="1569479"/>
                  <a:pt x="1208952" y="1655150"/>
                </a:cubicBezTo>
                <a:cubicBezTo>
                  <a:pt x="1126757" y="1792222"/>
                  <a:pt x="1167855" y="1987550"/>
                  <a:pt x="972641" y="1987550"/>
                </a:cubicBezTo>
                <a:cubicBezTo>
                  <a:pt x="972641" y="1987550"/>
                  <a:pt x="972641" y="1987550"/>
                  <a:pt x="845924" y="1987550"/>
                </a:cubicBezTo>
                <a:cubicBezTo>
                  <a:pt x="845924" y="1987550"/>
                  <a:pt x="845924" y="1987550"/>
                  <a:pt x="804827" y="1987550"/>
                </a:cubicBezTo>
                <a:cubicBezTo>
                  <a:pt x="804827" y="1987550"/>
                  <a:pt x="804827" y="1987550"/>
                  <a:pt x="681534" y="1987550"/>
                </a:cubicBezTo>
                <a:cubicBezTo>
                  <a:pt x="482896" y="1987550"/>
                  <a:pt x="527418" y="1792222"/>
                  <a:pt x="441799" y="1655150"/>
                </a:cubicBezTo>
                <a:cubicBezTo>
                  <a:pt x="383577" y="1566053"/>
                  <a:pt x="301382" y="1470102"/>
                  <a:pt x="250010" y="1418700"/>
                </a:cubicBezTo>
                <a:cubicBezTo>
                  <a:pt x="239736" y="1404992"/>
                  <a:pt x="226037" y="1394712"/>
                  <a:pt x="215762" y="1381005"/>
                </a:cubicBezTo>
                <a:cubicBezTo>
                  <a:pt x="212337" y="1377578"/>
                  <a:pt x="212337" y="1377578"/>
                  <a:pt x="212337" y="1377578"/>
                </a:cubicBezTo>
                <a:cubicBezTo>
                  <a:pt x="78770" y="1230225"/>
                  <a:pt x="0" y="1038324"/>
                  <a:pt x="0" y="825861"/>
                </a:cubicBezTo>
                <a:cubicBezTo>
                  <a:pt x="0" y="370096"/>
                  <a:pt x="369878" y="0"/>
                  <a:pt x="825375" y="0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en-US"/>
          </a:p>
        </p:txBody>
      </p:sp>
      <p:sp>
        <p:nvSpPr>
          <p:cNvPr id="16" name="îSḻidé">
            <a:extLst>
              <a:ext uri="{FF2B5EF4-FFF2-40B4-BE49-F238E27FC236}">
                <a16:creationId xmlns:a16="http://schemas.microsoft.com/office/drawing/2014/main" id="{425E39E1-BDF8-4572-847F-BAFB5CB04D10}"/>
              </a:ext>
            </a:extLst>
          </p:cNvPr>
          <p:cNvSpPr/>
          <p:nvPr/>
        </p:nvSpPr>
        <p:spPr>
          <a:xfrm>
            <a:off x="843148" y="4120738"/>
            <a:ext cx="855023" cy="700644"/>
          </a:xfrm>
          <a:custGeom>
            <a:avLst/>
            <a:gdLst>
              <a:gd name="connsiteX0" fmla="*/ 514321 w 662797"/>
              <a:gd name="connsiteY0" fmla="*/ 423487 h 662797"/>
              <a:gd name="connsiteX1" fmla="*/ 423302 w 662797"/>
              <a:gd name="connsiteY1" fmla="*/ 514693 h 662797"/>
              <a:gd name="connsiteX2" fmla="*/ 514321 w 662797"/>
              <a:gd name="connsiteY2" fmla="*/ 605899 h 662797"/>
              <a:gd name="connsiteX3" fmla="*/ 605340 w 662797"/>
              <a:gd name="connsiteY3" fmla="*/ 514693 h 662797"/>
              <a:gd name="connsiteX4" fmla="*/ 514321 w 662797"/>
              <a:gd name="connsiteY4" fmla="*/ 423487 h 662797"/>
              <a:gd name="connsiteX5" fmla="*/ 499148 w 662797"/>
              <a:gd name="connsiteY5" fmla="*/ 366589 h 662797"/>
              <a:gd name="connsiteX6" fmla="*/ 527398 w 662797"/>
              <a:gd name="connsiteY6" fmla="*/ 366589 h 662797"/>
              <a:gd name="connsiteX7" fmla="*/ 535259 w 662797"/>
              <a:gd name="connsiteY7" fmla="*/ 390784 h 662797"/>
              <a:gd name="connsiteX8" fmla="*/ 540557 w 662797"/>
              <a:gd name="connsiteY8" fmla="*/ 391319 h 662797"/>
              <a:gd name="connsiteX9" fmla="*/ 557058 w 662797"/>
              <a:gd name="connsiteY9" fmla="*/ 396452 h 662797"/>
              <a:gd name="connsiteX10" fmla="*/ 576341 w 662797"/>
              <a:gd name="connsiteY10" fmla="*/ 379075 h 662797"/>
              <a:gd name="connsiteX11" fmla="*/ 600806 w 662797"/>
              <a:gd name="connsiteY11" fmla="*/ 393229 h 662797"/>
              <a:gd name="connsiteX12" fmla="*/ 595442 w 662797"/>
              <a:gd name="connsiteY12" fmla="*/ 418593 h 662797"/>
              <a:gd name="connsiteX13" fmla="*/ 603742 w 662797"/>
              <a:gd name="connsiteY13" fmla="*/ 425455 h 662797"/>
              <a:gd name="connsiteX14" fmla="*/ 610034 w 662797"/>
              <a:gd name="connsiteY14" fmla="*/ 433096 h 662797"/>
              <a:gd name="connsiteX15" fmla="*/ 635859 w 662797"/>
              <a:gd name="connsiteY15" fmla="*/ 427612 h 662797"/>
              <a:gd name="connsiteX16" fmla="*/ 649984 w 662797"/>
              <a:gd name="connsiteY16" fmla="*/ 452128 h 662797"/>
              <a:gd name="connsiteX17" fmla="*/ 632494 w 662797"/>
              <a:gd name="connsiteY17" fmla="*/ 471616 h 662797"/>
              <a:gd name="connsiteX18" fmla="*/ 637808 w 662797"/>
              <a:gd name="connsiteY18" fmla="*/ 488769 h 662797"/>
              <a:gd name="connsiteX19" fmla="*/ 638191 w 662797"/>
              <a:gd name="connsiteY19" fmla="*/ 492578 h 662797"/>
              <a:gd name="connsiteX20" fmla="*/ 662797 w 662797"/>
              <a:gd name="connsiteY20" fmla="*/ 500606 h 662797"/>
              <a:gd name="connsiteX21" fmla="*/ 662797 w 662797"/>
              <a:gd name="connsiteY21" fmla="*/ 528914 h 662797"/>
              <a:gd name="connsiteX22" fmla="*/ 638035 w 662797"/>
              <a:gd name="connsiteY22" fmla="*/ 536993 h 662797"/>
              <a:gd name="connsiteX23" fmla="*/ 637808 w 662797"/>
              <a:gd name="connsiteY23" fmla="*/ 539247 h 662797"/>
              <a:gd name="connsiteX24" fmla="*/ 632330 w 662797"/>
              <a:gd name="connsiteY24" fmla="*/ 556930 h 662797"/>
              <a:gd name="connsiteX25" fmla="*/ 650337 w 662797"/>
              <a:gd name="connsiteY25" fmla="*/ 576994 h 662797"/>
              <a:gd name="connsiteX26" fmla="*/ 636212 w 662797"/>
              <a:gd name="connsiteY26" fmla="*/ 601509 h 662797"/>
              <a:gd name="connsiteX27" fmla="*/ 609313 w 662797"/>
              <a:gd name="connsiteY27" fmla="*/ 595797 h 662797"/>
              <a:gd name="connsiteX28" fmla="*/ 603742 w 662797"/>
              <a:gd name="connsiteY28" fmla="*/ 602562 h 662797"/>
              <a:gd name="connsiteX29" fmla="*/ 596040 w 662797"/>
              <a:gd name="connsiteY29" fmla="*/ 608930 h 662797"/>
              <a:gd name="connsiteX30" fmla="*/ 601899 w 662797"/>
              <a:gd name="connsiteY30" fmla="*/ 636634 h 662797"/>
              <a:gd name="connsiteX31" fmla="*/ 577434 w 662797"/>
              <a:gd name="connsiteY31" fmla="*/ 650788 h 662797"/>
              <a:gd name="connsiteX32" fmla="*/ 556348 w 662797"/>
              <a:gd name="connsiteY32" fmla="*/ 631786 h 662797"/>
              <a:gd name="connsiteX33" fmla="*/ 540557 w 662797"/>
              <a:gd name="connsiteY33" fmla="*/ 636698 h 662797"/>
              <a:gd name="connsiteX34" fmla="*/ 537887 w 662797"/>
              <a:gd name="connsiteY34" fmla="*/ 636968 h 662797"/>
              <a:gd name="connsiteX35" fmla="*/ 529494 w 662797"/>
              <a:gd name="connsiteY35" fmla="*/ 662797 h 662797"/>
              <a:gd name="connsiteX36" fmla="*/ 501245 w 662797"/>
              <a:gd name="connsiteY36" fmla="*/ 662797 h 662797"/>
              <a:gd name="connsiteX37" fmla="*/ 492852 w 662797"/>
              <a:gd name="connsiteY37" fmla="*/ 636968 h 662797"/>
              <a:gd name="connsiteX38" fmla="*/ 490182 w 662797"/>
              <a:gd name="connsiteY38" fmla="*/ 636698 h 662797"/>
              <a:gd name="connsiteX39" fmla="*/ 473252 w 662797"/>
              <a:gd name="connsiteY39" fmla="*/ 631432 h 662797"/>
              <a:gd name="connsiteX40" fmla="*/ 452301 w 662797"/>
              <a:gd name="connsiteY40" fmla="*/ 650311 h 662797"/>
              <a:gd name="connsiteX41" fmla="*/ 427836 w 662797"/>
              <a:gd name="connsiteY41" fmla="*/ 636158 h 662797"/>
              <a:gd name="connsiteX42" fmla="*/ 433759 w 662797"/>
              <a:gd name="connsiteY42" fmla="*/ 608152 h 662797"/>
              <a:gd name="connsiteX43" fmla="*/ 426997 w 662797"/>
              <a:gd name="connsiteY43" fmla="*/ 602562 h 662797"/>
              <a:gd name="connsiteX44" fmla="*/ 421353 w 662797"/>
              <a:gd name="connsiteY44" fmla="*/ 595707 h 662797"/>
              <a:gd name="connsiteX45" fmla="*/ 392783 w 662797"/>
              <a:gd name="connsiteY45" fmla="*/ 601774 h 662797"/>
              <a:gd name="connsiteX46" fmla="*/ 378658 w 662797"/>
              <a:gd name="connsiteY46" fmla="*/ 577259 h 662797"/>
              <a:gd name="connsiteX47" fmla="*/ 398022 w 662797"/>
              <a:gd name="connsiteY47" fmla="*/ 555682 h 662797"/>
              <a:gd name="connsiteX48" fmla="*/ 392931 w 662797"/>
              <a:gd name="connsiteY48" fmla="*/ 539247 h 662797"/>
              <a:gd name="connsiteX49" fmla="*/ 392862 w 662797"/>
              <a:gd name="connsiteY49" fmla="*/ 538559 h 662797"/>
              <a:gd name="connsiteX50" fmla="*/ 365845 w 662797"/>
              <a:gd name="connsiteY50" fmla="*/ 529744 h 662797"/>
              <a:gd name="connsiteX51" fmla="*/ 365845 w 662797"/>
              <a:gd name="connsiteY51" fmla="*/ 501437 h 662797"/>
              <a:gd name="connsiteX52" fmla="*/ 392533 w 662797"/>
              <a:gd name="connsiteY52" fmla="*/ 492729 h 662797"/>
              <a:gd name="connsiteX53" fmla="*/ 392931 w 662797"/>
              <a:gd name="connsiteY53" fmla="*/ 488769 h 662797"/>
              <a:gd name="connsiteX54" fmla="*/ 397555 w 662797"/>
              <a:gd name="connsiteY54" fmla="*/ 473842 h 662797"/>
              <a:gd name="connsiteX55" fmla="*/ 378305 w 662797"/>
              <a:gd name="connsiteY55" fmla="*/ 452392 h 662797"/>
              <a:gd name="connsiteX56" fmla="*/ 392430 w 662797"/>
              <a:gd name="connsiteY56" fmla="*/ 427877 h 662797"/>
              <a:gd name="connsiteX57" fmla="*/ 420155 w 662797"/>
              <a:gd name="connsiteY57" fmla="*/ 433765 h 662797"/>
              <a:gd name="connsiteX58" fmla="*/ 426997 w 662797"/>
              <a:gd name="connsiteY58" fmla="*/ 425455 h 662797"/>
              <a:gd name="connsiteX59" fmla="*/ 432668 w 662797"/>
              <a:gd name="connsiteY59" fmla="*/ 420766 h 662797"/>
              <a:gd name="connsiteX60" fmla="*/ 426744 w 662797"/>
              <a:gd name="connsiteY60" fmla="*/ 392752 h 662797"/>
              <a:gd name="connsiteX61" fmla="*/ 451208 w 662797"/>
              <a:gd name="connsiteY61" fmla="*/ 378599 h 662797"/>
              <a:gd name="connsiteX62" fmla="*/ 471703 w 662797"/>
              <a:gd name="connsiteY62" fmla="*/ 397067 h 662797"/>
              <a:gd name="connsiteX63" fmla="*/ 490182 w 662797"/>
              <a:gd name="connsiteY63" fmla="*/ 391319 h 662797"/>
              <a:gd name="connsiteX64" fmla="*/ 491144 w 662797"/>
              <a:gd name="connsiteY64" fmla="*/ 391222 h 662797"/>
              <a:gd name="connsiteX65" fmla="*/ 221909 w 662797"/>
              <a:gd name="connsiteY65" fmla="*/ 85038 h 662797"/>
              <a:gd name="connsiteX66" fmla="*/ 85874 w 662797"/>
              <a:gd name="connsiteY66" fmla="*/ 221351 h 662797"/>
              <a:gd name="connsiteX67" fmla="*/ 221909 w 662797"/>
              <a:gd name="connsiteY67" fmla="*/ 357664 h 662797"/>
              <a:gd name="connsiteX68" fmla="*/ 357945 w 662797"/>
              <a:gd name="connsiteY68" fmla="*/ 221351 h 662797"/>
              <a:gd name="connsiteX69" fmla="*/ 221909 w 662797"/>
              <a:gd name="connsiteY69" fmla="*/ 85038 h 662797"/>
              <a:gd name="connsiteX70" fmla="*/ 199232 w 662797"/>
              <a:gd name="connsiteY70" fmla="*/ 0 h 662797"/>
              <a:gd name="connsiteX71" fmla="*/ 241453 w 662797"/>
              <a:gd name="connsiteY71" fmla="*/ 0 h 662797"/>
              <a:gd name="connsiteX72" fmla="*/ 253203 w 662797"/>
              <a:gd name="connsiteY72" fmla="*/ 36160 h 662797"/>
              <a:gd name="connsiteX73" fmla="*/ 261121 w 662797"/>
              <a:gd name="connsiteY73" fmla="*/ 36960 h 662797"/>
              <a:gd name="connsiteX74" fmla="*/ 285784 w 662797"/>
              <a:gd name="connsiteY74" fmla="*/ 44632 h 662797"/>
              <a:gd name="connsiteX75" fmla="*/ 314604 w 662797"/>
              <a:gd name="connsiteY75" fmla="*/ 18661 h 662797"/>
              <a:gd name="connsiteX76" fmla="*/ 351168 w 662797"/>
              <a:gd name="connsiteY76" fmla="*/ 39815 h 662797"/>
              <a:gd name="connsiteX77" fmla="*/ 343152 w 662797"/>
              <a:gd name="connsiteY77" fmla="*/ 77723 h 662797"/>
              <a:gd name="connsiteX78" fmla="*/ 355557 w 662797"/>
              <a:gd name="connsiteY78" fmla="*/ 87979 h 662797"/>
              <a:gd name="connsiteX79" fmla="*/ 364961 w 662797"/>
              <a:gd name="connsiteY79" fmla="*/ 99400 h 662797"/>
              <a:gd name="connsiteX80" fmla="*/ 403558 w 662797"/>
              <a:gd name="connsiteY80" fmla="*/ 91203 h 662797"/>
              <a:gd name="connsiteX81" fmla="*/ 424669 w 662797"/>
              <a:gd name="connsiteY81" fmla="*/ 127843 h 662797"/>
              <a:gd name="connsiteX82" fmla="*/ 398529 w 662797"/>
              <a:gd name="connsiteY82" fmla="*/ 156970 h 662797"/>
              <a:gd name="connsiteX83" fmla="*/ 406471 w 662797"/>
              <a:gd name="connsiteY83" fmla="*/ 182606 h 662797"/>
              <a:gd name="connsiteX84" fmla="*/ 407044 w 662797"/>
              <a:gd name="connsiteY84" fmla="*/ 188299 h 662797"/>
              <a:gd name="connsiteX85" fmla="*/ 443819 w 662797"/>
              <a:gd name="connsiteY85" fmla="*/ 200297 h 662797"/>
              <a:gd name="connsiteX86" fmla="*/ 443819 w 662797"/>
              <a:gd name="connsiteY86" fmla="*/ 242605 h 662797"/>
              <a:gd name="connsiteX87" fmla="*/ 406810 w 662797"/>
              <a:gd name="connsiteY87" fmla="*/ 254680 h 662797"/>
              <a:gd name="connsiteX88" fmla="*/ 406471 w 662797"/>
              <a:gd name="connsiteY88" fmla="*/ 258049 h 662797"/>
              <a:gd name="connsiteX89" fmla="*/ 398284 w 662797"/>
              <a:gd name="connsiteY89" fmla="*/ 284477 h 662797"/>
              <a:gd name="connsiteX90" fmla="*/ 425196 w 662797"/>
              <a:gd name="connsiteY90" fmla="*/ 314464 h 662797"/>
              <a:gd name="connsiteX91" fmla="*/ 404086 w 662797"/>
              <a:gd name="connsiteY91" fmla="*/ 351103 h 662797"/>
              <a:gd name="connsiteX92" fmla="*/ 363882 w 662797"/>
              <a:gd name="connsiteY92" fmla="*/ 342566 h 662797"/>
              <a:gd name="connsiteX93" fmla="*/ 355557 w 662797"/>
              <a:gd name="connsiteY93" fmla="*/ 352677 h 662797"/>
              <a:gd name="connsiteX94" fmla="*/ 344045 w 662797"/>
              <a:gd name="connsiteY94" fmla="*/ 362194 h 662797"/>
              <a:gd name="connsiteX95" fmla="*/ 352801 w 662797"/>
              <a:gd name="connsiteY95" fmla="*/ 403600 h 662797"/>
              <a:gd name="connsiteX96" fmla="*/ 316237 w 662797"/>
              <a:gd name="connsiteY96" fmla="*/ 424753 h 662797"/>
              <a:gd name="connsiteX97" fmla="*/ 284722 w 662797"/>
              <a:gd name="connsiteY97" fmla="*/ 396354 h 662797"/>
              <a:gd name="connsiteX98" fmla="*/ 261121 w 662797"/>
              <a:gd name="connsiteY98" fmla="*/ 403695 h 662797"/>
              <a:gd name="connsiteX99" fmla="*/ 257131 w 662797"/>
              <a:gd name="connsiteY99" fmla="*/ 404098 h 662797"/>
              <a:gd name="connsiteX100" fmla="*/ 244587 w 662797"/>
              <a:gd name="connsiteY100" fmla="*/ 442702 h 662797"/>
              <a:gd name="connsiteX101" fmla="*/ 202366 w 662797"/>
              <a:gd name="connsiteY101" fmla="*/ 442702 h 662797"/>
              <a:gd name="connsiteX102" fmla="*/ 189822 w 662797"/>
              <a:gd name="connsiteY102" fmla="*/ 404098 h 662797"/>
              <a:gd name="connsiteX103" fmla="*/ 185832 w 662797"/>
              <a:gd name="connsiteY103" fmla="*/ 403695 h 662797"/>
              <a:gd name="connsiteX104" fmla="*/ 160529 w 662797"/>
              <a:gd name="connsiteY104" fmla="*/ 395824 h 662797"/>
              <a:gd name="connsiteX105" fmla="*/ 129215 w 662797"/>
              <a:gd name="connsiteY105" fmla="*/ 424041 h 662797"/>
              <a:gd name="connsiteX106" fmla="*/ 92651 w 662797"/>
              <a:gd name="connsiteY106" fmla="*/ 402888 h 662797"/>
              <a:gd name="connsiteX107" fmla="*/ 101502 w 662797"/>
              <a:gd name="connsiteY107" fmla="*/ 361032 h 662797"/>
              <a:gd name="connsiteX108" fmla="*/ 91397 w 662797"/>
              <a:gd name="connsiteY108" fmla="*/ 352677 h 662797"/>
              <a:gd name="connsiteX109" fmla="*/ 82961 w 662797"/>
              <a:gd name="connsiteY109" fmla="*/ 342432 h 662797"/>
              <a:gd name="connsiteX110" fmla="*/ 40261 w 662797"/>
              <a:gd name="connsiteY110" fmla="*/ 351499 h 662797"/>
              <a:gd name="connsiteX111" fmla="*/ 19150 w 662797"/>
              <a:gd name="connsiteY111" fmla="*/ 314860 h 662797"/>
              <a:gd name="connsiteX112" fmla="*/ 48092 w 662797"/>
              <a:gd name="connsiteY112" fmla="*/ 282612 h 662797"/>
              <a:gd name="connsiteX113" fmla="*/ 40482 w 662797"/>
              <a:gd name="connsiteY113" fmla="*/ 258049 h 662797"/>
              <a:gd name="connsiteX114" fmla="*/ 40379 w 662797"/>
              <a:gd name="connsiteY114" fmla="*/ 257020 h 662797"/>
              <a:gd name="connsiteX115" fmla="*/ 0 w 662797"/>
              <a:gd name="connsiteY115" fmla="*/ 243846 h 662797"/>
              <a:gd name="connsiteX116" fmla="*/ 0 w 662797"/>
              <a:gd name="connsiteY116" fmla="*/ 201538 h 662797"/>
              <a:gd name="connsiteX117" fmla="*/ 39887 w 662797"/>
              <a:gd name="connsiteY117" fmla="*/ 188525 h 662797"/>
              <a:gd name="connsiteX118" fmla="*/ 40482 w 662797"/>
              <a:gd name="connsiteY118" fmla="*/ 182606 h 662797"/>
              <a:gd name="connsiteX119" fmla="*/ 47394 w 662797"/>
              <a:gd name="connsiteY119" fmla="*/ 160296 h 662797"/>
              <a:gd name="connsiteX120" fmla="*/ 18623 w 662797"/>
              <a:gd name="connsiteY120" fmla="*/ 128239 h 662797"/>
              <a:gd name="connsiteX121" fmla="*/ 39734 w 662797"/>
              <a:gd name="connsiteY121" fmla="*/ 91599 h 662797"/>
              <a:gd name="connsiteX122" fmla="*/ 81170 w 662797"/>
              <a:gd name="connsiteY122" fmla="*/ 100398 h 662797"/>
              <a:gd name="connsiteX123" fmla="*/ 91397 w 662797"/>
              <a:gd name="connsiteY123" fmla="*/ 87979 h 662797"/>
              <a:gd name="connsiteX124" fmla="*/ 99872 w 662797"/>
              <a:gd name="connsiteY124" fmla="*/ 80971 h 662797"/>
              <a:gd name="connsiteX125" fmla="*/ 91018 w 662797"/>
              <a:gd name="connsiteY125" fmla="*/ 39103 h 662797"/>
              <a:gd name="connsiteX126" fmla="*/ 127582 w 662797"/>
              <a:gd name="connsiteY126" fmla="*/ 17949 h 662797"/>
              <a:gd name="connsiteX127" fmla="*/ 158213 w 662797"/>
              <a:gd name="connsiteY127" fmla="*/ 45551 h 662797"/>
              <a:gd name="connsiteX128" fmla="*/ 185832 w 662797"/>
              <a:gd name="connsiteY128" fmla="*/ 36960 h 662797"/>
              <a:gd name="connsiteX129" fmla="*/ 187270 w 662797"/>
              <a:gd name="connsiteY129" fmla="*/ 36815 h 66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662797" h="662797">
                <a:moveTo>
                  <a:pt x="514321" y="423487"/>
                </a:moveTo>
                <a:cubicBezTo>
                  <a:pt x="464053" y="423487"/>
                  <a:pt x="423302" y="464322"/>
                  <a:pt x="423302" y="514693"/>
                </a:cubicBezTo>
                <a:cubicBezTo>
                  <a:pt x="423302" y="565065"/>
                  <a:pt x="464053" y="605899"/>
                  <a:pt x="514321" y="605899"/>
                </a:cubicBezTo>
                <a:cubicBezTo>
                  <a:pt x="564589" y="605899"/>
                  <a:pt x="605340" y="565065"/>
                  <a:pt x="605340" y="514693"/>
                </a:cubicBezTo>
                <a:cubicBezTo>
                  <a:pt x="605340" y="464322"/>
                  <a:pt x="564589" y="423487"/>
                  <a:pt x="514321" y="423487"/>
                </a:cubicBezTo>
                <a:close/>
                <a:moveTo>
                  <a:pt x="499148" y="366589"/>
                </a:moveTo>
                <a:lnTo>
                  <a:pt x="527398" y="366589"/>
                </a:lnTo>
                <a:lnTo>
                  <a:pt x="535259" y="390784"/>
                </a:lnTo>
                <a:lnTo>
                  <a:pt x="540557" y="391319"/>
                </a:lnTo>
                <a:lnTo>
                  <a:pt x="557058" y="396452"/>
                </a:lnTo>
                <a:lnTo>
                  <a:pt x="576341" y="379075"/>
                </a:lnTo>
                <a:lnTo>
                  <a:pt x="600806" y="393229"/>
                </a:lnTo>
                <a:lnTo>
                  <a:pt x="595442" y="418593"/>
                </a:lnTo>
                <a:lnTo>
                  <a:pt x="603742" y="425455"/>
                </a:lnTo>
                <a:lnTo>
                  <a:pt x="610034" y="433096"/>
                </a:lnTo>
                <a:lnTo>
                  <a:pt x="635859" y="427612"/>
                </a:lnTo>
                <a:lnTo>
                  <a:pt x="649984" y="452128"/>
                </a:lnTo>
                <a:lnTo>
                  <a:pt x="632494" y="471616"/>
                </a:lnTo>
                <a:lnTo>
                  <a:pt x="637808" y="488769"/>
                </a:lnTo>
                <a:lnTo>
                  <a:pt x="638191" y="492578"/>
                </a:lnTo>
                <a:lnTo>
                  <a:pt x="662797" y="500606"/>
                </a:lnTo>
                <a:lnTo>
                  <a:pt x="662797" y="528914"/>
                </a:lnTo>
                <a:lnTo>
                  <a:pt x="638035" y="536993"/>
                </a:lnTo>
                <a:lnTo>
                  <a:pt x="637808" y="539247"/>
                </a:lnTo>
                <a:lnTo>
                  <a:pt x="632330" y="556930"/>
                </a:lnTo>
                <a:lnTo>
                  <a:pt x="650337" y="576994"/>
                </a:lnTo>
                <a:lnTo>
                  <a:pt x="636212" y="601509"/>
                </a:lnTo>
                <a:lnTo>
                  <a:pt x="609313" y="595797"/>
                </a:lnTo>
                <a:lnTo>
                  <a:pt x="603742" y="602562"/>
                </a:lnTo>
                <a:lnTo>
                  <a:pt x="596040" y="608930"/>
                </a:lnTo>
                <a:lnTo>
                  <a:pt x="601899" y="636634"/>
                </a:lnTo>
                <a:lnTo>
                  <a:pt x="577434" y="650788"/>
                </a:lnTo>
                <a:lnTo>
                  <a:pt x="556348" y="631786"/>
                </a:lnTo>
                <a:lnTo>
                  <a:pt x="540557" y="636698"/>
                </a:lnTo>
                <a:lnTo>
                  <a:pt x="537887" y="636968"/>
                </a:lnTo>
                <a:lnTo>
                  <a:pt x="529494" y="662797"/>
                </a:lnTo>
                <a:lnTo>
                  <a:pt x="501245" y="662797"/>
                </a:lnTo>
                <a:lnTo>
                  <a:pt x="492852" y="636968"/>
                </a:lnTo>
                <a:lnTo>
                  <a:pt x="490182" y="636698"/>
                </a:lnTo>
                <a:lnTo>
                  <a:pt x="473252" y="631432"/>
                </a:lnTo>
                <a:lnTo>
                  <a:pt x="452301" y="650311"/>
                </a:lnTo>
                <a:lnTo>
                  <a:pt x="427836" y="636158"/>
                </a:lnTo>
                <a:lnTo>
                  <a:pt x="433759" y="608152"/>
                </a:lnTo>
                <a:lnTo>
                  <a:pt x="426997" y="602562"/>
                </a:lnTo>
                <a:lnTo>
                  <a:pt x="421353" y="595707"/>
                </a:lnTo>
                <a:lnTo>
                  <a:pt x="392783" y="601774"/>
                </a:lnTo>
                <a:lnTo>
                  <a:pt x="378658" y="577259"/>
                </a:lnTo>
                <a:lnTo>
                  <a:pt x="398022" y="555682"/>
                </a:lnTo>
                <a:lnTo>
                  <a:pt x="392931" y="539247"/>
                </a:lnTo>
                <a:lnTo>
                  <a:pt x="392862" y="538559"/>
                </a:lnTo>
                <a:lnTo>
                  <a:pt x="365845" y="529744"/>
                </a:lnTo>
                <a:lnTo>
                  <a:pt x="365845" y="501437"/>
                </a:lnTo>
                <a:lnTo>
                  <a:pt x="392533" y="492729"/>
                </a:lnTo>
                <a:lnTo>
                  <a:pt x="392931" y="488769"/>
                </a:lnTo>
                <a:lnTo>
                  <a:pt x="397555" y="473842"/>
                </a:lnTo>
                <a:lnTo>
                  <a:pt x="378305" y="452392"/>
                </a:lnTo>
                <a:lnTo>
                  <a:pt x="392430" y="427877"/>
                </a:lnTo>
                <a:lnTo>
                  <a:pt x="420155" y="433765"/>
                </a:lnTo>
                <a:lnTo>
                  <a:pt x="426997" y="425455"/>
                </a:lnTo>
                <a:lnTo>
                  <a:pt x="432668" y="420766"/>
                </a:lnTo>
                <a:lnTo>
                  <a:pt x="426744" y="392752"/>
                </a:lnTo>
                <a:lnTo>
                  <a:pt x="451208" y="378599"/>
                </a:lnTo>
                <a:lnTo>
                  <a:pt x="471703" y="397067"/>
                </a:lnTo>
                <a:lnTo>
                  <a:pt x="490182" y="391319"/>
                </a:lnTo>
                <a:lnTo>
                  <a:pt x="491144" y="391222"/>
                </a:lnTo>
                <a:close/>
                <a:moveTo>
                  <a:pt x="221909" y="85038"/>
                </a:moveTo>
                <a:cubicBezTo>
                  <a:pt x="146779" y="85038"/>
                  <a:pt x="85874" y="146068"/>
                  <a:pt x="85874" y="221351"/>
                </a:cubicBezTo>
                <a:cubicBezTo>
                  <a:pt x="85874" y="296634"/>
                  <a:pt x="146779" y="357664"/>
                  <a:pt x="221909" y="357664"/>
                </a:cubicBezTo>
                <a:cubicBezTo>
                  <a:pt x="297040" y="357664"/>
                  <a:pt x="357945" y="296634"/>
                  <a:pt x="357945" y="221351"/>
                </a:cubicBezTo>
                <a:cubicBezTo>
                  <a:pt x="357945" y="146068"/>
                  <a:pt x="297040" y="85038"/>
                  <a:pt x="221909" y="85038"/>
                </a:cubicBezTo>
                <a:close/>
                <a:moveTo>
                  <a:pt x="199232" y="0"/>
                </a:moveTo>
                <a:lnTo>
                  <a:pt x="241453" y="0"/>
                </a:lnTo>
                <a:lnTo>
                  <a:pt x="253203" y="36160"/>
                </a:lnTo>
                <a:lnTo>
                  <a:pt x="261121" y="36960"/>
                </a:lnTo>
                <a:lnTo>
                  <a:pt x="285784" y="44632"/>
                </a:lnTo>
                <a:lnTo>
                  <a:pt x="314604" y="18661"/>
                </a:lnTo>
                <a:lnTo>
                  <a:pt x="351168" y="39815"/>
                </a:lnTo>
                <a:lnTo>
                  <a:pt x="343152" y="77723"/>
                </a:lnTo>
                <a:lnTo>
                  <a:pt x="355557" y="87979"/>
                </a:lnTo>
                <a:lnTo>
                  <a:pt x="364961" y="99400"/>
                </a:lnTo>
                <a:lnTo>
                  <a:pt x="403558" y="91203"/>
                </a:lnTo>
                <a:lnTo>
                  <a:pt x="424669" y="127843"/>
                </a:lnTo>
                <a:lnTo>
                  <a:pt x="398529" y="156970"/>
                </a:lnTo>
                <a:lnTo>
                  <a:pt x="406471" y="182606"/>
                </a:lnTo>
                <a:lnTo>
                  <a:pt x="407044" y="188299"/>
                </a:lnTo>
                <a:lnTo>
                  <a:pt x="443819" y="200297"/>
                </a:lnTo>
                <a:lnTo>
                  <a:pt x="443819" y="242605"/>
                </a:lnTo>
                <a:lnTo>
                  <a:pt x="406810" y="254680"/>
                </a:lnTo>
                <a:lnTo>
                  <a:pt x="406471" y="258049"/>
                </a:lnTo>
                <a:lnTo>
                  <a:pt x="398284" y="284477"/>
                </a:lnTo>
                <a:lnTo>
                  <a:pt x="425196" y="314464"/>
                </a:lnTo>
                <a:lnTo>
                  <a:pt x="404086" y="351103"/>
                </a:lnTo>
                <a:lnTo>
                  <a:pt x="363882" y="342566"/>
                </a:lnTo>
                <a:lnTo>
                  <a:pt x="355557" y="352677"/>
                </a:lnTo>
                <a:lnTo>
                  <a:pt x="344045" y="362194"/>
                </a:lnTo>
                <a:lnTo>
                  <a:pt x="352801" y="403600"/>
                </a:lnTo>
                <a:lnTo>
                  <a:pt x="316237" y="424753"/>
                </a:lnTo>
                <a:lnTo>
                  <a:pt x="284722" y="396354"/>
                </a:lnTo>
                <a:lnTo>
                  <a:pt x="261121" y="403695"/>
                </a:lnTo>
                <a:lnTo>
                  <a:pt x="257131" y="404098"/>
                </a:lnTo>
                <a:lnTo>
                  <a:pt x="244587" y="442702"/>
                </a:lnTo>
                <a:lnTo>
                  <a:pt x="202366" y="442702"/>
                </a:lnTo>
                <a:lnTo>
                  <a:pt x="189822" y="404098"/>
                </a:lnTo>
                <a:lnTo>
                  <a:pt x="185832" y="403695"/>
                </a:lnTo>
                <a:lnTo>
                  <a:pt x="160529" y="395824"/>
                </a:lnTo>
                <a:lnTo>
                  <a:pt x="129215" y="424041"/>
                </a:lnTo>
                <a:lnTo>
                  <a:pt x="92651" y="402888"/>
                </a:lnTo>
                <a:lnTo>
                  <a:pt x="101502" y="361032"/>
                </a:lnTo>
                <a:lnTo>
                  <a:pt x="91397" y="352677"/>
                </a:lnTo>
                <a:lnTo>
                  <a:pt x="82961" y="342432"/>
                </a:lnTo>
                <a:lnTo>
                  <a:pt x="40261" y="351499"/>
                </a:lnTo>
                <a:lnTo>
                  <a:pt x="19150" y="314860"/>
                </a:lnTo>
                <a:lnTo>
                  <a:pt x="48092" y="282612"/>
                </a:lnTo>
                <a:lnTo>
                  <a:pt x="40482" y="258049"/>
                </a:lnTo>
                <a:lnTo>
                  <a:pt x="40379" y="257020"/>
                </a:lnTo>
                <a:lnTo>
                  <a:pt x="0" y="243846"/>
                </a:lnTo>
                <a:lnTo>
                  <a:pt x="0" y="201538"/>
                </a:lnTo>
                <a:lnTo>
                  <a:pt x="39887" y="188525"/>
                </a:lnTo>
                <a:lnTo>
                  <a:pt x="40482" y="182606"/>
                </a:lnTo>
                <a:lnTo>
                  <a:pt x="47394" y="160296"/>
                </a:lnTo>
                <a:lnTo>
                  <a:pt x="18623" y="128239"/>
                </a:lnTo>
                <a:lnTo>
                  <a:pt x="39734" y="91599"/>
                </a:lnTo>
                <a:lnTo>
                  <a:pt x="81170" y="100398"/>
                </a:lnTo>
                <a:lnTo>
                  <a:pt x="91397" y="87979"/>
                </a:lnTo>
                <a:lnTo>
                  <a:pt x="99872" y="80971"/>
                </a:lnTo>
                <a:lnTo>
                  <a:pt x="91018" y="39103"/>
                </a:lnTo>
                <a:lnTo>
                  <a:pt x="127582" y="17949"/>
                </a:lnTo>
                <a:lnTo>
                  <a:pt x="158213" y="45551"/>
                </a:lnTo>
                <a:lnTo>
                  <a:pt x="185832" y="36960"/>
                </a:lnTo>
                <a:lnTo>
                  <a:pt x="187270" y="36815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sz="1867"/>
          </a:p>
        </p:txBody>
      </p:sp>
    </p:spTree>
    <p:extLst>
      <p:ext uri="{BB962C8B-B14F-4D97-AF65-F5344CB8AC3E}">
        <p14:creationId xmlns:p14="http://schemas.microsoft.com/office/powerpoint/2010/main" val="41713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0E17B30E-753A-4E93-AA09-371060C92DF5}"/>
              </a:ext>
            </a:extLst>
          </p:cNvPr>
          <p:cNvGrpSpPr/>
          <p:nvPr/>
        </p:nvGrpSpPr>
        <p:grpSpPr>
          <a:xfrm>
            <a:off x="10514149" y="0"/>
            <a:ext cx="1677851" cy="1603170"/>
            <a:chOff x="6065838" y="548592"/>
            <a:chExt cx="4799011" cy="5075921"/>
          </a:xfrm>
        </p:grpSpPr>
        <p:sp>
          <p:nvSpPr>
            <p:cNvPr id="8" name="Freeform 17">
              <a:extLst>
                <a:ext uri="{FF2B5EF4-FFF2-40B4-BE49-F238E27FC236}">
                  <a16:creationId xmlns:a16="http://schemas.microsoft.com/office/drawing/2014/main" id="{A328E141-5FC3-46A1-ACB9-2C991889D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3476625"/>
              <a:ext cx="1692275" cy="2147888"/>
            </a:xfrm>
            <a:custGeom>
              <a:avLst/>
              <a:gdLst>
                <a:gd name="T0" fmla="*/ 380 w 560"/>
                <a:gd name="T1" fmla="*/ 628 h 711"/>
                <a:gd name="T2" fmla="*/ 337 w 560"/>
                <a:gd name="T3" fmla="*/ 560 h 711"/>
                <a:gd name="T4" fmla="*/ 560 w 560"/>
                <a:gd name="T5" fmla="*/ 560 h 711"/>
                <a:gd name="T6" fmla="*/ 560 w 560"/>
                <a:gd name="T7" fmla="*/ 330 h 711"/>
                <a:gd name="T8" fmla="*/ 488 w 560"/>
                <a:gd name="T9" fmla="*/ 380 h 711"/>
                <a:gd name="T10" fmla="*/ 405 w 560"/>
                <a:gd name="T11" fmla="*/ 280 h 711"/>
                <a:gd name="T12" fmla="*/ 488 w 560"/>
                <a:gd name="T13" fmla="*/ 179 h 711"/>
                <a:gd name="T14" fmla="*/ 560 w 560"/>
                <a:gd name="T15" fmla="*/ 229 h 711"/>
                <a:gd name="T16" fmla="*/ 560 w 560"/>
                <a:gd name="T17" fmla="*/ 0 h 711"/>
                <a:gd name="T18" fmla="*/ 337 w 560"/>
                <a:gd name="T19" fmla="*/ 0 h 711"/>
                <a:gd name="T20" fmla="*/ 380 w 560"/>
                <a:gd name="T21" fmla="*/ 68 h 711"/>
                <a:gd name="T22" fmla="*/ 280 w 560"/>
                <a:gd name="T23" fmla="*/ 151 h 711"/>
                <a:gd name="T24" fmla="*/ 180 w 560"/>
                <a:gd name="T25" fmla="*/ 68 h 711"/>
                <a:gd name="T26" fmla="*/ 223 w 560"/>
                <a:gd name="T27" fmla="*/ 0 h 711"/>
                <a:gd name="T28" fmla="*/ 0 w 560"/>
                <a:gd name="T29" fmla="*/ 0 h 711"/>
                <a:gd name="T30" fmla="*/ 0 w 560"/>
                <a:gd name="T31" fmla="*/ 560 h 711"/>
                <a:gd name="T32" fmla="*/ 223 w 560"/>
                <a:gd name="T33" fmla="*/ 560 h 711"/>
                <a:gd name="T34" fmla="*/ 180 w 560"/>
                <a:gd name="T35" fmla="*/ 628 h 711"/>
                <a:gd name="T36" fmla="*/ 280 w 560"/>
                <a:gd name="T37" fmla="*/ 711 h 711"/>
                <a:gd name="T38" fmla="*/ 380 w 560"/>
                <a:gd name="T39" fmla="*/ 628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1">
                  <a:moveTo>
                    <a:pt x="380" y="628"/>
                  </a:moveTo>
                  <a:cubicBezTo>
                    <a:pt x="380" y="600"/>
                    <a:pt x="363" y="575"/>
                    <a:pt x="337" y="560"/>
                  </a:cubicBezTo>
                  <a:cubicBezTo>
                    <a:pt x="560" y="560"/>
                    <a:pt x="560" y="560"/>
                    <a:pt x="560" y="560"/>
                  </a:cubicBezTo>
                  <a:cubicBezTo>
                    <a:pt x="560" y="330"/>
                    <a:pt x="560" y="330"/>
                    <a:pt x="560" y="330"/>
                  </a:cubicBezTo>
                  <a:cubicBezTo>
                    <a:pt x="545" y="360"/>
                    <a:pt x="519" y="380"/>
                    <a:pt x="488" y="380"/>
                  </a:cubicBezTo>
                  <a:cubicBezTo>
                    <a:pt x="442" y="380"/>
                    <a:pt x="405" y="335"/>
                    <a:pt x="405" y="280"/>
                  </a:cubicBezTo>
                  <a:cubicBezTo>
                    <a:pt x="405" y="224"/>
                    <a:pt x="442" y="179"/>
                    <a:pt x="488" y="179"/>
                  </a:cubicBezTo>
                  <a:cubicBezTo>
                    <a:pt x="519" y="179"/>
                    <a:pt x="545" y="199"/>
                    <a:pt x="560" y="229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63" y="15"/>
                    <a:pt x="380" y="40"/>
                    <a:pt x="380" y="68"/>
                  </a:cubicBezTo>
                  <a:cubicBezTo>
                    <a:pt x="380" y="114"/>
                    <a:pt x="335" y="151"/>
                    <a:pt x="280" y="151"/>
                  </a:cubicBezTo>
                  <a:cubicBezTo>
                    <a:pt x="225" y="151"/>
                    <a:pt x="180" y="114"/>
                    <a:pt x="180" y="68"/>
                  </a:cubicBezTo>
                  <a:cubicBezTo>
                    <a:pt x="180" y="40"/>
                    <a:pt x="197" y="15"/>
                    <a:pt x="2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223" y="560"/>
                    <a:pt x="223" y="560"/>
                    <a:pt x="223" y="560"/>
                  </a:cubicBezTo>
                  <a:cubicBezTo>
                    <a:pt x="197" y="575"/>
                    <a:pt x="180" y="600"/>
                    <a:pt x="180" y="628"/>
                  </a:cubicBezTo>
                  <a:cubicBezTo>
                    <a:pt x="180" y="674"/>
                    <a:pt x="225" y="711"/>
                    <a:pt x="280" y="711"/>
                  </a:cubicBezTo>
                  <a:cubicBezTo>
                    <a:pt x="335" y="711"/>
                    <a:pt x="380" y="674"/>
                    <a:pt x="380" y="628"/>
                  </a:cubicBezTo>
                  <a:close/>
                </a:path>
              </a:pathLst>
            </a:custGeom>
            <a:solidFill>
              <a:srgbClr val="F7A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2381A113-B3A7-4270-A3B0-A7AE8AAFF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548592"/>
              <a:ext cx="2632074" cy="2274888"/>
            </a:xfrm>
            <a:custGeom>
              <a:avLst/>
              <a:gdLst>
                <a:gd name="T0" fmla="*/ 482 w 870"/>
                <a:gd name="T1" fmla="*/ 678 h 753"/>
                <a:gd name="T2" fmla="*/ 449 w 870"/>
                <a:gd name="T3" fmla="*/ 603 h 753"/>
                <a:gd name="T4" fmla="*/ 670 w 870"/>
                <a:gd name="T5" fmla="*/ 637 h 753"/>
                <a:gd name="T6" fmla="*/ 703 w 870"/>
                <a:gd name="T7" fmla="*/ 416 h 753"/>
                <a:gd name="T8" fmla="*/ 765 w 870"/>
                <a:gd name="T9" fmla="*/ 469 h 753"/>
                <a:gd name="T10" fmla="*/ 862 w 870"/>
                <a:gd name="T11" fmla="*/ 382 h 753"/>
                <a:gd name="T12" fmla="*/ 794 w 870"/>
                <a:gd name="T13" fmla="*/ 271 h 753"/>
                <a:gd name="T14" fmla="*/ 720 w 870"/>
                <a:gd name="T15" fmla="*/ 304 h 753"/>
                <a:gd name="T16" fmla="*/ 753 w 870"/>
                <a:gd name="T17" fmla="*/ 83 h 753"/>
                <a:gd name="T18" fmla="*/ 200 w 870"/>
                <a:gd name="T19" fmla="*/ 0 h 753"/>
                <a:gd name="T20" fmla="*/ 166 w 870"/>
                <a:gd name="T21" fmla="*/ 220 h 753"/>
                <a:gd name="T22" fmla="*/ 105 w 870"/>
                <a:gd name="T23" fmla="*/ 167 h 753"/>
                <a:gd name="T24" fmla="*/ 8 w 870"/>
                <a:gd name="T25" fmla="*/ 254 h 753"/>
                <a:gd name="T26" fmla="*/ 75 w 870"/>
                <a:gd name="T27" fmla="*/ 366 h 753"/>
                <a:gd name="T28" fmla="*/ 150 w 870"/>
                <a:gd name="T29" fmla="*/ 333 h 753"/>
                <a:gd name="T30" fmla="*/ 116 w 870"/>
                <a:gd name="T31" fmla="*/ 553 h 753"/>
                <a:gd name="T32" fmla="*/ 337 w 870"/>
                <a:gd name="T33" fmla="*/ 587 h 753"/>
                <a:gd name="T34" fmla="*/ 284 w 870"/>
                <a:gd name="T35" fmla="*/ 648 h 753"/>
                <a:gd name="T36" fmla="*/ 371 w 870"/>
                <a:gd name="T37" fmla="*/ 745 h 753"/>
                <a:gd name="T38" fmla="*/ 482 w 870"/>
                <a:gd name="T39" fmla="*/ 67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0" h="753">
                  <a:moveTo>
                    <a:pt x="482" y="678"/>
                  </a:moveTo>
                  <a:cubicBezTo>
                    <a:pt x="486" y="650"/>
                    <a:pt x="473" y="622"/>
                    <a:pt x="449" y="603"/>
                  </a:cubicBezTo>
                  <a:cubicBezTo>
                    <a:pt x="670" y="637"/>
                    <a:pt x="670" y="637"/>
                    <a:pt x="670" y="637"/>
                  </a:cubicBezTo>
                  <a:cubicBezTo>
                    <a:pt x="703" y="416"/>
                    <a:pt x="703" y="416"/>
                    <a:pt x="703" y="416"/>
                  </a:cubicBezTo>
                  <a:cubicBezTo>
                    <a:pt x="714" y="444"/>
                    <a:pt x="736" y="465"/>
                    <a:pt x="765" y="469"/>
                  </a:cubicBezTo>
                  <a:cubicBezTo>
                    <a:pt x="810" y="476"/>
                    <a:pt x="853" y="437"/>
                    <a:pt x="862" y="382"/>
                  </a:cubicBezTo>
                  <a:cubicBezTo>
                    <a:pt x="870" y="327"/>
                    <a:pt x="840" y="278"/>
                    <a:pt x="794" y="271"/>
                  </a:cubicBezTo>
                  <a:cubicBezTo>
                    <a:pt x="766" y="267"/>
                    <a:pt x="739" y="280"/>
                    <a:pt x="720" y="304"/>
                  </a:cubicBezTo>
                  <a:cubicBezTo>
                    <a:pt x="753" y="83"/>
                    <a:pt x="753" y="83"/>
                    <a:pt x="753" y="83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66" y="220"/>
                    <a:pt x="166" y="220"/>
                    <a:pt x="166" y="220"/>
                  </a:cubicBezTo>
                  <a:cubicBezTo>
                    <a:pt x="155" y="192"/>
                    <a:pt x="133" y="171"/>
                    <a:pt x="105" y="167"/>
                  </a:cubicBezTo>
                  <a:cubicBezTo>
                    <a:pt x="60" y="160"/>
                    <a:pt x="16" y="199"/>
                    <a:pt x="8" y="254"/>
                  </a:cubicBezTo>
                  <a:cubicBezTo>
                    <a:pt x="0" y="309"/>
                    <a:pt x="30" y="359"/>
                    <a:pt x="75" y="366"/>
                  </a:cubicBezTo>
                  <a:cubicBezTo>
                    <a:pt x="103" y="370"/>
                    <a:pt x="131" y="356"/>
                    <a:pt x="150" y="333"/>
                  </a:cubicBezTo>
                  <a:cubicBezTo>
                    <a:pt x="116" y="553"/>
                    <a:pt x="116" y="553"/>
                    <a:pt x="116" y="553"/>
                  </a:cubicBezTo>
                  <a:cubicBezTo>
                    <a:pt x="337" y="587"/>
                    <a:pt x="337" y="587"/>
                    <a:pt x="337" y="587"/>
                  </a:cubicBezTo>
                  <a:cubicBezTo>
                    <a:pt x="309" y="598"/>
                    <a:pt x="288" y="620"/>
                    <a:pt x="284" y="648"/>
                  </a:cubicBezTo>
                  <a:cubicBezTo>
                    <a:pt x="277" y="693"/>
                    <a:pt x="316" y="737"/>
                    <a:pt x="371" y="745"/>
                  </a:cubicBezTo>
                  <a:cubicBezTo>
                    <a:pt x="426" y="753"/>
                    <a:pt x="475" y="723"/>
                    <a:pt x="482" y="678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7D16AD7F-344F-475B-B024-5696EE909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913" y="1323975"/>
              <a:ext cx="1693862" cy="2152650"/>
            </a:xfrm>
            <a:custGeom>
              <a:avLst/>
              <a:gdLst>
                <a:gd name="T0" fmla="*/ 491 w 560"/>
                <a:gd name="T1" fmla="*/ 532 h 712"/>
                <a:gd name="T2" fmla="*/ 408 w 560"/>
                <a:gd name="T3" fmla="*/ 432 h 712"/>
                <a:gd name="T4" fmla="*/ 491 w 560"/>
                <a:gd name="T5" fmla="*/ 331 h 712"/>
                <a:gd name="T6" fmla="*/ 560 w 560"/>
                <a:gd name="T7" fmla="*/ 375 h 712"/>
                <a:gd name="T8" fmla="*/ 560 w 560"/>
                <a:gd name="T9" fmla="*/ 152 h 712"/>
                <a:gd name="T10" fmla="*/ 335 w 560"/>
                <a:gd name="T11" fmla="*/ 152 h 712"/>
                <a:gd name="T12" fmla="*/ 379 w 560"/>
                <a:gd name="T13" fmla="*/ 83 h 712"/>
                <a:gd name="T14" fmla="*/ 278 w 560"/>
                <a:gd name="T15" fmla="*/ 0 h 712"/>
                <a:gd name="T16" fmla="*/ 178 w 560"/>
                <a:gd name="T17" fmla="*/ 83 h 712"/>
                <a:gd name="T18" fmla="*/ 222 w 560"/>
                <a:gd name="T19" fmla="*/ 152 h 712"/>
                <a:gd name="T20" fmla="*/ 0 w 560"/>
                <a:gd name="T21" fmla="*/ 152 h 712"/>
                <a:gd name="T22" fmla="*/ 0 w 560"/>
                <a:gd name="T23" fmla="*/ 381 h 712"/>
                <a:gd name="T24" fmla="*/ 71 w 560"/>
                <a:gd name="T25" fmla="*/ 331 h 712"/>
                <a:gd name="T26" fmla="*/ 155 w 560"/>
                <a:gd name="T27" fmla="*/ 432 h 712"/>
                <a:gd name="T28" fmla="*/ 71 w 560"/>
                <a:gd name="T29" fmla="*/ 532 h 712"/>
                <a:gd name="T30" fmla="*/ 0 w 560"/>
                <a:gd name="T31" fmla="*/ 483 h 712"/>
                <a:gd name="T32" fmla="*/ 0 w 560"/>
                <a:gd name="T33" fmla="*/ 712 h 712"/>
                <a:gd name="T34" fmla="*/ 560 w 560"/>
                <a:gd name="T35" fmla="*/ 712 h 712"/>
                <a:gd name="T36" fmla="*/ 560 w 560"/>
                <a:gd name="T37" fmla="*/ 489 h 712"/>
                <a:gd name="T38" fmla="*/ 491 w 560"/>
                <a:gd name="T39" fmla="*/ 532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2">
                  <a:moveTo>
                    <a:pt x="491" y="532"/>
                  </a:moveTo>
                  <a:cubicBezTo>
                    <a:pt x="446" y="532"/>
                    <a:pt x="408" y="487"/>
                    <a:pt x="408" y="432"/>
                  </a:cubicBezTo>
                  <a:cubicBezTo>
                    <a:pt x="408" y="376"/>
                    <a:pt x="446" y="331"/>
                    <a:pt x="491" y="331"/>
                  </a:cubicBezTo>
                  <a:cubicBezTo>
                    <a:pt x="520" y="331"/>
                    <a:pt x="545" y="349"/>
                    <a:pt x="560" y="375"/>
                  </a:cubicBezTo>
                  <a:cubicBezTo>
                    <a:pt x="560" y="152"/>
                    <a:pt x="560" y="152"/>
                    <a:pt x="560" y="152"/>
                  </a:cubicBezTo>
                  <a:cubicBezTo>
                    <a:pt x="335" y="152"/>
                    <a:pt x="335" y="152"/>
                    <a:pt x="335" y="152"/>
                  </a:cubicBezTo>
                  <a:cubicBezTo>
                    <a:pt x="361" y="137"/>
                    <a:pt x="379" y="112"/>
                    <a:pt x="379" y="83"/>
                  </a:cubicBezTo>
                  <a:cubicBezTo>
                    <a:pt x="379" y="37"/>
                    <a:pt x="334" y="0"/>
                    <a:pt x="278" y="0"/>
                  </a:cubicBezTo>
                  <a:cubicBezTo>
                    <a:pt x="223" y="0"/>
                    <a:pt x="178" y="37"/>
                    <a:pt x="178" y="83"/>
                  </a:cubicBezTo>
                  <a:cubicBezTo>
                    <a:pt x="178" y="112"/>
                    <a:pt x="195" y="137"/>
                    <a:pt x="222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14" y="351"/>
                    <a:pt x="41" y="331"/>
                    <a:pt x="71" y="331"/>
                  </a:cubicBezTo>
                  <a:cubicBezTo>
                    <a:pt x="117" y="331"/>
                    <a:pt x="155" y="376"/>
                    <a:pt x="155" y="432"/>
                  </a:cubicBezTo>
                  <a:cubicBezTo>
                    <a:pt x="155" y="487"/>
                    <a:pt x="117" y="532"/>
                    <a:pt x="71" y="532"/>
                  </a:cubicBezTo>
                  <a:cubicBezTo>
                    <a:pt x="41" y="532"/>
                    <a:pt x="14" y="512"/>
                    <a:pt x="0" y="483"/>
                  </a:cubicBezTo>
                  <a:cubicBezTo>
                    <a:pt x="0" y="712"/>
                    <a:pt x="0" y="712"/>
                    <a:pt x="0" y="712"/>
                  </a:cubicBezTo>
                  <a:cubicBezTo>
                    <a:pt x="560" y="712"/>
                    <a:pt x="560" y="712"/>
                    <a:pt x="560" y="712"/>
                  </a:cubicBezTo>
                  <a:cubicBezTo>
                    <a:pt x="560" y="489"/>
                    <a:pt x="560" y="489"/>
                    <a:pt x="560" y="489"/>
                  </a:cubicBezTo>
                  <a:cubicBezTo>
                    <a:pt x="545" y="515"/>
                    <a:pt x="520" y="532"/>
                    <a:pt x="491" y="532"/>
                  </a:cubicBezTo>
                  <a:close/>
                </a:path>
              </a:pathLst>
            </a:custGeom>
            <a:solidFill>
              <a:srgbClr val="FF4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CABEC773-F8F8-4A87-AF1E-FED334EDE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5838" y="3016250"/>
              <a:ext cx="2622550" cy="2151063"/>
            </a:xfrm>
            <a:custGeom>
              <a:avLst/>
              <a:gdLst>
                <a:gd name="T0" fmla="*/ 536 w 867"/>
                <a:gd name="T1" fmla="*/ 640 h 712"/>
                <a:gd name="T2" fmla="*/ 487 w 867"/>
                <a:gd name="T3" fmla="*/ 712 h 712"/>
                <a:gd name="T4" fmla="*/ 716 w 867"/>
                <a:gd name="T5" fmla="*/ 712 h 712"/>
                <a:gd name="T6" fmla="*/ 716 w 867"/>
                <a:gd name="T7" fmla="*/ 488 h 712"/>
                <a:gd name="T8" fmla="*/ 784 w 867"/>
                <a:gd name="T9" fmla="*/ 532 h 712"/>
                <a:gd name="T10" fmla="*/ 867 w 867"/>
                <a:gd name="T11" fmla="*/ 432 h 712"/>
                <a:gd name="T12" fmla="*/ 784 w 867"/>
                <a:gd name="T13" fmla="*/ 331 h 712"/>
                <a:gd name="T14" fmla="*/ 716 w 867"/>
                <a:gd name="T15" fmla="*/ 375 h 712"/>
                <a:gd name="T16" fmla="*/ 716 w 867"/>
                <a:gd name="T17" fmla="*/ 152 h 712"/>
                <a:gd name="T18" fmla="*/ 493 w 867"/>
                <a:gd name="T19" fmla="*/ 152 h 712"/>
                <a:gd name="T20" fmla="*/ 536 w 867"/>
                <a:gd name="T21" fmla="*/ 83 h 712"/>
                <a:gd name="T22" fmla="*/ 436 w 867"/>
                <a:gd name="T23" fmla="*/ 0 h 712"/>
                <a:gd name="T24" fmla="*/ 336 w 867"/>
                <a:gd name="T25" fmla="*/ 83 h 712"/>
                <a:gd name="T26" fmla="*/ 379 w 867"/>
                <a:gd name="T27" fmla="*/ 152 h 712"/>
                <a:gd name="T28" fmla="*/ 156 w 867"/>
                <a:gd name="T29" fmla="*/ 152 h 712"/>
                <a:gd name="T30" fmla="*/ 156 w 867"/>
                <a:gd name="T31" fmla="*/ 384 h 712"/>
                <a:gd name="T32" fmla="*/ 83 w 867"/>
                <a:gd name="T33" fmla="*/ 331 h 712"/>
                <a:gd name="T34" fmla="*/ 0 w 867"/>
                <a:gd name="T35" fmla="*/ 432 h 712"/>
                <a:gd name="T36" fmla="*/ 83 w 867"/>
                <a:gd name="T37" fmla="*/ 532 h 712"/>
                <a:gd name="T38" fmla="*/ 156 w 867"/>
                <a:gd name="T39" fmla="*/ 479 h 712"/>
                <a:gd name="T40" fmla="*/ 156 w 867"/>
                <a:gd name="T41" fmla="*/ 712 h 712"/>
                <a:gd name="T42" fmla="*/ 385 w 867"/>
                <a:gd name="T43" fmla="*/ 712 h 712"/>
                <a:gd name="T44" fmla="*/ 336 w 867"/>
                <a:gd name="T45" fmla="*/ 640 h 712"/>
                <a:gd name="T46" fmla="*/ 436 w 867"/>
                <a:gd name="T47" fmla="*/ 557 h 712"/>
                <a:gd name="T48" fmla="*/ 536 w 867"/>
                <a:gd name="T49" fmla="*/ 64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67" h="712">
                  <a:moveTo>
                    <a:pt x="536" y="640"/>
                  </a:moveTo>
                  <a:cubicBezTo>
                    <a:pt x="536" y="671"/>
                    <a:pt x="516" y="697"/>
                    <a:pt x="487" y="712"/>
                  </a:cubicBezTo>
                  <a:cubicBezTo>
                    <a:pt x="716" y="712"/>
                    <a:pt x="716" y="712"/>
                    <a:pt x="716" y="712"/>
                  </a:cubicBezTo>
                  <a:cubicBezTo>
                    <a:pt x="716" y="488"/>
                    <a:pt x="716" y="488"/>
                    <a:pt x="716" y="488"/>
                  </a:cubicBezTo>
                  <a:cubicBezTo>
                    <a:pt x="731" y="515"/>
                    <a:pt x="756" y="532"/>
                    <a:pt x="784" y="532"/>
                  </a:cubicBezTo>
                  <a:cubicBezTo>
                    <a:pt x="830" y="532"/>
                    <a:pt x="867" y="487"/>
                    <a:pt x="867" y="432"/>
                  </a:cubicBezTo>
                  <a:cubicBezTo>
                    <a:pt x="867" y="376"/>
                    <a:pt x="830" y="331"/>
                    <a:pt x="784" y="331"/>
                  </a:cubicBezTo>
                  <a:cubicBezTo>
                    <a:pt x="756" y="331"/>
                    <a:pt x="731" y="349"/>
                    <a:pt x="716" y="375"/>
                  </a:cubicBezTo>
                  <a:cubicBezTo>
                    <a:pt x="716" y="152"/>
                    <a:pt x="716" y="152"/>
                    <a:pt x="716" y="152"/>
                  </a:cubicBezTo>
                  <a:cubicBezTo>
                    <a:pt x="493" y="152"/>
                    <a:pt x="493" y="152"/>
                    <a:pt x="493" y="152"/>
                  </a:cubicBezTo>
                  <a:cubicBezTo>
                    <a:pt x="519" y="137"/>
                    <a:pt x="536" y="112"/>
                    <a:pt x="536" y="83"/>
                  </a:cubicBezTo>
                  <a:cubicBezTo>
                    <a:pt x="536" y="37"/>
                    <a:pt x="491" y="0"/>
                    <a:pt x="436" y="0"/>
                  </a:cubicBezTo>
                  <a:cubicBezTo>
                    <a:pt x="381" y="0"/>
                    <a:pt x="336" y="37"/>
                    <a:pt x="336" y="83"/>
                  </a:cubicBezTo>
                  <a:cubicBezTo>
                    <a:pt x="336" y="112"/>
                    <a:pt x="353" y="137"/>
                    <a:pt x="379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384"/>
                    <a:pt x="156" y="384"/>
                    <a:pt x="156" y="384"/>
                  </a:cubicBezTo>
                  <a:cubicBezTo>
                    <a:pt x="142" y="353"/>
                    <a:pt x="114" y="331"/>
                    <a:pt x="83" y="331"/>
                  </a:cubicBezTo>
                  <a:cubicBezTo>
                    <a:pt x="37" y="331"/>
                    <a:pt x="0" y="376"/>
                    <a:pt x="0" y="432"/>
                  </a:cubicBezTo>
                  <a:cubicBezTo>
                    <a:pt x="0" y="487"/>
                    <a:pt x="37" y="532"/>
                    <a:pt x="83" y="532"/>
                  </a:cubicBezTo>
                  <a:cubicBezTo>
                    <a:pt x="114" y="532"/>
                    <a:pt x="142" y="511"/>
                    <a:pt x="156" y="479"/>
                  </a:cubicBezTo>
                  <a:cubicBezTo>
                    <a:pt x="156" y="712"/>
                    <a:pt x="156" y="712"/>
                    <a:pt x="156" y="712"/>
                  </a:cubicBezTo>
                  <a:cubicBezTo>
                    <a:pt x="385" y="712"/>
                    <a:pt x="385" y="712"/>
                    <a:pt x="385" y="712"/>
                  </a:cubicBezTo>
                  <a:cubicBezTo>
                    <a:pt x="355" y="697"/>
                    <a:pt x="336" y="671"/>
                    <a:pt x="336" y="640"/>
                  </a:cubicBezTo>
                  <a:cubicBezTo>
                    <a:pt x="336" y="594"/>
                    <a:pt x="381" y="557"/>
                    <a:pt x="436" y="557"/>
                  </a:cubicBezTo>
                  <a:cubicBezTo>
                    <a:pt x="491" y="557"/>
                    <a:pt x="536" y="594"/>
                    <a:pt x="536" y="640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70015" y="271582"/>
            <a:ext cx="9963397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    	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Особенности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формирования рефлексивных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умений и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 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навыков связаны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с эмоциональным развитием, волевым поведением, самооценкой, регуляцией собственной деятельности детей с нарушением интеллекта.</a:t>
            </a:r>
          </a:p>
          <a:p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(Т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. В. 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Андрущенко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, А. В. 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Захарова,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Н. В. </a:t>
            </a:r>
            <a:r>
              <a:rPr lang="ru-RU" sz="2600" dirty="0" err="1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Карабекова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,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Г. И. Катрич, В. Н. </a:t>
            </a:r>
            <a:r>
              <a:rPr lang="ru-RU" sz="2600" dirty="0" err="1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Лозоцева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,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С. Д. 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Забрамная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)</a:t>
            </a:r>
          </a:p>
          <a:p>
            <a:endParaRPr lang="ru-RU" sz="26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        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Самооценка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обучающихся с интеллектуальными нарушениями характеризуется контрастными изменениями, неадекватностью. Формирование уровня притязаний у ребенка с нарушением интеллекта зависит от предшествующего опыта ребенка — его успешности или </a:t>
            </a:r>
            <a:r>
              <a:rPr lang="ru-RU" sz="2600" b="1" dirty="0" err="1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неуспешности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во всех видах деятельности.</a:t>
            </a:r>
          </a:p>
          <a:p>
            <a:pPr algn="just"/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(Г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. М. 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Дульнев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, Ч. Б. 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Кожалиева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, Н. Л. 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Коломинский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, Ж. И. 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Намазбаева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, В. Г. 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Петрова,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 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Ж. И. </a:t>
            </a:r>
            <a:r>
              <a:rPr lang="ru-RU" sz="2600" dirty="0" err="1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Шиф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и др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.)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endParaRPr lang="ru-RU" sz="28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îSḻidé">
            <a:extLst>
              <a:ext uri="{FF2B5EF4-FFF2-40B4-BE49-F238E27FC236}">
                <a16:creationId xmlns:a16="http://schemas.microsoft.com/office/drawing/2014/main" id="{425E39E1-BDF8-4572-847F-BAFB5CB04D10}"/>
              </a:ext>
            </a:extLst>
          </p:cNvPr>
          <p:cNvSpPr/>
          <p:nvPr/>
        </p:nvSpPr>
        <p:spPr>
          <a:xfrm>
            <a:off x="296883" y="154380"/>
            <a:ext cx="662797" cy="662797"/>
          </a:xfrm>
          <a:custGeom>
            <a:avLst/>
            <a:gdLst>
              <a:gd name="connsiteX0" fmla="*/ 514321 w 662797"/>
              <a:gd name="connsiteY0" fmla="*/ 423487 h 662797"/>
              <a:gd name="connsiteX1" fmla="*/ 423302 w 662797"/>
              <a:gd name="connsiteY1" fmla="*/ 514693 h 662797"/>
              <a:gd name="connsiteX2" fmla="*/ 514321 w 662797"/>
              <a:gd name="connsiteY2" fmla="*/ 605899 h 662797"/>
              <a:gd name="connsiteX3" fmla="*/ 605340 w 662797"/>
              <a:gd name="connsiteY3" fmla="*/ 514693 h 662797"/>
              <a:gd name="connsiteX4" fmla="*/ 514321 w 662797"/>
              <a:gd name="connsiteY4" fmla="*/ 423487 h 662797"/>
              <a:gd name="connsiteX5" fmla="*/ 499148 w 662797"/>
              <a:gd name="connsiteY5" fmla="*/ 366589 h 662797"/>
              <a:gd name="connsiteX6" fmla="*/ 527398 w 662797"/>
              <a:gd name="connsiteY6" fmla="*/ 366589 h 662797"/>
              <a:gd name="connsiteX7" fmla="*/ 535259 w 662797"/>
              <a:gd name="connsiteY7" fmla="*/ 390784 h 662797"/>
              <a:gd name="connsiteX8" fmla="*/ 540557 w 662797"/>
              <a:gd name="connsiteY8" fmla="*/ 391319 h 662797"/>
              <a:gd name="connsiteX9" fmla="*/ 557058 w 662797"/>
              <a:gd name="connsiteY9" fmla="*/ 396452 h 662797"/>
              <a:gd name="connsiteX10" fmla="*/ 576341 w 662797"/>
              <a:gd name="connsiteY10" fmla="*/ 379075 h 662797"/>
              <a:gd name="connsiteX11" fmla="*/ 600806 w 662797"/>
              <a:gd name="connsiteY11" fmla="*/ 393229 h 662797"/>
              <a:gd name="connsiteX12" fmla="*/ 595442 w 662797"/>
              <a:gd name="connsiteY12" fmla="*/ 418593 h 662797"/>
              <a:gd name="connsiteX13" fmla="*/ 603742 w 662797"/>
              <a:gd name="connsiteY13" fmla="*/ 425455 h 662797"/>
              <a:gd name="connsiteX14" fmla="*/ 610034 w 662797"/>
              <a:gd name="connsiteY14" fmla="*/ 433096 h 662797"/>
              <a:gd name="connsiteX15" fmla="*/ 635859 w 662797"/>
              <a:gd name="connsiteY15" fmla="*/ 427612 h 662797"/>
              <a:gd name="connsiteX16" fmla="*/ 649984 w 662797"/>
              <a:gd name="connsiteY16" fmla="*/ 452128 h 662797"/>
              <a:gd name="connsiteX17" fmla="*/ 632494 w 662797"/>
              <a:gd name="connsiteY17" fmla="*/ 471616 h 662797"/>
              <a:gd name="connsiteX18" fmla="*/ 637808 w 662797"/>
              <a:gd name="connsiteY18" fmla="*/ 488769 h 662797"/>
              <a:gd name="connsiteX19" fmla="*/ 638191 w 662797"/>
              <a:gd name="connsiteY19" fmla="*/ 492578 h 662797"/>
              <a:gd name="connsiteX20" fmla="*/ 662797 w 662797"/>
              <a:gd name="connsiteY20" fmla="*/ 500606 h 662797"/>
              <a:gd name="connsiteX21" fmla="*/ 662797 w 662797"/>
              <a:gd name="connsiteY21" fmla="*/ 528914 h 662797"/>
              <a:gd name="connsiteX22" fmla="*/ 638035 w 662797"/>
              <a:gd name="connsiteY22" fmla="*/ 536993 h 662797"/>
              <a:gd name="connsiteX23" fmla="*/ 637808 w 662797"/>
              <a:gd name="connsiteY23" fmla="*/ 539247 h 662797"/>
              <a:gd name="connsiteX24" fmla="*/ 632330 w 662797"/>
              <a:gd name="connsiteY24" fmla="*/ 556930 h 662797"/>
              <a:gd name="connsiteX25" fmla="*/ 650337 w 662797"/>
              <a:gd name="connsiteY25" fmla="*/ 576994 h 662797"/>
              <a:gd name="connsiteX26" fmla="*/ 636212 w 662797"/>
              <a:gd name="connsiteY26" fmla="*/ 601509 h 662797"/>
              <a:gd name="connsiteX27" fmla="*/ 609313 w 662797"/>
              <a:gd name="connsiteY27" fmla="*/ 595797 h 662797"/>
              <a:gd name="connsiteX28" fmla="*/ 603742 w 662797"/>
              <a:gd name="connsiteY28" fmla="*/ 602562 h 662797"/>
              <a:gd name="connsiteX29" fmla="*/ 596040 w 662797"/>
              <a:gd name="connsiteY29" fmla="*/ 608930 h 662797"/>
              <a:gd name="connsiteX30" fmla="*/ 601899 w 662797"/>
              <a:gd name="connsiteY30" fmla="*/ 636634 h 662797"/>
              <a:gd name="connsiteX31" fmla="*/ 577434 w 662797"/>
              <a:gd name="connsiteY31" fmla="*/ 650788 h 662797"/>
              <a:gd name="connsiteX32" fmla="*/ 556348 w 662797"/>
              <a:gd name="connsiteY32" fmla="*/ 631786 h 662797"/>
              <a:gd name="connsiteX33" fmla="*/ 540557 w 662797"/>
              <a:gd name="connsiteY33" fmla="*/ 636698 h 662797"/>
              <a:gd name="connsiteX34" fmla="*/ 537887 w 662797"/>
              <a:gd name="connsiteY34" fmla="*/ 636968 h 662797"/>
              <a:gd name="connsiteX35" fmla="*/ 529494 w 662797"/>
              <a:gd name="connsiteY35" fmla="*/ 662797 h 662797"/>
              <a:gd name="connsiteX36" fmla="*/ 501245 w 662797"/>
              <a:gd name="connsiteY36" fmla="*/ 662797 h 662797"/>
              <a:gd name="connsiteX37" fmla="*/ 492852 w 662797"/>
              <a:gd name="connsiteY37" fmla="*/ 636968 h 662797"/>
              <a:gd name="connsiteX38" fmla="*/ 490182 w 662797"/>
              <a:gd name="connsiteY38" fmla="*/ 636698 h 662797"/>
              <a:gd name="connsiteX39" fmla="*/ 473252 w 662797"/>
              <a:gd name="connsiteY39" fmla="*/ 631432 h 662797"/>
              <a:gd name="connsiteX40" fmla="*/ 452301 w 662797"/>
              <a:gd name="connsiteY40" fmla="*/ 650311 h 662797"/>
              <a:gd name="connsiteX41" fmla="*/ 427836 w 662797"/>
              <a:gd name="connsiteY41" fmla="*/ 636158 h 662797"/>
              <a:gd name="connsiteX42" fmla="*/ 433759 w 662797"/>
              <a:gd name="connsiteY42" fmla="*/ 608152 h 662797"/>
              <a:gd name="connsiteX43" fmla="*/ 426997 w 662797"/>
              <a:gd name="connsiteY43" fmla="*/ 602562 h 662797"/>
              <a:gd name="connsiteX44" fmla="*/ 421353 w 662797"/>
              <a:gd name="connsiteY44" fmla="*/ 595707 h 662797"/>
              <a:gd name="connsiteX45" fmla="*/ 392783 w 662797"/>
              <a:gd name="connsiteY45" fmla="*/ 601774 h 662797"/>
              <a:gd name="connsiteX46" fmla="*/ 378658 w 662797"/>
              <a:gd name="connsiteY46" fmla="*/ 577259 h 662797"/>
              <a:gd name="connsiteX47" fmla="*/ 398022 w 662797"/>
              <a:gd name="connsiteY47" fmla="*/ 555682 h 662797"/>
              <a:gd name="connsiteX48" fmla="*/ 392931 w 662797"/>
              <a:gd name="connsiteY48" fmla="*/ 539247 h 662797"/>
              <a:gd name="connsiteX49" fmla="*/ 392862 w 662797"/>
              <a:gd name="connsiteY49" fmla="*/ 538559 h 662797"/>
              <a:gd name="connsiteX50" fmla="*/ 365845 w 662797"/>
              <a:gd name="connsiteY50" fmla="*/ 529744 h 662797"/>
              <a:gd name="connsiteX51" fmla="*/ 365845 w 662797"/>
              <a:gd name="connsiteY51" fmla="*/ 501437 h 662797"/>
              <a:gd name="connsiteX52" fmla="*/ 392533 w 662797"/>
              <a:gd name="connsiteY52" fmla="*/ 492729 h 662797"/>
              <a:gd name="connsiteX53" fmla="*/ 392931 w 662797"/>
              <a:gd name="connsiteY53" fmla="*/ 488769 h 662797"/>
              <a:gd name="connsiteX54" fmla="*/ 397555 w 662797"/>
              <a:gd name="connsiteY54" fmla="*/ 473842 h 662797"/>
              <a:gd name="connsiteX55" fmla="*/ 378305 w 662797"/>
              <a:gd name="connsiteY55" fmla="*/ 452392 h 662797"/>
              <a:gd name="connsiteX56" fmla="*/ 392430 w 662797"/>
              <a:gd name="connsiteY56" fmla="*/ 427877 h 662797"/>
              <a:gd name="connsiteX57" fmla="*/ 420155 w 662797"/>
              <a:gd name="connsiteY57" fmla="*/ 433765 h 662797"/>
              <a:gd name="connsiteX58" fmla="*/ 426997 w 662797"/>
              <a:gd name="connsiteY58" fmla="*/ 425455 h 662797"/>
              <a:gd name="connsiteX59" fmla="*/ 432668 w 662797"/>
              <a:gd name="connsiteY59" fmla="*/ 420766 h 662797"/>
              <a:gd name="connsiteX60" fmla="*/ 426744 w 662797"/>
              <a:gd name="connsiteY60" fmla="*/ 392752 h 662797"/>
              <a:gd name="connsiteX61" fmla="*/ 451208 w 662797"/>
              <a:gd name="connsiteY61" fmla="*/ 378599 h 662797"/>
              <a:gd name="connsiteX62" fmla="*/ 471703 w 662797"/>
              <a:gd name="connsiteY62" fmla="*/ 397067 h 662797"/>
              <a:gd name="connsiteX63" fmla="*/ 490182 w 662797"/>
              <a:gd name="connsiteY63" fmla="*/ 391319 h 662797"/>
              <a:gd name="connsiteX64" fmla="*/ 491144 w 662797"/>
              <a:gd name="connsiteY64" fmla="*/ 391222 h 662797"/>
              <a:gd name="connsiteX65" fmla="*/ 221909 w 662797"/>
              <a:gd name="connsiteY65" fmla="*/ 85038 h 662797"/>
              <a:gd name="connsiteX66" fmla="*/ 85874 w 662797"/>
              <a:gd name="connsiteY66" fmla="*/ 221351 h 662797"/>
              <a:gd name="connsiteX67" fmla="*/ 221909 w 662797"/>
              <a:gd name="connsiteY67" fmla="*/ 357664 h 662797"/>
              <a:gd name="connsiteX68" fmla="*/ 357945 w 662797"/>
              <a:gd name="connsiteY68" fmla="*/ 221351 h 662797"/>
              <a:gd name="connsiteX69" fmla="*/ 221909 w 662797"/>
              <a:gd name="connsiteY69" fmla="*/ 85038 h 662797"/>
              <a:gd name="connsiteX70" fmla="*/ 199232 w 662797"/>
              <a:gd name="connsiteY70" fmla="*/ 0 h 662797"/>
              <a:gd name="connsiteX71" fmla="*/ 241453 w 662797"/>
              <a:gd name="connsiteY71" fmla="*/ 0 h 662797"/>
              <a:gd name="connsiteX72" fmla="*/ 253203 w 662797"/>
              <a:gd name="connsiteY72" fmla="*/ 36160 h 662797"/>
              <a:gd name="connsiteX73" fmla="*/ 261121 w 662797"/>
              <a:gd name="connsiteY73" fmla="*/ 36960 h 662797"/>
              <a:gd name="connsiteX74" fmla="*/ 285784 w 662797"/>
              <a:gd name="connsiteY74" fmla="*/ 44632 h 662797"/>
              <a:gd name="connsiteX75" fmla="*/ 314604 w 662797"/>
              <a:gd name="connsiteY75" fmla="*/ 18661 h 662797"/>
              <a:gd name="connsiteX76" fmla="*/ 351168 w 662797"/>
              <a:gd name="connsiteY76" fmla="*/ 39815 h 662797"/>
              <a:gd name="connsiteX77" fmla="*/ 343152 w 662797"/>
              <a:gd name="connsiteY77" fmla="*/ 77723 h 662797"/>
              <a:gd name="connsiteX78" fmla="*/ 355557 w 662797"/>
              <a:gd name="connsiteY78" fmla="*/ 87979 h 662797"/>
              <a:gd name="connsiteX79" fmla="*/ 364961 w 662797"/>
              <a:gd name="connsiteY79" fmla="*/ 99400 h 662797"/>
              <a:gd name="connsiteX80" fmla="*/ 403558 w 662797"/>
              <a:gd name="connsiteY80" fmla="*/ 91203 h 662797"/>
              <a:gd name="connsiteX81" fmla="*/ 424669 w 662797"/>
              <a:gd name="connsiteY81" fmla="*/ 127843 h 662797"/>
              <a:gd name="connsiteX82" fmla="*/ 398529 w 662797"/>
              <a:gd name="connsiteY82" fmla="*/ 156970 h 662797"/>
              <a:gd name="connsiteX83" fmla="*/ 406471 w 662797"/>
              <a:gd name="connsiteY83" fmla="*/ 182606 h 662797"/>
              <a:gd name="connsiteX84" fmla="*/ 407044 w 662797"/>
              <a:gd name="connsiteY84" fmla="*/ 188299 h 662797"/>
              <a:gd name="connsiteX85" fmla="*/ 443819 w 662797"/>
              <a:gd name="connsiteY85" fmla="*/ 200297 h 662797"/>
              <a:gd name="connsiteX86" fmla="*/ 443819 w 662797"/>
              <a:gd name="connsiteY86" fmla="*/ 242605 h 662797"/>
              <a:gd name="connsiteX87" fmla="*/ 406810 w 662797"/>
              <a:gd name="connsiteY87" fmla="*/ 254680 h 662797"/>
              <a:gd name="connsiteX88" fmla="*/ 406471 w 662797"/>
              <a:gd name="connsiteY88" fmla="*/ 258049 h 662797"/>
              <a:gd name="connsiteX89" fmla="*/ 398284 w 662797"/>
              <a:gd name="connsiteY89" fmla="*/ 284477 h 662797"/>
              <a:gd name="connsiteX90" fmla="*/ 425196 w 662797"/>
              <a:gd name="connsiteY90" fmla="*/ 314464 h 662797"/>
              <a:gd name="connsiteX91" fmla="*/ 404086 w 662797"/>
              <a:gd name="connsiteY91" fmla="*/ 351103 h 662797"/>
              <a:gd name="connsiteX92" fmla="*/ 363882 w 662797"/>
              <a:gd name="connsiteY92" fmla="*/ 342566 h 662797"/>
              <a:gd name="connsiteX93" fmla="*/ 355557 w 662797"/>
              <a:gd name="connsiteY93" fmla="*/ 352677 h 662797"/>
              <a:gd name="connsiteX94" fmla="*/ 344045 w 662797"/>
              <a:gd name="connsiteY94" fmla="*/ 362194 h 662797"/>
              <a:gd name="connsiteX95" fmla="*/ 352801 w 662797"/>
              <a:gd name="connsiteY95" fmla="*/ 403600 h 662797"/>
              <a:gd name="connsiteX96" fmla="*/ 316237 w 662797"/>
              <a:gd name="connsiteY96" fmla="*/ 424753 h 662797"/>
              <a:gd name="connsiteX97" fmla="*/ 284722 w 662797"/>
              <a:gd name="connsiteY97" fmla="*/ 396354 h 662797"/>
              <a:gd name="connsiteX98" fmla="*/ 261121 w 662797"/>
              <a:gd name="connsiteY98" fmla="*/ 403695 h 662797"/>
              <a:gd name="connsiteX99" fmla="*/ 257131 w 662797"/>
              <a:gd name="connsiteY99" fmla="*/ 404098 h 662797"/>
              <a:gd name="connsiteX100" fmla="*/ 244587 w 662797"/>
              <a:gd name="connsiteY100" fmla="*/ 442702 h 662797"/>
              <a:gd name="connsiteX101" fmla="*/ 202366 w 662797"/>
              <a:gd name="connsiteY101" fmla="*/ 442702 h 662797"/>
              <a:gd name="connsiteX102" fmla="*/ 189822 w 662797"/>
              <a:gd name="connsiteY102" fmla="*/ 404098 h 662797"/>
              <a:gd name="connsiteX103" fmla="*/ 185832 w 662797"/>
              <a:gd name="connsiteY103" fmla="*/ 403695 h 662797"/>
              <a:gd name="connsiteX104" fmla="*/ 160529 w 662797"/>
              <a:gd name="connsiteY104" fmla="*/ 395824 h 662797"/>
              <a:gd name="connsiteX105" fmla="*/ 129215 w 662797"/>
              <a:gd name="connsiteY105" fmla="*/ 424041 h 662797"/>
              <a:gd name="connsiteX106" fmla="*/ 92651 w 662797"/>
              <a:gd name="connsiteY106" fmla="*/ 402888 h 662797"/>
              <a:gd name="connsiteX107" fmla="*/ 101502 w 662797"/>
              <a:gd name="connsiteY107" fmla="*/ 361032 h 662797"/>
              <a:gd name="connsiteX108" fmla="*/ 91397 w 662797"/>
              <a:gd name="connsiteY108" fmla="*/ 352677 h 662797"/>
              <a:gd name="connsiteX109" fmla="*/ 82961 w 662797"/>
              <a:gd name="connsiteY109" fmla="*/ 342432 h 662797"/>
              <a:gd name="connsiteX110" fmla="*/ 40261 w 662797"/>
              <a:gd name="connsiteY110" fmla="*/ 351499 h 662797"/>
              <a:gd name="connsiteX111" fmla="*/ 19150 w 662797"/>
              <a:gd name="connsiteY111" fmla="*/ 314860 h 662797"/>
              <a:gd name="connsiteX112" fmla="*/ 48092 w 662797"/>
              <a:gd name="connsiteY112" fmla="*/ 282612 h 662797"/>
              <a:gd name="connsiteX113" fmla="*/ 40482 w 662797"/>
              <a:gd name="connsiteY113" fmla="*/ 258049 h 662797"/>
              <a:gd name="connsiteX114" fmla="*/ 40379 w 662797"/>
              <a:gd name="connsiteY114" fmla="*/ 257020 h 662797"/>
              <a:gd name="connsiteX115" fmla="*/ 0 w 662797"/>
              <a:gd name="connsiteY115" fmla="*/ 243846 h 662797"/>
              <a:gd name="connsiteX116" fmla="*/ 0 w 662797"/>
              <a:gd name="connsiteY116" fmla="*/ 201538 h 662797"/>
              <a:gd name="connsiteX117" fmla="*/ 39887 w 662797"/>
              <a:gd name="connsiteY117" fmla="*/ 188525 h 662797"/>
              <a:gd name="connsiteX118" fmla="*/ 40482 w 662797"/>
              <a:gd name="connsiteY118" fmla="*/ 182606 h 662797"/>
              <a:gd name="connsiteX119" fmla="*/ 47394 w 662797"/>
              <a:gd name="connsiteY119" fmla="*/ 160296 h 662797"/>
              <a:gd name="connsiteX120" fmla="*/ 18623 w 662797"/>
              <a:gd name="connsiteY120" fmla="*/ 128239 h 662797"/>
              <a:gd name="connsiteX121" fmla="*/ 39734 w 662797"/>
              <a:gd name="connsiteY121" fmla="*/ 91599 h 662797"/>
              <a:gd name="connsiteX122" fmla="*/ 81170 w 662797"/>
              <a:gd name="connsiteY122" fmla="*/ 100398 h 662797"/>
              <a:gd name="connsiteX123" fmla="*/ 91397 w 662797"/>
              <a:gd name="connsiteY123" fmla="*/ 87979 h 662797"/>
              <a:gd name="connsiteX124" fmla="*/ 99872 w 662797"/>
              <a:gd name="connsiteY124" fmla="*/ 80971 h 662797"/>
              <a:gd name="connsiteX125" fmla="*/ 91018 w 662797"/>
              <a:gd name="connsiteY125" fmla="*/ 39103 h 662797"/>
              <a:gd name="connsiteX126" fmla="*/ 127582 w 662797"/>
              <a:gd name="connsiteY126" fmla="*/ 17949 h 662797"/>
              <a:gd name="connsiteX127" fmla="*/ 158213 w 662797"/>
              <a:gd name="connsiteY127" fmla="*/ 45551 h 662797"/>
              <a:gd name="connsiteX128" fmla="*/ 185832 w 662797"/>
              <a:gd name="connsiteY128" fmla="*/ 36960 h 662797"/>
              <a:gd name="connsiteX129" fmla="*/ 187270 w 662797"/>
              <a:gd name="connsiteY129" fmla="*/ 36815 h 66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662797" h="662797">
                <a:moveTo>
                  <a:pt x="514321" y="423487"/>
                </a:moveTo>
                <a:cubicBezTo>
                  <a:pt x="464053" y="423487"/>
                  <a:pt x="423302" y="464322"/>
                  <a:pt x="423302" y="514693"/>
                </a:cubicBezTo>
                <a:cubicBezTo>
                  <a:pt x="423302" y="565065"/>
                  <a:pt x="464053" y="605899"/>
                  <a:pt x="514321" y="605899"/>
                </a:cubicBezTo>
                <a:cubicBezTo>
                  <a:pt x="564589" y="605899"/>
                  <a:pt x="605340" y="565065"/>
                  <a:pt x="605340" y="514693"/>
                </a:cubicBezTo>
                <a:cubicBezTo>
                  <a:pt x="605340" y="464322"/>
                  <a:pt x="564589" y="423487"/>
                  <a:pt x="514321" y="423487"/>
                </a:cubicBezTo>
                <a:close/>
                <a:moveTo>
                  <a:pt x="499148" y="366589"/>
                </a:moveTo>
                <a:lnTo>
                  <a:pt x="527398" y="366589"/>
                </a:lnTo>
                <a:lnTo>
                  <a:pt x="535259" y="390784"/>
                </a:lnTo>
                <a:lnTo>
                  <a:pt x="540557" y="391319"/>
                </a:lnTo>
                <a:lnTo>
                  <a:pt x="557058" y="396452"/>
                </a:lnTo>
                <a:lnTo>
                  <a:pt x="576341" y="379075"/>
                </a:lnTo>
                <a:lnTo>
                  <a:pt x="600806" y="393229"/>
                </a:lnTo>
                <a:lnTo>
                  <a:pt x="595442" y="418593"/>
                </a:lnTo>
                <a:lnTo>
                  <a:pt x="603742" y="425455"/>
                </a:lnTo>
                <a:lnTo>
                  <a:pt x="610034" y="433096"/>
                </a:lnTo>
                <a:lnTo>
                  <a:pt x="635859" y="427612"/>
                </a:lnTo>
                <a:lnTo>
                  <a:pt x="649984" y="452128"/>
                </a:lnTo>
                <a:lnTo>
                  <a:pt x="632494" y="471616"/>
                </a:lnTo>
                <a:lnTo>
                  <a:pt x="637808" y="488769"/>
                </a:lnTo>
                <a:lnTo>
                  <a:pt x="638191" y="492578"/>
                </a:lnTo>
                <a:lnTo>
                  <a:pt x="662797" y="500606"/>
                </a:lnTo>
                <a:lnTo>
                  <a:pt x="662797" y="528914"/>
                </a:lnTo>
                <a:lnTo>
                  <a:pt x="638035" y="536993"/>
                </a:lnTo>
                <a:lnTo>
                  <a:pt x="637808" y="539247"/>
                </a:lnTo>
                <a:lnTo>
                  <a:pt x="632330" y="556930"/>
                </a:lnTo>
                <a:lnTo>
                  <a:pt x="650337" y="576994"/>
                </a:lnTo>
                <a:lnTo>
                  <a:pt x="636212" y="601509"/>
                </a:lnTo>
                <a:lnTo>
                  <a:pt x="609313" y="595797"/>
                </a:lnTo>
                <a:lnTo>
                  <a:pt x="603742" y="602562"/>
                </a:lnTo>
                <a:lnTo>
                  <a:pt x="596040" y="608930"/>
                </a:lnTo>
                <a:lnTo>
                  <a:pt x="601899" y="636634"/>
                </a:lnTo>
                <a:lnTo>
                  <a:pt x="577434" y="650788"/>
                </a:lnTo>
                <a:lnTo>
                  <a:pt x="556348" y="631786"/>
                </a:lnTo>
                <a:lnTo>
                  <a:pt x="540557" y="636698"/>
                </a:lnTo>
                <a:lnTo>
                  <a:pt x="537887" y="636968"/>
                </a:lnTo>
                <a:lnTo>
                  <a:pt x="529494" y="662797"/>
                </a:lnTo>
                <a:lnTo>
                  <a:pt x="501245" y="662797"/>
                </a:lnTo>
                <a:lnTo>
                  <a:pt x="492852" y="636968"/>
                </a:lnTo>
                <a:lnTo>
                  <a:pt x="490182" y="636698"/>
                </a:lnTo>
                <a:lnTo>
                  <a:pt x="473252" y="631432"/>
                </a:lnTo>
                <a:lnTo>
                  <a:pt x="452301" y="650311"/>
                </a:lnTo>
                <a:lnTo>
                  <a:pt x="427836" y="636158"/>
                </a:lnTo>
                <a:lnTo>
                  <a:pt x="433759" y="608152"/>
                </a:lnTo>
                <a:lnTo>
                  <a:pt x="426997" y="602562"/>
                </a:lnTo>
                <a:lnTo>
                  <a:pt x="421353" y="595707"/>
                </a:lnTo>
                <a:lnTo>
                  <a:pt x="392783" y="601774"/>
                </a:lnTo>
                <a:lnTo>
                  <a:pt x="378658" y="577259"/>
                </a:lnTo>
                <a:lnTo>
                  <a:pt x="398022" y="555682"/>
                </a:lnTo>
                <a:lnTo>
                  <a:pt x="392931" y="539247"/>
                </a:lnTo>
                <a:lnTo>
                  <a:pt x="392862" y="538559"/>
                </a:lnTo>
                <a:lnTo>
                  <a:pt x="365845" y="529744"/>
                </a:lnTo>
                <a:lnTo>
                  <a:pt x="365845" y="501437"/>
                </a:lnTo>
                <a:lnTo>
                  <a:pt x="392533" y="492729"/>
                </a:lnTo>
                <a:lnTo>
                  <a:pt x="392931" y="488769"/>
                </a:lnTo>
                <a:lnTo>
                  <a:pt x="397555" y="473842"/>
                </a:lnTo>
                <a:lnTo>
                  <a:pt x="378305" y="452392"/>
                </a:lnTo>
                <a:lnTo>
                  <a:pt x="392430" y="427877"/>
                </a:lnTo>
                <a:lnTo>
                  <a:pt x="420155" y="433765"/>
                </a:lnTo>
                <a:lnTo>
                  <a:pt x="426997" y="425455"/>
                </a:lnTo>
                <a:lnTo>
                  <a:pt x="432668" y="420766"/>
                </a:lnTo>
                <a:lnTo>
                  <a:pt x="426744" y="392752"/>
                </a:lnTo>
                <a:lnTo>
                  <a:pt x="451208" y="378599"/>
                </a:lnTo>
                <a:lnTo>
                  <a:pt x="471703" y="397067"/>
                </a:lnTo>
                <a:lnTo>
                  <a:pt x="490182" y="391319"/>
                </a:lnTo>
                <a:lnTo>
                  <a:pt x="491144" y="391222"/>
                </a:lnTo>
                <a:close/>
                <a:moveTo>
                  <a:pt x="221909" y="85038"/>
                </a:moveTo>
                <a:cubicBezTo>
                  <a:pt x="146779" y="85038"/>
                  <a:pt x="85874" y="146068"/>
                  <a:pt x="85874" y="221351"/>
                </a:cubicBezTo>
                <a:cubicBezTo>
                  <a:pt x="85874" y="296634"/>
                  <a:pt x="146779" y="357664"/>
                  <a:pt x="221909" y="357664"/>
                </a:cubicBezTo>
                <a:cubicBezTo>
                  <a:pt x="297040" y="357664"/>
                  <a:pt x="357945" y="296634"/>
                  <a:pt x="357945" y="221351"/>
                </a:cubicBezTo>
                <a:cubicBezTo>
                  <a:pt x="357945" y="146068"/>
                  <a:pt x="297040" y="85038"/>
                  <a:pt x="221909" y="85038"/>
                </a:cubicBezTo>
                <a:close/>
                <a:moveTo>
                  <a:pt x="199232" y="0"/>
                </a:moveTo>
                <a:lnTo>
                  <a:pt x="241453" y="0"/>
                </a:lnTo>
                <a:lnTo>
                  <a:pt x="253203" y="36160"/>
                </a:lnTo>
                <a:lnTo>
                  <a:pt x="261121" y="36960"/>
                </a:lnTo>
                <a:lnTo>
                  <a:pt x="285784" y="44632"/>
                </a:lnTo>
                <a:lnTo>
                  <a:pt x="314604" y="18661"/>
                </a:lnTo>
                <a:lnTo>
                  <a:pt x="351168" y="39815"/>
                </a:lnTo>
                <a:lnTo>
                  <a:pt x="343152" y="77723"/>
                </a:lnTo>
                <a:lnTo>
                  <a:pt x="355557" y="87979"/>
                </a:lnTo>
                <a:lnTo>
                  <a:pt x="364961" y="99400"/>
                </a:lnTo>
                <a:lnTo>
                  <a:pt x="403558" y="91203"/>
                </a:lnTo>
                <a:lnTo>
                  <a:pt x="424669" y="127843"/>
                </a:lnTo>
                <a:lnTo>
                  <a:pt x="398529" y="156970"/>
                </a:lnTo>
                <a:lnTo>
                  <a:pt x="406471" y="182606"/>
                </a:lnTo>
                <a:lnTo>
                  <a:pt x="407044" y="188299"/>
                </a:lnTo>
                <a:lnTo>
                  <a:pt x="443819" y="200297"/>
                </a:lnTo>
                <a:lnTo>
                  <a:pt x="443819" y="242605"/>
                </a:lnTo>
                <a:lnTo>
                  <a:pt x="406810" y="254680"/>
                </a:lnTo>
                <a:lnTo>
                  <a:pt x="406471" y="258049"/>
                </a:lnTo>
                <a:lnTo>
                  <a:pt x="398284" y="284477"/>
                </a:lnTo>
                <a:lnTo>
                  <a:pt x="425196" y="314464"/>
                </a:lnTo>
                <a:lnTo>
                  <a:pt x="404086" y="351103"/>
                </a:lnTo>
                <a:lnTo>
                  <a:pt x="363882" y="342566"/>
                </a:lnTo>
                <a:lnTo>
                  <a:pt x="355557" y="352677"/>
                </a:lnTo>
                <a:lnTo>
                  <a:pt x="344045" y="362194"/>
                </a:lnTo>
                <a:lnTo>
                  <a:pt x="352801" y="403600"/>
                </a:lnTo>
                <a:lnTo>
                  <a:pt x="316237" y="424753"/>
                </a:lnTo>
                <a:lnTo>
                  <a:pt x="284722" y="396354"/>
                </a:lnTo>
                <a:lnTo>
                  <a:pt x="261121" y="403695"/>
                </a:lnTo>
                <a:lnTo>
                  <a:pt x="257131" y="404098"/>
                </a:lnTo>
                <a:lnTo>
                  <a:pt x="244587" y="442702"/>
                </a:lnTo>
                <a:lnTo>
                  <a:pt x="202366" y="442702"/>
                </a:lnTo>
                <a:lnTo>
                  <a:pt x="189822" y="404098"/>
                </a:lnTo>
                <a:lnTo>
                  <a:pt x="185832" y="403695"/>
                </a:lnTo>
                <a:lnTo>
                  <a:pt x="160529" y="395824"/>
                </a:lnTo>
                <a:lnTo>
                  <a:pt x="129215" y="424041"/>
                </a:lnTo>
                <a:lnTo>
                  <a:pt x="92651" y="402888"/>
                </a:lnTo>
                <a:lnTo>
                  <a:pt x="101502" y="361032"/>
                </a:lnTo>
                <a:lnTo>
                  <a:pt x="91397" y="352677"/>
                </a:lnTo>
                <a:lnTo>
                  <a:pt x="82961" y="342432"/>
                </a:lnTo>
                <a:lnTo>
                  <a:pt x="40261" y="351499"/>
                </a:lnTo>
                <a:lnTo>
                  <a:pt x="19150" y="314860"/>
                </a:lnTo>
                <a:lnTo>
                  <a:pt x="48092" y="282612"/>
                </a:lnTo>
                <a:lnTo>
                  <a:pt x="40482" y="258049"/>
                </a:lnTo>
                <a:lnTo>
                  <a:pt x="40379" y="257020"/>
                </a:lnTo>
                <a:lnTo>
                  <a:pt x="0" y="243846"/>
                </a:lnTo>
                <a:lnTo>
                  <a:pt x="0" y="201538"/>
                </a:lnTo>
                <a:lnTo>
                  <a:pt x="39887" y="188525"/>
                </a:lnTo>
                <a:lnTo>
                  <a:pt x="40482" y="182606"/>
                </a:lnTo>
                <a:lnTo>
                  <a:pt x="47394" y="160296"/>
                </a:lnTo>
                <a:lnTo>
                  <a:pt x="18623" y="128239"/>
                </a:lnTo>
                <a:lnTo>
                  <a:pt x="39734" y="91599"/>
                </a:lnTo>
                <a:lnTo>
                  <a:pt x="81170" y="100398"/>
                </a:lnTo>
                <a:lnTo>
                  <a:pt x="91397" y="87979"/>
                </a:lnTo>
                <a:lnTo>
                  <a:pt x="99872" y="80971"/>
                </a:lnTo>
                <a:lnTo>
                  <a:pt x="91018" y="39103"/>
                </a:lnTo>
                <a:lnTo>
                  <a:pt x="127582" y="17949"/>
                </a:lnTo>
                <a:lnTo>
                  <a:pt x="158213" y="45551"/>
                </a:lnTo>
                <a:lnTo>
                  <a:pt x="185832" y="36960"/>
                </a:lnTo>
                <a:lnTo>
                  <a:pt x="187270" y="36815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sz="1867"/>
          </a:p>
        </p:txBody>
      </p:sp>
      <p:sp>
        <p:nvSpPr>
          <p:cNvPr id="15" name="îSḻidé">
            <a:extLst>
              <a:ext uri="{FF2B5EF4-FFF2-40B4-BE49-F238E27FC236}">
                <a16:creationId xmlns:a16="http://schemas.microsoft.com/office/drawing/2014/main" id="{425E39E1-BDF8-4572-847F-BAFB5CB04D10}"/>
              </a:ext>
            </a:extLst>
          </p:cNvPr>
          <p:cNvSpPr/>
          <p:nvPr/>
        </p:nvSpPr>
        <p:spPr>
          <a:xfrm>
            <a:off x="320630" y="2846532"/>
            <a:ext cx="662797" cy="662797"/>
          </a:xfrm>
          <a:custGeom>
            <a:avLst/>
            <a:gdLst>
              <a:gd name="connsiteX0" fmla="*/ 514321 w 662797"/>
              <a:gd name="connsiteY0" fmla="*/ 423487 h 662797"/>
              <a:gd name="connsiteX1" fmla="*/ 423302 w 662797"/>
              <a:gd name="connsiteY1" fmla="*/ 514693 h 662797"/>
              <a:gd name="connsiteX2" fmla="*/ 514321 w 662797"/>
              <a:gd name="connsiteY2" fmla="*/ 605899 h 662797"/>
              <a:gd name="connsiteX3" fmla="*/ 605340 w 662797"/>
              <a:gd name="connsiteY3" fmla="*/ 514693 h 662797"/>
              <a:gd name="connsiteX4" fmla="*/ 514321 w 662797"/>
              <a:gd name="connsiteY4" fmla="*/ 423487 h 662797"/>
              <a:gd name="connsiteX5" fmla="*/ 499148 w 662797"/>
              <a:gd name="connsiteY5" fmla="*/ 366589 h 662797"/>
              <a:gd name="connsiteX6" fmla="*/ 527398 w 662797"/>
              <a:gd name="connsiteY6" fmla="*/ 366589 h 662797"/>
              <a:gd name="connsiteX7" fmla="*/ 535259 w 662797"/>
              <a:gd name="connsiteY7" fmla="*/ 390784 h 662797"/>
              <a:gd name="connsiteX8" fmla="*/ 540557 w 662797"/>
              <a:gd name="connsiteY8" fmla="*/ 391319 h 662797"/>
              <a:gd name="connsiteX9" fmla="*/ 557058 w 662797"/>
              <a:gd name="connsiteY9" fmla="*/ 396452 h 662797"/>
              <a:gd name="connsiteX10" fmla="*/ 576341 w 662797"/>
              <a:gd name="connsiteY10" fmla="*/ 379075 h 662797"/>
              <a:gd name="connsiteX11" fmla="*/ 600806 w 662797"/>
              <a:gd name="connsiteY11" fmla="*/ 393229 h 662797"/>
              <a:gd name="connsiteX12" fmla="*/ 595442 w 662797"/>
              <a:gd name="connsiteY12" fmla="*/ 418593 h 662797"/>
              <a:gd name="connsiteX13" fmla="*/ 603742 w 662797"/>
              <a:gd name="connsiteY13" fmla="*/ 425455 h 662797"/>
              <a:gd name="connsiteX14" fmla="*/ 610034 w 662797"/>
              <a:gd name="connsiteY14" fmla="*/ 433096 h 662797"/>
              <a:gd name="connsiteX15" fmla="*/ 635859 w 662797"/>
              <a:gd name="connsiteY15" fmla="*/ 427612 h 662797"/>
              <a:gd name="connsiteX16" fmla="*/ 649984 w 662797"/>
              <a:gd name="connsiteY16" fmla="*/ 452128 h 662797"/>
              <a:gd name="connsiteX17" fmla="*/ 632494 w 662797"/>
              <a:gd name="connsiteY17" fmla="*/ 471616 h 662797"/>
              <a:gd name="connsiteX18" fmla="*/ 637808 w 662797"/>
              <a:gd name="connsiteY18" fmla="*/ 488769 h 662797"/>
              <a:gd name="connsiteX19" fmla="*/ 638191 w 662797"/>
              <a:gd name="connsiteY19" fmla="*/ 492578 h 662797"/>
              <a:gd name="connsiteX20" fmla="*/ 662797 w 662797"/>
              <a:gd name="connsiteY20" fmla="*/ 500606 h 662797"/>
              <a:gd name="connsiteX21" fmla="*/ 662797 w 662797"/>
              <a:gd name="connsiteY21" fmla="*/ 528914 h 662797"/>
              <a:gd name="connsiteX22" fmla="*/ 638035 w 662797"/>
              <a:gd name="connsiteY22" fmla="*/ 536993 h 662797"/>
              <a:gd name="connsiteX23" fmla="*/ 637808 w 662797"/>
              <a:gd name="connsiteY23" fmla="*/ 539247 h 662797"/>
              <a:gd name="connsiteX24" fmla="*/ 632330 w 662797"/>
              <a:gd name="connsiteY24" fmla="*/ 556930 h 662797"/>
              <a:gd name="connsiteX25" fmla="*/ 650337 w 662797"/>
              <a:gd name="connsiteY25" fmla="*/ 576994 h 662797"/>
              <a:gd name="connsiteX26" fmla="*/ 636212 w 662797"/>
              <a:gd name="connsiteY26" fmla="*/ 601509 h 662797"/>
              <a:gd name="connsiteX27" fmla="*/ 609313 w 662797"/>
              <a:gd name="connsiteY27" fmla="*/ 595797 h 662797"/>
              <a:gd name="connsiteX28" fmla="*/ 603742 w 662797"/>
              <a:gd name="connsiteY28" fmla="*/ 602562 h 662797"/>
              <a:gd name="connsiteX29" fmla="*/ 596040 w 662797"/>
              <a:gd name="connsiteY29" fmla="*/ 608930 h 662797"/>
              <a:gd name="connsiteX30" fmla="*/ 601899 w 662797"/>
              <a:gd name="connsiteY30" fmla="*/ 636634 h 662797"/>
              <a:gd name="connsiteX31" fmla="*/ 577434 w 662797"/>
              <a:gd name="connsiteY31" fmla="*/ 650788 h 662797"/>
              <a:gd name="connsiteX32" fmla="*/ 556348 w 662797"/>
              <a:gd name="connsiteY32" fmla="*/ 631786 h 662797"/>
              <a:gd name="connsiteX33" fmla="*/ 540557 w 662797"/>
              <a:gd name="connsiteY33" fmla="*/ 636698 h 662797"/>
              <a:gd name="connsiteX34" fmla="*/ 537887 w 662797"/>
              <a:gd name="connsiteY34" fmla="*/ 636968 h 662797"/>
              <a:gd name="connsiteX35" fmla="*/ 529494 w 662797"/>
              <a:gd name="connsiteY35" fmla="*/ 662797 h 662797"/>
              <a:gd name="connsiteX36" fmla="*/ 501245 w 662797"/>
              <a:gd name="connsiteY36" fmla="*/ 662797 h 662797"/>
              <a:gd name="connsiteX37" fmla="*/ 492852 w 662797"/>
              <a:gd name="connsiteY37" fmla="*/ 636968 h 662797"/>
              <a:gd name="connsiteX38" fmla="*/ 490182 w 662797"/>
              <a:gd name="connsiteY38" fmla="*/ 636698 h 662797"/>
              <a:gd name="connsiteX39" fmla="*/ 473252 w 662797"/>
              <a:gd name="connsiteY39" fmla="*/ 631432 h 662797"/>
              <a:gd name="connsiteX40" fmla="*/ 452301 w 662797"/>
              <a:gd name="connsiteY40" fmla="*/ 650311 h 662797"/>
              <a:gd name="connsiteX41" fmla="*/ 427836 w 662797"/>
              <a:gd name="connsiteY41" fmla="*/ 636158 h 662797"/>
              <a:gd name="connsiteX42" fmla="*/ 433759 w 662797"/>
              <a:gd name="connsiteY42" fmla="*/ 608152 h 662797"/>
              <a:gd name="connsiteX43" fmla="*/ 426997 w 662797"/>
              <a:gd name="connsiteY43" fmla="*/ 602562 h 662797"/>
              <a:gd name="connsiteX44" fmla="*/ 421353 w 662797"/>
              <a:gd name="connsiteY44" fmla="*/ 595707 h 662797"/>
              <a:gd name="connsiteX45" fmla="*/ 392783 w 662797"/>
              <a:gd name="connsiteY45" fmla="*/ 601774 h 662797"/>
              <a:gd name="connsiteX46" fmla="*/ 378658 w 662797"/>
              <a:gd name="connsiteY46" fmla="*/ 577259 h 662797"/>
              <a:gd name="connsiteX47" fmla="*/ 398022 w 662797"/>
              <a:gd name="connsiteY47" fmla="*/ 555682 h 662797"/>
              <a:gd name="connsiteX48" fmla="*/ 392931 w 662797"/>
              <a:gd name="connsiteY48" fmla="*/ 539247 h 662797"/>
              <a:gd name="connsiteX49" fmla="*/ 392862 w 662797"/>
              <a:gd name="connsiteY49" fmla="*/ 538559 h 662797"/>
              <a:gd name="connsiteX50" fmla="*/ 365845 w 662797"/>
              <a:gd name="connsiteY50" fmla="*/ 529744 h 662797"/>
              <a:gd name="connsiteX51" fmla="*/ 365845 w 662797"/>
              <a:gd name="connsiteY51" fmla="*/ 501437 h 662797"/>
              <a:gd name="connsiteX52" fmla="*/ 392533 w 662797"/>
              <a:gd name="connsiteY52" fmla="*/ 492729 h 662797"/>
              <a:gd name="connsiteX53" fmla="*/ 392931 w 662797"/>
              <a:gd name="connsiteY53" fmla="*/ 488769 h 662797"/>
              <a:gd name="connsiteX54" fmla="*/ 397555 w 662797"/>
              <a:gd name="connsiteY54" fmla="*/ 473842 h 662797"/>
              <a:gd name="connsiteX55" fmla="*/ 378305 w 662797"/>
              <a:gd name="connsiteY55" fmla="*/ 452392 h 662797"/>
              <a:gd name="connsiteX56" fmla="*/ 392430 w 662797"/>
              <a:gd name="connsiteY56" fmla="*/ 427877 h 662797"/>
              <a:gd name="connsiteX57" fmla="*/ 420155 w 662797"/>
              <a:gd name="connsiteY57" fmla="*/ 433765 h 662797"/>
              <a:gd name="connsiteX58" fmla="*/ 426997 w 662797"/>
              <a:gd name="connsiteY58" fmla="*/ 425455 h 662797"/>
              <a:gd name="connsiteX59" fmla="*/ 432668 w 662797"/>
              <a:gd name="connsiteY59" fmla="*/ 420766 h 662797"/>
              <a:gd name="connsiteX60" fmla="*/ 426744 w 662797"/>
              <a:gd name="connsiteY60" fmla="*/ 392752 h 662797"/>
              <a:gd name="connsiteX61" fmla="*/ 451208 w 662797"/>
              <a:gd name="connsiteY61" fmla="*/ 378599 h 662797"/>
              <a:gd name="connsiteX62" fmla="*/ 471703 w 662797"/>
              <a:gd name="connsiteY62" fmla="*/ 397067 h 662797"/>
              <a:gd name="connsiteX63" fmla="*/ 490182 w 662797"/>
              <a:gd name="connsiteY63" fmla="*/ 391319 h 662797"/>
              <a:gd name="connsiteX64" fmla="*/ 491144 w 662797"/>
              <a:gd name="connsiteY64" fmla="*/ 391222 h 662797"/>
              <a:gd name="connsiteX65" fmla="*/ 221909 w 662797"/>
              <a:gd name="connsiteY65" fmla="*/ 85038 h 662797"/>
              <a:gd name="connsiteX66" fmla="*/ 85874 w 662797"/>
              <a:gd name="connsiteY66" fmla="*/ 221351 h 662797"/>
              <a:gd name="connsiteX67" fmla="*/ 221909 w 662797"/>
              <a:gd name="connsiteY67" fmla="*/ 357664 h 662797"/>
              <a:gd name="connsiteX68" fmla="*/ 357945 w 662797"/>
              <a:gd name="connsiteY68" fmla="*/ 221351 h 662797"/>
              <a:gd name="connsiteX69" fmla="*/ 221909 w 662797"/>
              <a:gd name="connsiteY69" fmla="*/ 85038 h 662797"/>
              <a:gd name="connsiteX70" fmla="*/ 199232 w 662797"/>
              <a:gd name="connsiteY70" fmla="*/ 0 h 662797"/>
              <a:gd name="connsiteX71" fmla="*/ 241453 w 662797"/>
              <a:gd name="connsiteY71" fmla="*/ 0 h 662797"/>
              <a:gd name="connsiteX72" fmla="*/ 253203 w 662797"/>
              <a:gd name="connsiteY72" fmla="*/ 36160 h 662797"/>
              <a:gd name="connsiteX73" fmla="*/ 261121 w 662797"/>
              <a:gd name="connsiteY73" fmla="*/ 36960 h 662797"/>
              <a:gd name="connsiteX74" fmla="*/ 285784 w 662797"/>
              <a:gd name="connsiteY74" fmla="*/ 44632 h 662797"/>
              <a:gd name="connsiteX75" fmla="*/ 314604 w 662797"/>
              <a:gd name="connsiteY75" fmla="*/ 18661 h 662797"/>
              <a:gd name="connsiteX76" fmla="*/ 351168 w 662797"/>
              <a:gd name="connsiteY76" fmla="*/ 39815 h 662797"/>
              <a:gd name="connsiteX77" fmla="*/ 343152 w 662797"/>
              <a:gd name="connsiteY77" fmla="*/ 77723 h 662797"/>
              <a:gd name="connsiteX78" fmla="*/ 355557 w 662797"/>
              <a:gd name="connsiteY78" fmla="*/ 87979 h 662797"/>
              <a:gd name="connsiteX79" fmla="*/ 364961 w 662797"/>
              <a:gd name="connsiteY79" fmla="*/ 99400 h 662797"/>
              <a:gd name="connsiteX80" fmla="*/ 403558 w 662797"/>
              <a:gd name="connsiteY80" fmla="*/ 91203 h 662797"/>
              <a:gd name="connsiteX81" fmla="*/ 424669 w 662797"/>
              <a:gd name="connsiteY81" fmla="*/ 127843 h 662797"/>
              <a:gd name="connsiteX82" fmla="*/ 398529 w 662797"/>
              <a:gd name="connsiteY82" fmla="*/ 156970 h 662797"/>
              <a:gd name="connsiteX83" fmla="*/ 406471 w 662797"/>
              <a:gd name="connsiteY83" fmla="*/ 182606 h 662797"/>
              <a:gd name="connsiteX84" fmla="*/ 407044 w 662797"/>
              <a:gd name="connsiteY84" fmla="*/ 188299 h 662797"/>
              <a:gd name="connsiteX85" fmla="*/ 443819 w 662797"/>
              <a:gd name="connsiteY85" fmla="*/ 200297 h 662797"/>
              <a:gd name="connsiteX86" fmla="*/ 443819 w 662797"/>
              <a:gd name="connsiteY86" fmla="*/ 242605 h 662797"/>
              <a:gd name="connsiteX87" fmla="*/ 406810 w 662797"/>
              <a:gd name="connsiteY87" fmla="*/ 254680 h 662797"/>
              <a:gd name="connsiteX88" fmla="*/ 406471 w 662797"/>
              <a:gd name="connsiteY88" fmla="*/ 258049 h 662797"/>
              <a:gd name="connsiteX89" fmla="*/ 398284 w 662797"/>
              <a:gd name="connsiteY89" fmla="*/ 284477 h 662797"/>
              <a:gd name="connsiteX90" fmla="*/ 425196 w 662797"/>
              <a:gd name="connsiteY90" fmla="*/ 314464 h 662797"/>
              <a:gd name="connsiteX91" fmla="*/ 404086 w 662797"/>
              <a:gd name="connsiteY91" fmla="*/ 351103 h 662797"/>
              <a:gd name="connsiteX92" fmla="*/ 363882 w 662797"/>
              <a:gd name="connsiteY92" fmla="*/ 342566 h 662797"/>
              <a:gd name="connsiteX93" fmla="*/ 355557 w 662797"/>
              <a:gd name="connsiteY93" fmla="*/ 352677 h 662797"/>
              <a:gd name="connsiteX94" fmla="*/ 344045 w 662797"/>
              <a:gd name="connsiteY94" fmla="*/ 362194 h 662797"/>
              <a:gd name="connsiteX95" fmla="*/ 352801 w 662797"/>
              <a:gd name="connsiteY95" fmla="*/ 403600 h 662797"/>
              <a:gd name="connsiteX96" fmla="*/ 316237 w 662797"/>
              <a:gd name="connsiteY96" fmla="*/ 424753 h 662797"/>
              <a:gd name="connsiteX97" fmla="*/ 284722 w 662797"/>
              <a:gd name="connsiteY97" fmla="*/ 396354 h 662797"/>
              <a:gd name="connsiteX98" fmla="*/ 261121 w 662797"/>
              <a:gd name="connsiteY98" fmla="*/ 403695 h 662797"/>
              <a:gd name="connsiteX99" fmla="*/ 257131 w 662797"/>
              <a:gd name="connsiteY99" fmla="*/ 404098 h 662797"/>
              <a:gd name="connsiteX100" fmla="*/ 244587 w 662797"/>
              <a:gd name="connsiteY100" fmla="*/ 442702 h 662797"/>
              <a:gd name="connsiteX101" fmla="*/ 202366 w 662797"/>
              <a:gd name="connsiteY101" fmla="*/ 442702 h 662797"/>
              <a:gd name="connsiteX102" fmla="*/ 189822 w 662797"/>
              <a:gd name="connsiteY102" fmla="*/ 404098 h 662797"/>
              <a:gd name="connsiteX103" fmla="*/ 185832 w 662797"/>
              <a:gd name="connsiteY103" fmla="*/ 403695 h 662797"/>
              <a:gd name="connsiteX104" fmla="*/ 160529 w 662797"/>
              <a:gd name="connsiteY104" fmla="*/ 395824 h 662797"/>
              <a:gd name="connsiteX105" fmla="*/ 129215 w 662797"/>
              <a:gd name="connsiteY105" fmla="*/ 424041 h 662797"/>
              <a:gd name="connsiteX106" fmla="*/ 92651 w 662797"/>
              <a:gd name="connsiteY106" fmla="*/ 402888 h 662797"/>
              <a:gd name="connsiteX107" fmla="*/ 101502 w 662797"/>
              <a:gd name="connsiteY107" fmla="*/ 361032 h 662797"/>
              <a:gd name="connsiteX108" fmla="*/ 91397 w 662797"/>
              <a:gd name="connsiteY108" fmla="*/ 352677 h 662797"/>
              <a:gd name="connsiteX109" fmla="*/ 82961 w 662797"/>
              <a:gd name="connsiteY109" fmla="*/ 342432 h 662797"/>
              <a:gd name="connsiteX110" fmla="*/ 40261 w 662797"/>
              <a:gd name="connsiteY110" fmla="*/ 351499 h 662797"/>
              <a:gd name="connsiteX111" fmla="*/ 19150 w 662797"/>
              <a:gd name="connsiteY111" fmla="*/ 314860 h 662797"/>
              <a:gd name="connsiteX112" fmla="*/ 48092 w 662797"/>
              <a:gd name="connsiteY112" fmla="*/ 282612 h 662797"/>
              <a:gd name="connsiteX113" fmla="*/ 40482 w 662797"/>
              <a:gd name="connsiteY113" fmla="*/ 258049 h 662797"/>
              <a:gd name="connsiteX114" fmla="*/ 40379 w 662797"/>
              <a:gd name="connsiteY114" fmla="*/ 257020 h 662797"/>
              <a:gd name="connsiteX115" fmla="*/ 0 w 662797"/>
              <a:gd name="connsiteY115" fmla="*/ 243846 h 662797"/>
              <a:gd name="connsiteX116" fmla="*/ 0 w 662797"/>
              <a:gd name="connsiteY116" fmla="*/ 201538 h 662797"/>
              <a:gd name="connsiteX117" fmla="*/ 39887 w 662797"/>
              <a:gd name="connsiteY117" fmla="*/ 188525 h 662797"/>
              <a:gd name="connsiteX118" fmla="*/ 40482 w 662797"/>
              <a:gd name="connsiteY118" fmla="*/ 182606 h 662797"/>
              <a:gd name="connsiteX119" fmla="*/ 47394 w 662797"/>
              <a:gd name="connsiteY119" fmla="*/ 160296 h 662797"/>
              <a:gd name="connsiteX120" fmla="*/ 18623 w 662797"/>
              <a:gd name="connsiteY120" fmla="*/ 128239 h 662797"/>
              <a:gd name="connsiteX121" fmla="*/ 39734 w 662797"/>
              <a:gd name="connsiteY121" fmla="*/ 91599 h 662797"/>
              <a:gd name="connsiteX122" fmla="*/ 81170 w 662797"/>
              <a:gd name="connsiteY122" fmla="*/ 100398 h 662797"/>
              <a:gd name="connsiteX123" fmla="*/ 91397 w 662797"/>
              <a:gd name="connsiteY123" fmla="*/ 87979 h 662797"/>
              <a:gd name="connsiteX124" fmla="*/ 99872 w 662797"/>
              <a:gd name="connsiteY124" fmla="*/ 80971 h 662797"/>
              <a:gd name="connsiteX125" fmla="*/ 91018 w 662797"/>
              <a:gd name="connsiteY125" fmla="*/ 39103 h 662797"/>
              <a:gd name="connsiteX126" fmla="*/ 127582 w 662797"/>
              <a:gd name="connsiteY126" fmla="*/ 17949 h 662797"/>
              <a:gd name="connsiteX127" fmla="*/ 158213 w 662797"/>
              <a:gd name="connsiteY127" fmla="*/ 45551 h 662797"/>
              <a:gd name="connsiteX128" fmla="*/ 185832 w 662797"/>
              <a:gd name="connsiteY128" fmla="*/ 36960 h 662797"/>
              <a:gd name="connsiteX129" fmla="*/ 187270 w 662797"/>
              <a:gd name="connsiteY129" fmla="*/ 36815 h 66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662797" h="662797">
                <a:moveTo>
                  <a:pt x="514321" y="423487"/>
                </a:moveTo>
                <a:cubicBezTo>
                  <a:pt x="464053" y="423487"/>
                  <a:pt x="423302" y="464322"/>
                  <a:pt x="423302" y="514693"/>
                </a:cubicBezTo>
                <a:cubicBezTo>
                  <a:pt x="423302" y="565065"/>
                  <a:pt x="464053" y="605899"/>
                  <a:pt x="514321" y="605899"/>
                </a:cubicBezTo>
                <a:cubicBezTo>
                  <a:pt x="564589" y="605899"/>
                  <a:pt x="605340" y="565065"/>
                  <a:pt x="605340" y="514693"/>
                </a:cubicBezTo>
                <a:cubicBezTo>
                  <a:pt x="605340" y="464322"/>
                  <a:pt x="564589" y="423487"/>
                  <a:pt x="514321" y="423487"/>
                </a:cubicBezTo>
                <a:close/>
                <a:moveTo>
                  <a:pt x="499148" y="366589"/>
                </a:moveTo>
                <a:lnTo>
                  <a:pt x="527398" y="366589"/>
                </a:lnTo>
                <a:lnTo>
                  <a:pt x="535259" y="390784"/>
                </a:lnTo>
                <a:lnTo>
                  <a:pt x="540557" y="391319"/>
                </a:lnTo>
                <a:lnTo>
                  <a:pt x="557058" y="396452"/>
                </a:lnTo>
                <a:lnTo>
                  <a:pt x="576341" y="379075"/>
                </a:lnTo>
                <a:lnTo>
                  <a:pt x="600806" y="393229"/>
                </a:lnTo>
                <a:lnTo>
                  <a:pt x="595442" y="418593"/>
                </a:lnTo>
                <a:lnTo>
                  <a:pt x="603742" y="425455"/>
                </a:lnTo>
                <a:lnTo>
                  <a:pt x="610034" y="433096"/>
                </a:lnTo>
                <a:lnTo>
                  <a:pt x="635859" y="427612"/>
                </a:lnTo>
                <a:lnTo>
                  <a:pt x="649984" y="452128"/>
                </a:lnTo>
                <a:lnTo>
                  <a:pt x="632494" y="471616"/>
                </a:lnTo>
                <a:lnTo>
                  <a:pt x="637808" y="488769"/>
                </a:lnTo>
                <a:lnTo>
                  <a:pt x="638191" y="492578"/>
                </a:lnTo>
                <a:lnTo>
                  <a:pt x="662797" y="500606"/>
                </a:lnTo>
                <a:lnTo>
                  <a:pt x="662797" y="528914"/>
                </a:lnTo>
                <a:lnTo>
                  <a:pt x="638035" y="536993"/>
                </a:lnTo>
                <a:lnTo>
                  <a:pt x="637808" y="539247"/>
                </a:lnTo>
                <a:lnTo>
                  <a:pt x="632330" y="556930"/>
                </a:lnTo>
                <a:lnTo>
                  <a:pt x="650337" y="576994"/>
                </a:lnTo>
                <a:lnTo>
                  <a:pt x="636212" y="601509"/>
                </a:lnTo>
                <a:lnTo>
                  <a:pt x="609313" y="595797"/>
                </a:lnTo>
                <a:lnTo>
                  <a:pt x="603742" y="602562"/>
                </a:lnTo>
                <a:lnTo>
                  <a:pt x="596040" y="608930"/>
                </a:lnTo>
                <a:lnTo>
                  <a:pt x="601899" y="636634"/>
                </a:lnTo>
                <a:lnTo>
                  <a:pt x="577434" y="650788"/>
                </a:lnTo>
                <a:lnTo>
                  <a:pt x="556348" y="631786"/>
                </a:lnTo>
                <a:lnTo>
                  <a:pt x="540557" y="636698"/>
                </a:lnTo>
                <a:lnTo>
                  <a:pt x="537887" y="636968"/>
                </a:lnTo>
                <a:lnTo>
                  <a:pt x="529494" y="662797"/>
                </a:lnTo>
                <a:lnTo>
                  <a:pt x="501245" y="662797"/>
                </a:lnTo>
                <a:lnTo>
                  <a:pt x="492852" y="636968"/>
                </a:lnTo>
                <a:lnTo>
                  <a:pt x="490182" y="636698"/>
                </a:lnTo>
                <a:lnTo>
                  <a:pt x="473252" y="631432"/>
                </a:lnTo>
                <a:lnTo>
                  <a:pt x="452301" y="650311"/>
                </a:lnTo>
                <a:lnTo>
                  <a:pt x="427836" y="636158"/>
                </a:lnTo>
                <a:lnTo>
                  <a:pt x="433759" y="608152"/>
                </a:lnTo>
                <a:lnTo>
                  <a:pt x="426997" y="602562"/>
                </a:lnTo>
                <a:lnTo>
                  <a:pt x="421353" y="595707"/>
                </a:lnTo>
                <a:lnTo>
                  <a:pt x="392783" y="601774"/>
                </a:lnTo>
                <a:lnTo>
                  <a:pt x="378658" y="577259"/>
                </a:lnTo>
                <a:lnTo>
                  <a:pt x="398022" y="555682"/>
                </a:lnTo>
                <a:lnTo>
                  <a:pt x="392931" y="539247"/>
                </a:lnTo>
                <a:lnTo>
                  <a:pt x="392862" y="538559"/>
                </a:lnTo>
                <a:lnTo>
                  <a:pt x="365845" y="529744"/>
                </a:lnTo>
                <a:lnTo>
                  <a:pt x="365845" y="501437"/>
                </a:lnTo>
                <a:lnTo>
                  <a:pt x="392533" y="492729"/>
                </a:lnTo>
                <a:lnTo>
                  <a:pt x="392931" y="488769"/>
                </a:lnTo>
                <a:lnTo>
                  <a:pt x="397555" y="473842"/>
                </a:lnTo>
                <a:lnTo>
                  <a:pt x="378305" y="452392"/>
                </a:lnTo>
                <a:lnTo>
                  <a:pt x="392430" y="427877"/>
                </a:lnTo>
                <a:lnTo>
                  <a:pt x="420155" y="433765"/>
                </a:lnTo>
                <a:lnTo>
                  <a:pt x="426997" y="425455"/>
                </a:lnTo>
                <a:lnTo>
                  <a:pt x="432668" y="420766"/>
                </a:lnTo>
                <a:lnTo>
                  <a:pt x="426744" y="392752"/>
                </a:lnTo>
                <a:lnTo>
                  <a:pt x="451208" y="378599"/>
                </a:lnTo>
                <a:lnTo>
                  <a:pt x="471703" y="397067"/>
                </a:lnTo>
                <a:lnTo>
                  <a:pt x="490182" y="391319"/>
                </a:lnTo>
                <a:lnTo>
                  <a:pt x="491144" y="391222"/>
                </a:lnTo>
                <a:close/>
                <a:moveTo>
                  <a:pt x="221909" y="85038"/>
                </a:moveTo>
                <a:cubicBezTo>
                  <a:pt x="146779" y="85038"/>
                  <a:pt x="85874" y="146068"/>
                  <a:pt x="85874" y="221351"/>
                </a:cubicBezTo>
                <a:cubicBezTo>
                  <a:pt x="85874" y="296634"/>
                  <a:pt x="146779" y="357664"/>
                  <a:pt x="221909" y="357664"/>
                </a:cubicBezTo>
                <a:cubicBezTo>
                  <a:pt x="297040" y="357664"/>
                  <a:pt x="357945" y="296634"/>
                  <a:pt x="357945" y="221351"/>
                </a:cubicBezTo>
                <a:cubicBezTo>
                  <a:pt x="357945" y="146068"/>
                  <a:pt x="297040" y="85038"/>
                  <a:pt x="221909" y="85038"/>
                </a:cubicBezTo>
                <a:close/>
                <a:moveTo>
                  <a:pt x="199232" y="0"/>
                </a:moveTo>
                <a:lnTo>
                  <a:pt x="241453" y="0"/>
                </a:lnTo>
                <a:lnTo>
                  <a:pt x="253203" y="36160"/>
                </a:lnTo>
                <a:lnTo>
                  <a:pt x="261121" y="36960"/>
                </a:lnTo>
                <a:lnTo>
                  <a:pt x="285784" y="44632"/>
                </a:lnTo>
                <a:lnTo>
                  <a:pt x="314604" y="18661"/>
                </a:lnTo>
                <a:lnTo>
                  <a:pt x="351168" y="39815"/>
                </a:lnTo>
                <a:lnTo>
                  <a:pt x="343152" y="77723"/>
                </a:lnTo>
                <a:lnTo>
                  <a:pt x="355557" y="87979"/>
                </a:lnTo>
                <a:lnTo>
                  <a:pt x="364961" y="99400"/>
                </a:lnTo>
                <a:lnTo>
                  <a:pt x="403558" y="91203"/>
                </a:lnTo>
                <a:lnTo>
                  <a:pt x="424669" y="127843"/>
                </a:lnTo>
                <a:lnTo>
                  <a:pt x="398529" y="156970"/>
                </a:lnTo>
                <a:lnTo>
                  <a:pt x="406471" y="182606"/>
                </a:lnTo>
                <a:lnTo>
                  <a:pt x="407044" y="188299"/>
                </a:lnTo>
                <a:lnTo>
                  <a:pt x="443819" y="200297"/>
                </a:lnTo>
                <a:lnTo>
                  <a:pt x="443819" y="242605"/>
                </a:lnTo>
                <a:lnTo>
                  <a:pt x="406810" y="254680"/>
                </a:lnTo>
                <a:lnTo>
                  <a:pt x="406471" y="258049"/>
                </a:lnTo>
                <a:lnTo>
                  <a:pt x="398284" y="284477"/>
                </a:lnTo>
                <a:lnTo>
                  <a:pt x="425196" y="314464"/>
                </a:lnTo>
                <a:lnTo>
                  <a:pt x="404086" y="351103"/>
                </a:lnTo>
                <a:lnTo>
                  <a:pt x="363882" y="342566"/>
                </a:lnTo>
                <a:lnTo>
                  <a:pt x="355557" y="352677"/>
                </a:lnTo>
                <a:lnTo>
                  <a:pt x="344045" y="362194"/>
                </a:lnTo>
                <a:lnTo>
                  <a:pt x="352801" y="403600"/>
                </a:lnTo>
                <a:lnTo>
                  <a:pt x="316237" y="424753"/>
                </a:lnTo>
                <a:lnTo>
                  <a:pt x="284722" y="396354"/>
                </a:lnTo>
                <a:lnTo>
                  <a:pt x="261121" y="403695"/>
                </a:lnTo>
                <a:lnTo>
                  <a:pt x="257131" y="404098"/>
                </a:lnTo>
                <a:lnTo>
                  <a:pt x="244587" y="442702"/>
                </a:lnTo>
                <a:lnTo>
                  <a:pt x="202366" y="442702"/>
                </a:lnTo>
                <a:lnTo>
                  <a:pt x="189822" y="404098"/>
                </a:lnTo>
                <a:lnTo>
                  <a:pt x="185832" y="403695"/>
                </a:lnTo>
                <a:lnTo>
                  <a:pt x="160529" y="395824"/>
                </a:lnTo>
                <a:lnTo>
                  <a:pt x="129215" y="424041"/>
                </a:lnTo>
                <a:lnTo>
                  <a:pt x="92651" y="402888"/>
                </a:lnTo>
                <a:lnTo>
                  <a:pt x="101502" y="361032"/>
                </a:lnTo>
                <a:lnTo>
                  <a:pt x="91397" y="352677"/>
                </a:lnTo>
                <a:lnTo>
                  <a:pt x="82961" y="342432"/>
                </a:lnTo>
                <a:lnTo>
                  <a:pt x="40261" y="351499"/>
                </a:lnTo>
                <a:lnTo>
                  <a:pt x="19150" y="314860"/>
                </a:lnTo>
                <a:lnTo>
                  <a:pt x="48092" y="282612"/>
                </a:lnTo>
                <a:lnTo>
                  <a:pt x="40482" y="258049"/>
                </a:lnTo>
                <a:lnTo>
                  <a:pt x="40379" y="257020"/>
                </a:lnTo>
                <a:lnTo>
                  <a:pt x="0" y="243846"/>
                </a:lnTo>
                <a:lnTo>
                  <a:pt x="0" y="201538"/>
                </a:lnTo>
                <a:lnTo>
                  <a:pt x="39887" y="188525"/>
                </a:lnTo>
                <a:lnTo>
                  <a:pt x="40482" y="182606"/>
                </a:lnTo>
                <a:lnTo>
                  <a:pt x="47394" y="160296"/>
                </a:lnTo>
                <a:lnTo>
                  <a:pt x="18623" y="128239"/>
                </a:lnTo>
                <a:lnTo>
                  <a:pt x="39734" y="91599"/>
                </a:lnTo>
                <a:lnTo>
                  <a:pt x="81170" y="100398"/>
                </a:lnTo>
                <a:lnTo>
                  <a:pt x="91397" y="87979"/>
                </a:lnTo>
                <a:lnTo>
                  <a:pt x="99872" y="80971"/>
                </a:lnTo>
                <a:lnTo>
                  <a:pt x="91018" y="39103"/>
                </a:lnTo>
                <a:lnTo>
                  <a:pt x="127582" y="17949"/>
                </a:lnTo>
                <a:lnTo>
                  <a:pt x="158213" y="45551"/>
                </a:lnTo>
                <a:lnTo>
                  <a:pt x="185832" y="36960"/>
                </a:lnTo>
                <a:lnTo>
                  <a:pt x="187270" y="36815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sz="1867"/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b1f06931-d8e2-4615-8800-a95fa27ec25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>
            <a:extLst>
              <a:ext uri="{FF2B5EF4-FFF2-40B4-BE49-F238E27FC236}">
                <a16:creationId xmlns:a16="http://schemas.microsoft.com/office/drawing/2014/main" id="{E010B86F-142F-464A-9805-AD976A06F635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87508" y="461036"/>
            <a:ext cx="10850563" cy="5485415"/>
            <a:chOff x="-65634" y="717586"/>
            <a:chExt cx="10850563" cy="5485415"/>
          </a:xfrm>
        </p:grpSpPr>
        <p:sp>
          <p:nvSpPr>
            <p:cNvPr id="5" name="iŝḷiḍe">
              <a:extLst>
                <a:ext uri="{FF2B5EF4-FFF2-40B4-BE49-F238E27FC236}">
                  <a16:creationId xmlns:a16="http://schemas.microsoft.com/office/drawing/2014/main" id="{69A45B56-1370-426C-A361-37D1D60B3173}"/>
                </a:ext>
              </a:extLst>
            </p:cNvPr>
            <p:cNvSpPr/>
            <p:nvPr/>
          </p:nvSpPr>
          <p:spPr bwMode="auto">
            <a:xfrm>
              <a:off x="-65634" y="717586"/>
              <a:ext cx="10850563" cy="125920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noFill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altLang="zh-CN" sz="2800" b="1" dirty="0" smtClean="0">
                  <a:solidFill>
                    <a:schemeClr val="accent2">
                      <a:lumMod val="50000"/>
                    </a:schemeClr>
                  </a:solidFill>
                  <a:latin typeface="Cambria" pitchFamily="18" charset="0"/>
                  <a:ea typeface="Cambria" pitchFamily="18" charset="0"/>
                </a:rPr>
                <a:t>Данные опроса педагогических работников Пермского края:</a:t>
              </a:r>
              <a:endParaRPr lang="zh-CN" altLang="en-US" sz="28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6" name="íṧlîḍé">
              <a:extLst>
                <a:ext uri="{FF2B5EF4-FFF2-40B4-BE49-F238E27FC236}">
                  <a16:creationId xmlns:a16="http://schemas.microsoft.com/office/drawing/2014/main" id="{136CA2CE-8DBA-4C17-B679-6852D4CCD0C3}"/>
                </a:ext>
              </a:extLst>
            </p:cNvPr>
            <p:cNvSpPr/>
            <p:nvPr/>
          </p:nvSpPr>
          <p:spPr>
            <a:xfrm rot="8100000">
              <a:off x="929117" y="2566127"/>
              <a:ext cx="2980979" cy="3224496"/>
            </a:xfrm>
            <a:custGeom>
              <a:avLst/>
              <a:gdLst>
                <a:gd name="connsiteX0" fmla="*/ 0 w 1544063"/>
                <a:gd name="connsiteY0" fmla="*/ 1544063 h 1544063"/>
                <a:gd name="connsiteX1" fmla="*/ 0 w 1544063"/>
                <a:gd name="connsiteY1" fmla="*/ 0 h 1544063"/>
                <a:gd name="connsiteX2" fmla="*/ 252342 w 1544063"/>
                <a:gd name="connsiteY2" fmla="*/ 252342 h 1544063"/>
                <a:gd name="connsiteX3" fmla="*/ 252342 w 1544063"/>
                <a:gd name="connsiteY3" fmla="*/ 1266485 h 1544063"/>
                <a:gd name="connsiteX4" fmla="*/ 1266485 w 1544063"/>
                <a:gd name="connsiteY4" fmla="*/ 1266485 h 1544063"/>
                <a:gd name="connsiteX5" fmla="*/ 1544063 w 1544063"/>
                <a:gd name="connsiteY5" fmla="*/ 1544063 h 1544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4063" h="1544063">
                  <a:moveTo>
                    <a:pt x="0" y="1544063"/>
                  </a:moveTo>
                  <a:lnTo>
                    <a:pt x="0" y="0"/>
                  </a:lnTo>
                  <a:lnTo>
                    <a:pt x="252342" y="252342"/>
                  </a:lnTo>
                  <a:lnTo>
                    <a:pt x="252342" y="1266485"/>
                  </a:lnTo>
                  <a:lnTo>
                    <a:pt x="1266485" y="1266485"/>
                  </a:lnTo>
                  <a:lnTo>
                    <a:pt x="1544063" y="154406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7" name="iṣliḓè">
              <a:extLst>
                <a:ext uri="{FF2B5EF4-FFF2-40B4-BE49-F238E27FC236}">
                  <a16:creationId xmlns:a16="http://schemas.microsoft.com/office/drawing/2014/main" id="{89F0CD70-7E4E-4EBB-89EC-D5260AD4ACA0}"/>
                </a:ext>
              </a:extLst>
            </p:cNvPr>
            <p:cNvSpPr/>
            <p:nvPr/>
          </p:nvSpPr>
          <p:spPr>
            <a:xfrm rot="8100000">
              <a:off x="5123796" y="3026209"/>
              <a:ext cx="2426173" cy="2514112"/>
            </a:xfrm>
            <a:custGeom>
              <a:avLst/>
              <a:gdLst>
                <a:gd name="connsiteX0" fmla="*/ 0 w 1544063"/>
                <a:gd name="connsiteY0" fmla="*/ 1544063 h 1544063"/>
                <a:gd name="connsiteX1" fmla="*/ 0 w 1544063"/>
                <a:gd name="connsiteY1" fmla="*/ 0 h 1544063"/>
                <a:gd name="connsiteX2" fmla="*/ 252342 w 1544063"/>
                <a:gd name="connsiteY2" fmla="*/ 252342 h 1544063"/>
                <a:gd name="connsiteX3" fmla="*/ 252342 w 1544063"/>
                <a:gd name="connsiteY3" fmla="*/ 1266485 h 1544063"/>
                <a:gd name="connsiteX4" fmla="*/ 1266485 w 1544063"/>
                <a:gd name="connsiteY4" fmla="*/ 1266485 h 1544063"/>
                <a:gd name="connsiteX5" fmla="*/ 1544063 w 1544063"/>
                <a:gd name="connsiteY5" fmla="*/ 1544063 h 1544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4063" h="1544063">
                  <a:moveTo>
                    <a:pt x="0" y="1544063"/>
                  </a:moveTo>
                  <a:lnTo>
                    <a:pt x="0" y="0"/>
                  </a:lnTo>
                  <a:lnTo>
                    <a:pt x="252342" y="252342"/>
                  </a:lnTo>
                  <a:lnTo>
                    <a:pt x="252342" y="1266485"/>
                  </a:lnTo>
                  <a:lnTo>
                    <a:pt x="1266485" y="1266485"/>
                  </a:lnTo>
                  <a:lnTo>
                    <a:pt x="1544063" y="154406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8" name="ïṧļîḓe">
              <a:extLst>
                <a:ext uri="{FF2B5EF4-FFF2-40B4-BE49-F238E27FC236}">
                  <a16:creationId xmlns:a16="http://schemas.microsoft.com/office/drawing/2014/main" id="{78B550F0-D152-43C0-8FA8-6A58207FB58B}"/>
                </a:ext>
              </a:extLst>
            </p:cNvPr>
            <p:cNvSpPr/>
            <p:nvPr/>
          </p:nvSpPr>
          <p:spPr>
            <a:xfrm rot="8100000">
              <a:off x="8455983" y="3415013"/>
              <a:ext cx="1738204" cy="1847367"/>
            </a:xfrm>
            <a:custGeom>
              <a:avLst/>
              <a:gdLst>
                <a:gd name="connsiteX0" fmla="*/ 0 w 1544063"/>
                <a:gd name="connsiteY0" fmla="*/ 1544063 h 1544063"/>
                <a:gd name="connsiteX1" fmla="*/ 0 w 1544063"/>
                <a:gd name="connsiteY1" fmla="*/ 0 h 1544063"/>
                <a:gd name="connsiteX2" fmla="*/ 252342 w 1544063"/>
                <a:gd name="connsiteY2" fmla="*/ 252342 h 1544063"/>
                <a:gd name="connsiteX3" fmla="*/ 252342 w 1544063"/>
                <a:gd name="connsiteY3" fmla="*/ 1266485 h 1544063"/>
                <a:gd name="connsiteX4" fmla="*/ 1266485 w 1544063"/>
                <a:gd name="connsiteY4" fmla="*/ 1266485 h 1544063"/>
                <a:gd name="connsiteX5" fmla="*/ 1544063 w 1544063"/>
                <a:gd name="connsiteY5" fmla="*/ 1544063 h 1544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4063" h="1544063">
                  <a:moveTo>
                    <a:pt x="0" y="1544063"/>
                  </a:moveTo>
                  <a:lnTo>
                    <a:pt x="0" y="0"/>
                  </a:lnTo>
                  <a:lnTo>
                    <a:pt x="252342" y="252342"/>
                  </a:lnTo>
                  <a:lnTo>
                    <a:pt x="252342" y="1266485"/>
                  </a:lnTo>
                  <a:lnTo>
                    <a:pt x="1266485" y="1266485"/>
                  </a:lnTo>
                  <a:lnTo>
                    <a:pt x="1544063" y="154406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9" name="ïš1îḋè">
              <a:extLst>
                <a:ext uri="{FF2B5EF4-FFF2-40B4-BE49-F238E27FC236}">
                  <a16:creationId xmlns:a16="http://schemas.microsoft.com/office/drawing/2014/main" id="{CA45708F-4A0E-4E5D-A385-D4707C55F211}"/>
                </a:ext>
              </a:extLst>
            </p:cNvPr>
            <p:cNvSpPr/>
            <p:nvPr/>
          </p:nvSpPr>
          <p:spPr>
            <a:xfrm>
              <a:off x="9089515" y="3666279"/>
              <a:ext cx="662797" cy="662797"/>
            </a:xfrm>
            <a:custGeom>
              <a:avLst/>
              <a:gdLst>
                <a:gd name="connsiteX0" fmla="*/ 514321 w 662797"/>
                <a:gd name="connsiteY0" fmla="*/ 423487 h 662797"/>
                <a:gd name="connsiteX1" fmla="*/ 423302 w 662797"/>
                <a:gd name="connsiteY1" fmla="*/ 514693 h 662797"/>
                <a:gd name="connsiteX2" fmla="*/ 514321 w 662797"/>
                <a:gd name="connsiteY2" fmla="*/ 605899 h 662797"/>
                <a:gd name="connsiteX3" fmla="*/ 605340 w 662797"/>
                <a:gd name="connsiteY3" fmla="*/ 514693 h 662797"/>
                <a:gd name="connsiteX4" fmla="*/ 514321 w 662797"/>
                <a:gd name="connsiteY4" fmla="*/ 423487 h 662797"/>
                <a:gd name="connsiteX5" fmla="*/ 499148 w 662797"/>
                <a:gd name="connsiteY5" fmla="*/ 366589 h 662797"/>
                <a:gd name="connsiteX6" fmla="*/ 527398 w 662797"/>
                <a:gd name="connsiteY6" fmla="*/ 366589 h 662797"/>
                <a:gd name="connsiteX7" fmla="*/ 535259 w 662797"/>
                <a:gd name="connsiteY7" fmla="*/ 390784 h 662797"/>
                <a:gd name="connsiteX8" fmla="*/ 540557 w 662797"/>
                <a:gd name="connsiteY8" fmla="*/ 391319 h 662797"/>
                <a:gd name="connsiteX9" fmla="*/ 557058 w 662797"/>
                <a:gd name="connsiteY9" fmla="*/ 396452 h 662797"/>
                <a:gd name="connsiteX10" fmla="*/ 576341 w 662797"/>
                <a:gd name="connsiteY10" fmla="*/ 379075 h 662797"/>
                <a:gd name="connsiteX11" fmla="*/ 600806 w 662797"/>
                <a:gd name="connsiteY11" fmla="*/ 393229 h 662797"/>
                <a:gd name="connsiteX12" fmla="*/ 595442 w 662797"/>
                <a:gd name="connsiteY12" fmla="*/ 418593 h 662797"/>
                <a:gd name="connsiteX13" fmla="*/ 603742 w 662797"/>
                <a:gd name="connsiteY13" fmla="*/ 425455 h 662797"/>
                <a:gd name="connsiteX14" fmla="*/ 610034 w 662797"/>
                <a:gd name="connsiteY14" fmla="*/ 433096 h 662797"/>
                <a:gd name="connsiteX15" fmla="*/ 635859 w 662797"/>
                <a:gd name="connsiteY15" fmla="*/ 427612 h 662797"/>
                <a:gd name="connsiteX16" fmla="*/ 649984 w 662797"/>
                <a:gd name="connsiteY16" fmla="*/ 452128 h 662797"/>
                <a:gd name="connsiteX17" fmla="*/ 632494 w 662797"/>
                <a:gd name="connsiteY17" fmla="*/ 471616 h 662797"/>
                <a:gd name="connsiteX18" fmla="*/ 637808 w 662797"/>
                <a:gd name="connsiteY18" fmla="*/ 488769 h 662797"/>
                <a:gd name="connsiteX19" fmla="*/ 638191 w 662797"/>
                <a:gd name="connsiteY19" fmla="*/ 492578 h 662797"/>
                <a:gd name="connsiteX20" fmla="*/ 662797 w 662797"/>
                <a:gd name="connsiteY20" fmla="*/ 500606 h 662797"/>
                <a:gd name="connsiteX21" fmla="*/ 662797 w 662797"/>
                <a:gd name="connsiteY21" fmla="*/ 528914 h 662797"/>
                <a:gd name="connsiteX22" fmla="*/ 638035 w 662797"/>
                <a:gd name="connsiteY22" fmla="*/ 536993 h 662797"/>
                <a:gd name="connsiteX23" fmla="*/ 637808 w 662797"/>
                <a:gd name="connsiteY23" fmla="*/ 539247 h 662797"/>
                <a:gd name="connsiteX24" fmla="*/ 632330 w 662797"/>
                <a:gd name="connsiteY24" fmla="*/ 556930 h 662797"/>
                <a:gd name="connsiteX25" fmla="*/ 650337 w 662797"/>
                <a:gd name="connsiteY25" fmla="*/ 576994 h 662797"/>
                <a:gd name="connsiteX26" fmla="*/ 636212 w 662797"/>
                <a:gd name="connsiteY26" fmla="*/ 601509 h 662797"/>
                <a:gd name="connsiteX27" fmla="*/ 609313 w 662797"/>
                <a:gd name="connsiteY27" fmla="*/ 595797 h 662797"/>
                <a:gd name="connsiteX28" fmla="*/ 603742 w 662797"/>
                <a:gd name="connsiteY28" fmla="*/ 602562 h 662797"/>
                <a:gd name="connsiteX29" fmla="*/ 596040 w 662797"/>
                <a:gd name="connsiteY29" fmla="*/ 608930 h 662797"/>
                <a:gd name="connsiteX30" fmla="*/ 601899 w 662797"/>
                <a:gd name="connsiteY30" fmla="*/ 636634 h 662797"/>
                <a:gd name="connsiteX31" fmla="*/ 577434 w 662797"/>
                <a:gd name="connsiteY31" fmla="*/ 650788 h 662797"/>
                <a:gd name="connsiteX32" fmla="*/ 556348 w 662797"/>
                <a:gd name="connsiteY32" fmla="*/ 631786 h 662797"/>
                <a:gd name="connsiteX33" fmla="*/ 540557 w 662797"/>
                <a:gd name="connsiteY33" fmla="*/ 636698 h 662797"/>
                <a:gd name="connsiteX34" fmla="*/ 537887 w 662797"/>
                <a:gd name="connsiteY34" fmla="*/ 636968 h 662797"/>
                <a:gd name="connsiteX35" fmla="*/ 529494 w 662797"/>
                <a:gd name="connsiteY35" fmla="*/ 662797 h 662797"/>
                <a:gd name="connsiteX36" fmla="*/ 501245 w 662797"/>
                <a:gd name="connsiteY36" fmla="*/ 662797 h 662797"/>
                <a:gd name="connsiteX37" fmla="*/ 492852 w 662797"/>
                <a:gd name="connsiteY37" fmla="*/ 636968 h 662797"/>
                <a:gd name="connsiteX38" fmla="*/ 490182 w 662797"/>
                <a:gd name="connsiteY38" fmla="*/ 636698 h 662797"/>
                <a:gd name="connsiteX39" fmla="*/ 473252 w 662797"/>
                <a:gd name="connsiteY39" fmla="*/ 631432 h 662797"/>
                <a:gd name="connsiteX40" fmla="*/ 452301 w 662797"/>
                <a:gd name="connsiteY40" fmla="*/ 650311 h 662797"/>
                <a:gd name="connsiteX41" fmla="*/ 427836 w 662797"/>
                <a:gd name="connsiteY41" fmla="*/ 636158 h 662797"/>
                <a:gd name="connsiteX42" fmla="*/ 433759 w 662797"/>
                <a:gd name="connsiteY42" fmla="*/ 608152 h 662797"/>
                <a:gd name="connsiteX43" fmla="*/ 426997 w 662797"/>
                <a:gd name="connsiteY43" fmla="*/ 602562 h 662797"/>
                <a:gd name="connsiteX44" fmla="*/ 421353 w 662797"/>
                <a:gd name="connsiteY44" fmla="*/ 595707 h 662797"/>
                <a:gd name="connsiteX45" fmla="*/ 392783 w 662797"/>
                <a:gd name="connsiteY45" fmla="*/ 601774 h 662797"/>
                <a:gd name="connsiteX46" fmla="*/ 378658 w 662797"/>
                <a:gd name="connsiteY46" fmla="*/ 577259 h 662797"/>
                <a:gd name="connsiteX47" fmla="*/ 398022 w 662797"/>
                <a:gd name="connsiteY47" fmla="*/ 555682 h 662797"/>
                <a:gd name="connsiteX48" fmla="*/ 392931 w 662797"/>
                <a:gd name="connsiteY48" fmla="*/ 539247 h 662797"/>
                <a:gd name="connsiteX49" fmla="*/ 392862 w 662797"/>
                <a:gd name="connsiteY49" fmla="*/ 538559 h 662797"/>
                <a:gd name="connsiteX50" fmla="*/ 365845 w 662797"/>
                <a:gd name="connsiteY50" fmla="*/ 529744 h 662797"/>
                <a:gd name="connsiteX51" fmla="*/ 365845 w 662797"/>
                <a:gd name="connsiteY51" fmla="*/ 501437 h 662797"/>
                <a:gd name="connsiteX52" fmla="*/ 392533 w 662797"/>
                <a:gd name="connsiteY52" fmla="*/ 492729 h 662797"/>
                <a:gd name="connsiteX53" fmla="*/ 392931 w 662797"/>
                <a:gd name="connsiteY53" fmla="*/ 488769 h 662797"/>
                <a:gd name="connsiteX54" fmla="*/ 397556 w 662797"/>
                <a:gd name="connsiteY54" fmla="*/ 473842 h 662797"/>
                <a:gd name="connsiteX55" fmla="*/ 378306 w 662797"/>
                <a:gd name="connsiteY55" fmla="*/ 452392 h 662797"/>
                <a:gd name="connsiteX56" fmla="*/ 392430 w 662797"/>
                <a:gd name="connsiteY56" fmla="*/ 427877 h 662797"/>
                <a:gd name="connsiteX57" fmla="*/ 420155 w 662797"/>
                <a:gd name="connsiteY57" fmla="*/ 433765 h 662797"/>
                <a:gd name="connsiteX58" fmla="*/ 426997 w 662797"/>
                <a:gd name="connsiteY58" fmla="*/ 425455 h 662797"/>
                <a:gd name="connsiteX59" fmla="*/ 432668 w 662797"/>
                <a:gd name="connsiteY59" fmla="*/ 420766 h 662797"/>
                <a:gd name="connsiteX60" fmla="*/ 426744 w 662797"/>
                <a:gd name="connsiteY60" fmla="*/ 392752 h 662797"/>
                <a:gd name="connsiteX61" fmla="*/ 451209 w 662797"/>
                <a:gd name="connsiteY61" fmla="*/ 378599 h 662797"/>
                <a:gd name="connsiteX62" fmla="*/ 471703 w 662797"/>
                <a:gd name="connsiteY62" fmla="*/ 397067 h 662797"/>
                <a:gd name="connsiteX63" fmla="*/ 490182 w 662797"/>
                <a:gd name="connsiteY63" fmla="*/ 391319 h 662797"/>
                <a:gd name="connsiteX64" fmla="*/ 491144 w 662797"/>
                <a:gd name="connsiteY64" fmla="*/ 391222 h 662797"/>
                <a:gd name="connsiteX65" fmla="*/ 221910 w 662797"/>
                <a:gd name="connsiteY65" fmla="*/ 85038 h 662797"/>
                <a:gd name="connsiteX66" fmla="*/ 85874 w 662797"/>
                <a:gd name="connsiteY66" fmla="*/ 221351 h 662797"/>
                <a:gd name="connsiteX67" fmla="*/ 221910 w 662797"/>
                <a:gd name="connsiteY67" fmla="*/ 357664 h 662797"/>
                <a:gd name="connsiteX68" fmla="*/ 357945 w 662797"/>
                <a:gd name="connsiteY68" fmla="*/ 221351 h 662797"/>
                <a:gd name="connsiteX69" fmla="*/ 221910 w 662797"/>
                <a:gd name="connsiteY69" fmla="*/ 85038 h 662797"/>
                <a:gd name="connsiteX70" fmla="*/ 199232 w 662797"/>
                <a:gd name="connsiteY70" fmla="*/ 0 h 662797"/>
                <a:gd name="connsiteX71" fmla="*/ 241453 w 662797"/>
                <a:gd name="connsiteY71" fmla="*/ 0 h 662797"/>
                <a:gd name="connsiteX72" fmla="*/ 253203 w 662797"/>
                <a:gd name="connsiteY72" fmla="*/ 36160 h 662797"/>
                <a:gd name="connsiteX73" fmla="*/ 261121 w 662797"/>
                <a:gd name="connsiteY73" fmla="*/ 36960 h 662797"/>
                <a:gd name="connsiteX74" fmla="*/ 285784 w 662797"/>
                <a:gd name="connsiteY74" fmla="*/ 44632 h 662797"/>
                <a:gd name="connsiteX75" fmla="*/ 314604 w 662797"/>
                <a:gd name="connsiteY75" fmla="*/ 18661 h 662797"/>
                <a:gd name="connsiteX76" fmla="*/ 351169 w 662797"/>
                <a:gd name="connsiteY76" fmla="*/ 39815 h 662797"/>
                <a:gd name="connsiteX77" fmla="*/ 343152 w 662797"/>
                <a:gd name="connsiteY77" fmla="*/ 77723 h 662797"/>
                <a:gd name="connsiteX78" fmla="*/ 355557 w 662797"/>
                <a:gd name="connsiteY78" fmla="*/ 87979 h 662797"/>
                <a:gd name="connsiteX79" fmla="*/ 364961 w 662797"/>
                <a:gd name="connsiteY79" fmla="*/ 99400 h 662797"/>
                <a:gd name="connsiteX80" fmla="*/ 403558 w 662797"/>
                <a:gd name="connsiteY80" fmla="*/ 91203 h 662797"/>
                <a:gd name="connsiteX81" fmla="*/ 424669 w 662797"/>
                <a:gd name="connsiteY81" fmla="*/ 127843 h 662797"/>
                <a:gd name="connsiteX82" fmla="*/ 398529 w 662797"/>
                <a:gd name="connsiteY82" fmla="*/ 156970 h 662797"/>
                <a:gd name="connsiteX83" fmla="*/ 406471 w 662797"/>
                <a:gd name="connsiteY83" fmla="*/ 182606 h 662797"/>
                <a:gd name="connsiteX84" fmla="*/ 407044 w 662797"/>
                <a:gd name="connsiteY84" fmla="*/ 188299 h 662797"/>
                <a:gd name="connsiteX85" fmla="*/ 443819 w 662797"/>
                <a:gd name="connsiteY85" fmla="*/ 200297 h 662797"/>
                <a:gd name="connsiteX86" fmla="*/ 443819 w 662797"/>
                <a:gd name="connsiteY86" fmla="*/ 242605 h 662797"/>
                <a:gd name="connsiteX87" fmla="*/ 406810 w 662797"/>
                <a:gd name="connsiteY87" fmla="*/ 254680 h 662797"/>
                <a:gd name="connsiteX88" fmla="*/ 406471 w 662797"/>
                <a:gd name="connsiteY88" fmla="*/ 258049 h 662797"/>
                <a:gd name="connsiteX89" fmla="*/ 398284 w 662797"/>
                <a:gd name="connsiteY89" fmla="*/ 284477 h 662797"/>
                <a:gd name="connsiteX90" fmla="*/ 425196 w 662797"/>
                <a:gd name="connsiteY90" fmla="*/ 314464 h 662797"/>
                <a:gd name="connsiteX91" fmla="*/ 404086 w 662797"/>
                <a:gd name="connsiteY91" fmla="*/ 351103 h 662797"/>
                <a:gd name="connsiteX92" fmla="*/ 363882 w 662797"/>
                <a:gd name="connsiteY92" fmla="*/ 342566 h 662797"/>
                <a:gd name="connsiteX93" fmla="*/ 355557 w 662797"/>
                <a:gd name="connsiteY93" fmla="*/ 352677 h 662797"/>
                <a:gd name="connsiteX94" fmla="*/ 344045 w 662797"/>
                <a:gd name="connsiteY94" fmla="*/ 362194 h 662797"/>
                <a:gd name="connsiteX95" fmla="*/ 352802 w 662797"/>
                <a:gd name="connsiteY95" fmla="*/ 403600 h 662797"/>
                <a:gd name="connsiteX96" fmla="*/ 316237 w 662797"/>
                <a:gd name="connsiteY96" fmla="*/ 424753 h 662797"/>
                <a:gd name="connsiteX97" fmla="*/ 284722 w 662797"/>
                <a:gd name="connsiteY97" fmla="*/ 396354 h 662797"/>
                <a:gd name="connsiteX98" fmla="*/ 261121 w 662797"/>
                <a:gd name="connsiteY98" fmla="*/ 403695 h 662797"/>
                <a:gd name="connsiteX99" fmla="*/ 257131 w 662797"/>
                <a:gd name="connsiteY99" fmla="*/ 404098 h 662797"/>
                <a:gd name="connsiteX100" fmla="*/ 244587 w 662797"/>
                <a:gd name="connsiteY100" fmla="*/ 442702 h 662797"/>
                <a:gd name="connsiteX101" fmla="*/ 202366 w 662797"/>
                <a:gd name="connsiteY101" fmla="*/ 442702 h 662797"/>
                <a:gd name="connsiteX102" fmla="*/ 189822 w 662797"/>
                <a:gd name="connsiteY102" fmla="*/ 404098 h 662797"/>
                <a:gd name="connsiteX103" fmla="*/ 185832 w 662797"/>
                <a:gd name="connsiteY103" fmla="*/ 403695 h 662797"/>
                <a:gd name="connsiteX104" fmla="*/ 160529 w 662797"/>
                <a:gd name="connsiteY104" fmla="*/ 395824 h 662797"/>
                <a:gd name="connsiteX105" fmla="*/ 129216 w 662797"/>
                <a:gd name="connsiteY105" fmla="*/ 424041 h 662797"/>
                <a:gd name="connsiteX106" fmla="*/ 92651 w 662797"/>
                <a:gd name="connsiteY106" fmla="*/ 402888 h 662797"/>
                <a:gd name="connsiteX107" fmla="*/ 101503 w 662797"/>
                <a:gd name="connsiteY107" fmla="*/ 361032 h 662797"/>
                <a:gd name="connsiteX108" fmla="*/ 91397 w 662797"/>
                <a:gd name="connsiteY108" fmla="*/ 352677 h 662797"/>
                <a:gd name="connsiteX109" fmla="*/ 82961 w 662797"/>
                <a:gd name="connsiteY109" fmla="*/ 342432 h 662797"/>
                <a:gd name="connsiteX110" fmla="*/ 40261 w 662797"/>
                <a:gd name="connsiteY110" fmla="*/ 351499 h 662797"/>
                <a:gd name="connsiteX111" fmla="*/ 19151 w 662797"/>
                <a:gd name="connsiteY111" fmla="*/ 314860 h 662797"/>
                <a:gd name="connsiteX112" fmla="*/ 48092 w 662797"/>
                <a:gd name="connsiteY112" fmla="*/ 282612 h 662797"/>
                <a:gd name="connsiteX113" fmla="*/ 40482 w 662797"/>
                <a:gd name="connsiteY113" fmla="*/ 258049 h 662797"/>
                <a:gd name="connsiteX114" fmla="*/ 40379 w 662797"/>
                <a:gd name="connsiteY114" fmla="*/ 257020 h 662797"/>
                <a:gd name="connsiteX115" fmla="*/ 0 w 662797"/>
                <a:gd name="connsiteY115" fmla="*/ 243846 h 662797"/>
                <a:gd name="connsiteX116" fmla="*/ 0 w 662797"/>
                <a:gd name="connsiteY116" fmla="*/ 201538 h 662797"/>
                <a:gd name="connsiteX117" fmla="*/ 39887 w 662797"/>
                <a:gd name="connsiteY117" fmla="*/ 188525 h 662797"/>
                <a:gd name="connsiteX118" fmla="*/ 40482 w 662797"/>
                <a:gd name="connsiteY118" fmla="*/ 182606 h 662797"/>
                <a:gd name="connsiteX119" fmla="*/ 47394 w 662797"/>
                <a:gd name="connsiteY119" fmla="*/ 160296 h 662797"/>
                <a:gd name="connsiteX120" fmla="*/ 18623 w 662797"/>
                <a:gd name="connsiteY120" fmla="*/ 128239 h 662797"/>
                <a:gd name="connsiteX121" fmla="*/ 39734 w 662797"/>
                <a:gd name="connsiteY121" fmla="*/ 91599 h 662797"/>
                <a:gd name="connsiteX122" fmla="*/ 81170 w 662797"/>
                <a:gd name="connsiteY122" fmla="*/ 100398 h 662797"/>
                <a:gd name="connsiteX123" fmla="*/ 91397 w 662797"/>
                <a:gd name="connsiteY123" fmla="*/ 87979 h 662797"/>
                <a:gd name="connsiteX124" fmla="*/ 99873 w 662797"/>
                <a:gd name="connsiteY124" fmla="*/ 80971 h 662797"/>
                <a:gd name="connsiteX125" fmla="*/ 91018 w 662797"/>
                <a:gd name="connsiteY125" fmla="*/ 39103 h 662797"/>
                <a:gd name="connsiteX126" fmla="*/ 127583 w 662797"/>
                <a:gd name="connsiteY126" fmla="*/ 17949 h 662797"/>
                <a:gd name="connsiteX127" fmla="*/ 158213 w 662797"/>
                <a:gd name="connsiteY127" fmla="*/ 45551 h 662797"/>
                <a:gd name="connsiteX128" fmla="*/ 185832 w 662797"/>
                <a:gd name="connsiteY128" fmla="*/ 36960 h 662797"/>
                <a:gd name="connsiteX129" fmla="*/ 187270 w 662797"/>
                <a:gd name="connsiteY129" fmla="*/ 36815 h 66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662797" h="662797">
                  <a:moveTo>
                    <a:pt x="514321" y="423487"/>
                  </a:moveTo>
                  <a:cubicBezTo>
                    <a:pt x="464053" y="423487"/>
                    <a:pt x="423302" y="464322"/>
                    <a:pt x="423302" y="514693"/>
                  </a:cubicBezTo>
                  <a:cubicBezTo>
                    <a:pt x="423302" y="565065"/>
                    <a:pt x="464053" y="605899"/>
                    <a:pt x="514321" y="605899"/>
                  </a:cubicBezTo>
                  <a:cubicBezTo>
                    <a:pt x="564589" y="605899"/>
                    <a:pt x="605340" y="565065"/>
                    <a:pt x="605340" y="514693"/>
                  </a:cubicBezTo>
                  <a:cubicBezTo>
                    <a:pt x="605340" y="464322"/>
                    <a:pt x="564589" y="423487"/>
                    <a:pt x="514321" y="423487"/>
                  </a:cubicBezTo>
                  <a:close/>
                  <a:moveTo>
                    <a:pt x="499148" y="366589"/>
                  </a:moveTo>
                  <a:lnTo>
                    <a:pt x="527398" y="366589"/>
                  </a:lnTo>
                  <a:lnTo>
                    <a:pt x="535259" y="390784"/>
                  </a:lnTo>
                  <a:lnTo>
                    <a:pt x="540557" y="391319"/>
                  </a:lnTo>
                  <a:lnTo>
                    <a:pt x="557058" y="396452"/>
                  </a:lnTo>
                  <a:lnTo>
                    <a:pt x="576341" y="379075"/>
                  </a:lnTo>
                  <a:lnTo>
                    <a:pt x="600806" y="393229"/>
                  </a:lnTo>
                  <a:lnTo>
                    <a:pt x="595442" y="418593"/>
                  </a:lnTo>
                  <a:lnTo>
                    <a:pt x="603742" y="425455"/>
                  </a:lnTo>
                  <a:lnTo>
                    <a:pt x="610034" y="433096"/>
                  </a:lnTo>
                  <a:lnTo>
                    <a:pt x="635859" y="427612"/>
                  </a:lnTo>
                  <a:lnTo>
                    <a:pt x="649984" y="452128"/>
                  </a:lnTo>
                  <a:lnTo>
                    <a:pt x="632494" y="471616"/>
                  </a:lnTo>
                  <a:lnTo>
                    <a:pt x="637808" y="488769"/>
                  </a:lnTo>
                  <a:lnTo>
                    <a:pt x="638191" y="492578"/>
                  </a:lnTo>
                  <a:lnTo>
                    <a:pt x="662797" y="500606"/>
                  </a:lnTo>
                  <a:lnTo>
                    <a:pt x="662797" y="528914"/>
                  </a:lnTo>
                  <a:lnTo>
                    <a:pt x="638035" y="536993"/>
                  </a:lnTo>
                  <a:lnTo>
                    <a:pt x="637808" y="539247"/>
                  </a:lnTo>
                  <a:lnTo>
                    <a:pt x="632330" y="556930"/>
                  </a:lnTo>
                  <a:lnTo>
                    <a:pt x="650337" y="576994"/>
                  </a:lnTo>
                  <a:lnTo>
                    <a:pt x="636212" y="601509"/>
                  </a:lnTo>
                  <a:lnTo>
                    <a:pt x="609313" y="595797"/>
                  </a:lnTo>
                  <a:lnTo>
                    <a:pt x="603742" y="602562"/>
                  </a:lnTo>
                  <a:lnTo>
                    <a:pt x="596040" y="608930"/>
                  </a:lnTo>
                  <a:lnTo>
                    <a:pt x="601899" y="636634"/>
                  </a:lnTo>
                  <a:lnTo>
                    <a:pt x="577434" y="650788"/>
                  </a:lnTo>
                  <a:lnTo>
                    <a:pt x="556348" y="631786"/>
                  </a:lnTo>
                  <a:lnTo>
                    <a:pt x="540557" y="636698"/>
                  </a:lnTo>
                  <a:lnTo>
                    <a:pt x="537887" y="636968"/>
                  </a:lnTo>
                  <a:lnTo>
                    <a:pt x="529494" y="662797"/>
                  </a:lnTo>
                  <a:lnTo>
                    <a:pt x="501245" y="662797"/>
                  </a:lnTo>
                  <a:lnTo>
                    <a:pt x="492852" y="636968"/>
                  </a:lnTo>
                  <a:lnTo>
                    <a:pt x="490182" y="636698"/>
                  </a:lnTo>
                  <a:lnTo>
                    <a:pt x="473252" y="631432"/>
                  </a:lnTo>
                  <a:lnTo>
                    <a:pt x="452301" y="650311"/>
                  </a:lnTo>
                  <a:lnTo>
                    <a:pt x="427836" y="636158"/>
                  </a:lnTo>
                  <a:lnTo>
                    <a:pt x="433759" y="608152"/>
                  </a:lnTo>
                  <a:lnTo>
                    <a:pt x="426997" y="602562"/>
                  </a:lnTo>
                  <a:lnTo>
                    <a:pt x="421353" y="595707"/>
                  </a:lnTo>
                  <a:lnTo>
                    <a:pt x="392783" y="601774"/>
                  </a:lnTo>
                  <a:lnTo>
                    <a:pt x="378658" y="577259"/>
                  </a:lnTo>
                  <a:lnTo>
                    <a:pt x="398022" y="555682"/>
                  </a:lnTo>
                  <a:lnTo>
                    <a:pt x="392931" y="539247"/>
                  </a:lnTo>
                  <a:lnTo>
                    <a:pt x="392862" y="538559"/>
                  </a:lnTo>
                  <a:lnTo>
                    <a:pt x="365845" y="529744"/>
                  </a:lnTo>
                  <a:lnTo>
                    <a:pt x="365845" y="501437"/>
                  </a:lnTo>
                  <a:lnTo>
                    <a:pt x="392533" y="492729"/>
                  </a:lnTo>
                  <a:lnTo>
                    <a:pt x="392931" y="488769"/>
                  </a:lnTo>
                  <a:lnTo>
                    <a:pt x="397556" y="473842"/>
                  </a:lnTo>
                  <a:lnTo>
                    <a:pt x="378306" y="452392"/>
                  </a:lnTo>
                  <a:lnTo>
                    <a:pt x="392430" y="427877"/>
                  </a:lnTo>
                  <a:lnTo>
                    <a:pt x="420155" y="433765"/>
                  </a:lnTo>
                  <a:lnTo>
                    <a:pt x="426997" y="425455"/>
                  </a:lnTo>
                  <a:lnTo>
                    <a:pt x="432668" y="420766"/>
                  </a:lnTo>
                  <a:lnTo>
                    <a:pt x="426744" y="392752"/>
                  </a:lnTo>
                  <a:lnTo>
                    <a:pt x="451209" y="378599"/>
                  </a:lnTo>
                  <a:lnTo>
                    <a:pt x="471703" y="397067"/>
                  </a:lnTo>
                  <a:lnTo>
                    <a:pt x="490182" y="391319"/>
                  </a:lnTo>
                  <a:lnTo>
                    <a:pt x="491144" y="391222"/>
                  </a:lnTo>
                  <a:close/>
                  <a:moveTo>
                    <a:pt x="221910" y="85038"/>
                  </a:moveTo>
                  <a:cubicBezTo>
                    <a:pt x="146779" y="85038"/>
                    <a:pt x="85874" y="146068"/>
                    <a:pt x="85874" y="221351"/>
                  </a:cubicBezTo>
                  <a:cubicBezTo>
                    <a:pt x="85874" y="296634"/>
                    <a:pt x="146779" y="357664"/>
                    <a:pt x="221910" y="357664"/>
                  </a:cubicBezTo>
                  <a:cubicBezTo>
                    <a:pt x="297040" y="357664"/>
                    <a:pt x="357945" y="296634"/>
                    <a:pt x="357945" y="221351"/>
                  </a:cubicBezTo>
                  <a:cubicBezTo>
                    <a:pt x="357945" y="146068"/>
                    <a:pt x="297040" y="85038"/>
                    <a:pt x="221910" y="85038"/>
                  </a:cubicBezTo>
                  <a:close/>
                  <a:moveTo>
                    <a:pt x="199232" y="0"/>
                  </a:moveTo>
                  <a:lnTo>
                    <a:pt x="241453" y="0"/>
                  </a:lnTo>
                  <a:lnTo>
                    <a:pt x="253203" y="36160"/>
                  </a:lnTo>
                  <a:lnTo>
                    <a:pt x="261121" y="36960"/>
                  </a:lnTo>
                  <a:lnTo>
                    <a:pt x="285784" y="44632"/>
                  </a:lnTo>
                  <a:lnTo>
                    <a:pt x="314604" y="18661"/>
                  </a:lnTo>
                  <a:lnTo>
                    <a:pt x="351169" y="39815"/>
                  </a:lnTo>
                  <a:lnTo>
                    <a:pt x="343152" y="77723"/>
                  </a:lnTo>
                  <a:lnTo>
                    <a:pt x="355557" y="87979"/>
                  </a:lnTo>
                  <a:lnTo>
                    <a:pt x="364961" y="99400"/>
                  </a:lnTo>
                  <a:lnTo>
                    <a:pt x="403558" y="91203"/>
                  </a:lnTo>
                  <a:lnTo>
                    <a:pt x="424669" y="127843"/>
                  </a:lnTo>
                  <a:lnTo>
                    <a:pt x="398529" y="156970"/>
                  </a:lnTo>
                  <a:lnTo>
                    <a:pt x="406471" y="182606"/>
                  </a:lnTo>
                  <a:lnTo>
                    <a:pt x="407044" y="188299"/>
                  </a:lnTo>
                  <a:lnTo>
                    <a:pt x="443819" y="200297"/>
                  </a:lnTo>
                  <a:lnTo>
                    <a:pt x="443819" y="242605"/>
                  </a:lnTo>
                  <a:lnTo>
                    <a:pt x="406810" y="254680"/>
                  </a:lnTo>
                  <a:lnTo>
                    <a:pt x="406471" y="258049"/>
                  </a:lnTo>
                  <a:lnTo>
                    <a:pt x="398284" y="284477"/>
                  </a:lnTo>
                  <a:lnTo>
                    <a:pt x="425196" y="314464"/>
                  </a:lnTo>
                  <a:lnTo>
                    <a:pt x="404086" y="351103"/>
                  </a:lnTo>
                  <a:lnTo>
                    <a:pt x="363882" y="342566"/>
                  </a:lnTo>
                  <a:lnTo>
                    <a:pt x="355557" y="352677"/>
                  </a:lnTo>
                  <a:lnTo>
                    <a:pt x="344045" y="362194"/>
                  </a:lnTo>
                  <a:lnTo>
                    <a:pt x="352802" y="403600"/>
                  </a:lnTo>
                  <a:lnTo>
                    <a:pt x="316237" y="424753"/>
                  </a:lnTo>
                  <a:lnTo>
                    <a:pt x="284722" y="396354"/>
                  </a:lnTo>
                  <a:lnTo>
                    <a:pt x="261121" y="403695"/>
                  </a:lnTo>
                  <a:lnTo>
                    <a:pt x="257131" y="404098"/>
                  </a:lnTo>
                  <a:lnTo>
                    <a:pt x="244587" y="442702"/>
                  </a:lnTo>
                  <a:lnTo>
                    <a:pt x="202366" y="442702"/>
                  </a:lnTo>
                  <a:lnTo>
                    <a:pt x="189822" y="404098"/>
                  </a:lnTo>
                  <a:lnTo>
                    <a:pt x="185832" y="403695"/>
                  </a:lnTo>
                  <a:lnTo>
                    <a:pt x="160529" y="395824"/>
                  </a:lnTo>
                  <a:lnTo>
                    <a:pt x="129216" y="424041"/>
                  </a:lnTo>
                  <a:lnTo>
                    <a:pt x="92651" y="402888"/>
                  </a:lnTo>
                  <a:lnTo>
                    <a:pt x="101503" y="361032"/>
                  </a:lnTo>
                  <a:lnTo>
                    <a:pt x="91397" y="352677"/>
                  </a:lnTo>
                  <a:lnTo>
                    <a:pt x="82961" y="342432"/>
                  </a:lnTo>
                  <a:lnTo>
                    <a:pt x="40261" y="351499"/>
                  </a:lnTo>
                  <a:lnTo>
                    <a:pt x="19151" y="314860"/>
                  </a:lnTo>
                  <a:lnTo>
                    <a:pt x="48092" y="282612"/>
                  </a:lnTo>
                  <a:lnTo>
                    <a:pt x="40482" y="258049"/>
                  </a:lnTo>
                  <a:lnTo>
                    <a:pt x="40379" y="257020"/>
                  </a:lnTo>
                  <a:lnTo>
                    <a:pt x="0" y="243846"/>
                  </a:lnTo>
                  <a:lnTo>
                    <a:pt x="0" y="201538"/>
                  </a:lnTo>
                  <a:lnTo>
                    <a:pt x="39887" y="188525"/>
                  </a:lnTo>
                  <a:lnTo>
                    <a:pt x="40482" y="182606"/>
                  </a:lnTo>
                  <a:lnTo>
                    <a:pt x="47394" y="160296"/>
                  </a:lnTo>
                  <a:lnTo>
                    <a:pt x="18623" y="128239"/>
                  </a:lnTo>
                  <a:lnTo>
                    <a:pt x="39734" y="91599"/>
                  </a:lnTo>
                  <a:lnTo>
                    <a:pt x="81170" y="100398"/>
                  </a:lnTo>
                  <a:lnTo>
                    <a:pt x="91397" y="87979"/>
                  </a:lnTo>
                  <a:lnTo>
                    <a:pt x="99873" y="80971"/>
                  </a:lnTo>
                  <a:lnTo>
                    <a:pt x="91018" y="39103"/>
                  </a:lnTo>
                  <a:lnTo>
                    <a:pt x="127583" y="17949"/>
                  </a:lnTo>
                  <a:lnTo>
                    <a:pt x="158213" y="45551"/>
                  </a:lnTo>
                  <a:lnTo>
                    <a:pt x="185832" y="36960"/>
                  </a:lnTo>
                  <a:lnTo>
                    <a:pt x="187270" y="36815"/>
                  </a:lnTo>
                  <a:close/>
                </a:path>
              </a:pathLst>
            </a:cu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400" kern="1200">
                  <a:solidFill>
                    <a:schemeClr val="lt1"/>
                  </a:solidFill>
                </a:defRPr>
              </a:lvl1pPr>
              <a:lvl2pPr marL="342900" algn="l" defTabSz="685800" rtl="0" eaLnBrk="1" latinLnBrk="0" hangingPunct="1">
                <a:defRPr sz="1400" kern="1200">
                  <a:solidFill>
                    <a:schemeClr val="lt1"/>
                  </a:solidFill>
                </a:defRPr>
              </a:lvl2pPr>
              <a:lvl3pPr marL="685800" algn="l" defTabSz="685800" rtl="0" eaLnBrk="1" latinLnBrk="0" hangingPunct="1">
                <a:defRPr sz="1400" kern="1200">
                  <a:solidFill>
                    <a:schemeClr val="lt1"/>
                  </a:solidFill>
                </a:defRPr>
              </a:lvl3pPr>
              <a:lvl4pPr marL="1028700" algn="l" defTabSz="685800" rtl="0" eaLnBrk="1" latinLnBrk="0" hangingPunct="1">
                <a:defRPr sz="1400" kern="1200">
                  <a:solidFill>
                    <a:schemeClr val="lt1"/>
                  </a:solidFill>
                </a:defRPr>
              </a:lvl4pPr>
              <a:lvl5pPr marL="1371600" algn="l" defTabSz="685800" rtl="0" eaLnBrk="1" latinLnBrk="0" hangingPunct="1">
                <a:defRPr sz="1400" kern="1200">
                  <a:solidFill>
                    <a:schemeClr val="lt1"/>
                  </a:solidFill>
                </a:defRPr>
              </a:lvl5pPr>
              <a:lvl6pPr marL="1714500" algn="l" defTabSz="685800" rtl="0" eaLnBrk="1" latinLnBrk="0" hangingPunct="1">
                <a:defRPr sz="1400" kern="1200">
                  <a:solidFill>
                    <a:schemeClr val="lt1"/>
                  </a:solidFill>
                </a:defRPr>
              </a:lvl6pPr>
              <a:lvl7pPr marL="2057400" algn="l" defTabSz="685800" rtl="0" eaLnBrk="1" latinLnBrk="0" hangingPunct="1">
                <a:defRPr sz="1400" kern="1200">
                  <a:solidFill>
                    <a:schemeClr val="lt1"/>
                  </a:solidFill>
                </a:defRPr>
              </a:lvl7pPr>
              <a:lvl8pPr marL="2400300" algn="l" defTabSz="685800" rtl="0" eaLnBrk="1" latinLnBrk="0" hangingPunct="1">
                <a:defRPr sz="1400" kern="1200">
                  <a:solidFill>
                    <a:schemeClr val="lt1"/>
                  </a:solidFill>
                </a:defRPr>
              </a:lvl8pPr>
              <a:lvl9pPr marL="2743200" algn="l" defTabSz="685800" rtl="0" eaLnBrk="1" latinLnBrk="0" hangingPunct="1">
                <a:defRPr sz="14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1867"/>
            </a:p>
          </p:txBody>
        </p:sp>
        <p:sp>
          <p:nvSpPr>
            <p:cNvPr id="10" name="iśḻídê">
              <a:extLst>
                <a:ext uri="{FF2B5EF4-FFF2-40B4-BE49-F238E27FC236}">
                  <a16:creationId xmlns:a16="http://schemas.microsoft.com/office/drawing/2014/main" id="{D720B53D-198E-4CD6-BEE2-96B9C01B022F}"/>
                </a:ext>
              </a:extLst>
            </p:cNvPr>
            <p:cNvSpPr txBox="1"/>
            <p:nvPr/>
          </p:nvSpPr>
          <p:spPr bwMode="auto">
            <a:xfrm>
              <a:off x="1128341" y="4323283"/>
              <a:ext cx="2563324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ru-RU" altLang="zh-CN" sz="3200" b="1" dirty="0" smtClean="0">
                  <a:solidFill>
                    <a:schemeClr val="accent2">
                      <a:lumMod val="50000"/>
                    </a:schemeClr>
                  </a:solidFill>
                  <a:latin typeface="Cambria" pitchFamily="18" charset="0"/>
                  <a:ea typeface="Cambria" pitchFamily="18" charset="0"/>
                </a:rPr>
                <a:t>90%</a:t>
              </a:r>
              <a:endParaRPr lang="en-US" altLang="zh-CN" sz="32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1" name="í$1íďè">
              <a:extLst>
                <a:ext uri="{FF2B5EF4-FFF2-40B4-BE49-F238E27FC236}">
                  <a16:creationId xmlns:a16="http://schemas.microsoft.com/office/drawing/2014/main" id="{8B7C1EED-C3D8-4B7A-8541-8BE0B56AB726}"/>
                </a:ext>
              </a:extLst>
            </p:cNvPr>
            <p:cNvSpPr/>
            <p:nvPr/>
          </p:nvSpPr>
          <p:spPr bwMode="auto">
            <a:xfrm>
              <a:off x="1080661" y="4846139"/>
              <a:ext cx="3030307" cy="866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ru-RU" altLang="zh-CN" sz="2400" b="1" dirty="0" smtClean="0">
                  <a:solidFill>
                    <a:schemeClr val="accent2">
                      <a:lumMod val="50000"/>
                    </a:schemeClr>
                  </a:solidFill>
                  <a:latin typeface="Cambria" pitchFamily="18" charset="0"/>
                  <a:ea typeface="Cambria" pitchFamily="18" charset="0"/>
                </a:rPr>
                <a:t>Эмоциональная рефлексия</a:t>
              </a:r>
              <a:endParaRPr lang="en-US" altLang="zh-CN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endParaRPr>
            </a:p>
          </p:txBody>
        </p:sp>
        <p:grpSp>
          <p:nvGrpSpPr>
            <p:cNvPr id="12" name="íşḷiḍé">
              <a:extLst>
                <a:ext uri="{FF2B5EF4-FFF2-40B4-BE49-F238E27FC236}">
                  <a16:creationId xmlns:a16="http://schemas.microsoft.com/office/drawing/2014/main" id="{6A281C91-BBD5-4A95-A2E8-57211E2DF8DB}"/>
                </a:ext>
              </a:extLst>
            </p:cNvPr>
            <p:cNvGrpSpPr/>
            <p:nvPr/>
          </p:nvGrpSpPr>
          <p:grpSpPr>
            <a:xfrm>
              <a:off x="5084746" y="4350196"/>
              <a:ext cx="2735094" cy="1329343"/>
              <a:chOff x="5005155" y="4159903"/>
              <a:chExt cx="2735094" cy="1329343"/>
            </a:xfrm>
          </p:grpSpPr>
          <p:sp>
            <p:nvSpPr>
              <p:cNvPr id="19" name="îSļîḑê">
                <a:extLst>
                  <a:ext uri="{FF2B5EF4-FFF2-40B4-BE49-F238E27FC236}">
                    <a16:creationId xmlns:a16="http://schemas.microsoft.com/office/drawing/2014/main" id="{36D2F538-980A-4118-8829-C144794A4655}"/>
                  </a:ext>
                </a:extLst>
              </p:cNvPr>
              <p:cNvSpPr txBox="1"/>
              <p:nvPr/>
            </p:nvSpPr>
            <p:spPr bwMode="auto">
              <a:xfrm>
                <a:off x="5176925" y="4159903"/>
                <a:ext cx="2563324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>
                <a:no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ru-RU" altLang="zh-CN" sz="3200" b="1" dirty="0" smtClean="0">
                    <a:solidFill>
                      <a:schemeClr val="accent2">
                        <a:lumMod val="50000"/>
                      </a:schemeClr>
                    </a:solidFill>
                    <a:latin typeface="Cambria" pitchFamily="18" charset="0"/>
                    <a:ea typeface="Cambria" pitchFamily="18" charset="0"/>
                  </a:rPr>
                  <a:t>70%</a:t>
                </a:r>
                <a:endParaRPr lang="en-US" altLang="zh-CN" sz="3200" b="1" dirty="0">
                  <a:solidFill>
                    <a:schemeClr val="accent2">
                      <a:lumMod val="50000"/>
                    </a:schemeClr>
                  </a:solidFill>
                  <a:latin typeface="Cambria" pitchFamily="18" charset="0"/>
                  <a:ea typeface="Cambria" pitchFamily="18" charset="0"/>
                </a:endParaRPr>
              </a:p>
            </p:txBody>
          </p:sp>
          <p:sp>
            <p:nvSpPr>
              <p:cNvPr id="20" name="iṧļiḑê">
                <a:extLst>
                  <a:ext uri="{FF2B5EF4-FFF2-40B4-BE49-F238E27FC236}">
                    <a16:creationId xmlns:a16="http://schemas.microsoft.com/office/drawing/2014/main" id="{784957E7-F68A-4676-9011-4A6D56395827}"/>
                  </a:ext>
                </a:extLst>
              </p:cNvPr>
              <p:cNvSpPr/>
              <p:nvPr/>
            </p:nvSpPr>
            <p:spPr bwMode="auto">
              <a:xfrm>
                <a:off x="5005155" y="4622291"/>
                <a:ext cx="2563324" cy="866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ru-RU" altLang="zh-CN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Cambria" pitchFamily="18" charset="0"/>
                    <a:ea typeface="Cambria" pitchFamily="18" charset="0"/>
                  </a:rPr>
                  <a:t>Рефлексия деятельности обучающихся</a:t>
                </a:r>
                <a:endParaRPr lang="en-US" altLang="zh-CN" sz="2400" b="1" dirty="0">
                  <a:solidFill>
                    <a:schemeClr val="accent2">
                      <a:lumMod val="50000"/>
                    </a:schemeClr>
                  </a:solidFill>
                  <a:latin typeface="Cambria" pitchFamily="18" charset="0"/>
                  <a:ea typeface="Cambria" pitchFamily="18" charset="0"/>
                </a:endParaRPr>
              </a:p>
            </p:txBody>
          </p:sp>
        </p:grpSp>
        <p:grpSp>
          <p:nvGrpSpPr>
            <p:cNvPr id="13" name="ïṡ1ïḓè">
              <a:extLst>
                <a:ext uri="{FF2B5EF4-FFF2-40B4-BE49-F238E27FC236}">
                  <a16:creationId xmlns:a16="http://schemas.microsoft.com/office/drawing/2014/main" id="{A3F0B33D-421C-42E6-B398-9502E6E733C6}"/>
                </a:ext>
              </a:extLst>
            </p:cNvPr>
            <p:cNvGrpSpPr/>
            <p:nvPr/>
          </p:nvGrpSpPr>
          <p:grpSpPr>
            <a:xfrm>
              <a:off x="8019184" y="4397697"/>
              <a:ext cx="2727585" cy="1281843"/>
              <a:chOff x="8116166" y="4207404"/>
              <a:chExt cx="2727585" cy="1281843"/>
            </a:xfrm>
          </p:grpSpPr>
          <p:sp>
            <p:nvSpPr>
              <p:cNvPr id="17" name="iṩ1ide">
                <a:extLst>
                  <a:ext uri="{FF2B5EF4-FFF2-40B4-BE49-F238E27FC236}">
                    <a16:creationId xmlns:a16="http://schemas.microsoft.com/office/drawing/2014/main" id="{2A10C488-D4C4-45D6-AC34-92C74BD1C8AB}"/>
                  </a:ext>
                </a:extLst>
              </p:cNvPr>
              <p:cNvSpPr txBox="1"/>
              <p:nvPr/>
            </p:nvSpPr>
            <p:spPr bwMode="auto">
              <a:xfrm>
                <a:off x="8256726" y="4207404"/>
                <a:ext cx="2563324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>
                <a:no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ru-RU" altLang="zh-CN" sz="3200" b="1" dirty="0" smtClean="0">
                    <a:solidFill>
                      <a:schemeClr val="accent2">
                        <a:lumMod val="50000"/>
                      </a:schemeClr>
                    </a:solidFill>
                    <a:latin typeface="Cambria" pitchFamily="18" charset="0"/>
                    <a:ea typeface="Cambria" pitchFamily="18" charset="0"/>
                  </a:rPr>
                  <a:t>30%</a:t>
                </a:r>
                <a:endParaRPr lang="en-US" altLang="zh-CN" sz="3200" b="1" dirty="0">
                  <a:solidFill>
                    <a:schemeClr val="accent2">
                      <a:lumMod val="50000"/>
                    </a:schemeClr>
                  </a:solidFill>
                  <a:latin typeface="Cambria" pitchFamily="18" charset="0"/>
                  <a:ea typeface="Cambria" pitchFamily="18" charset="0"/>
                </a:endParaRPr>
              </a:p>
            </p:txBody>
          </p:sp>
          <p:sp>
            <p:nvSpPr>
              <p:cNvPr id="18" name="íṣļïďê">
                <a:extLst>
                  <a:ext uri="{FF2B5EF4-FFF2-40B4-BE49-F238E27FC236}">
                    <a16:creationId xmlns:a16="http://schemas.microsoft.com/office/drawing/2014/main" id="{F0DF1C12-BF46-42A6-B984-3487B79A5422}"/>
                  </a:ext>
                </a:extLst>
              </p:cNvPr>
              <p:cNvSpPr/>
              <p:nvPr/>
            </p:nvSpPr>
            <p:spPr bwMode="auto">
              <a:xfrm>
                <a:off x="8116166" y="4622292"/>
                <a:ext cx="2727585" cy="866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ru-RU" altLang="zh-CN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Cambria" pitchFamily="18" charset="0"/>
                    <a:ea typeface="Cambria" pitchFamily="18" charset="0"/>
                  </a:rPr>
                  <a:t>Рефлексия содержания учебного материала</a:t>
                </a:r>
                <a:endParaRPr lang="en-US" altLang="zh-CN" sz="2400" b="1" dirty="0">
                  <a:solidFill>
                    <a:schemeClr val="accent2">
                      <a:lumMod val="50000"/>
                    </a:schemeClr>
                  </a:solidFill>
                  <a:latin typeface="Cambria" pitchFamily="18" charset="0"/>
                  <a:ea typeface="Cambria" pitchFamily="18" charset="0"/>
                </a:endParaRPr>
              </a:p>
            </p:txBody>
          </p:sp>
        </p:grpSp>
        <p:cxnSp>
          <p:nvCxnSpPr>
            <p:cNvPr id="14" name="直接连接符 19">
              <a:extLst>
                <a:ext uri="{FF2B5EF4-FFF2-40B4-BE49-F238E27FC236}">
                  <a16:creationId xmlns:a16="http://schemas.microsoft.com/office/drawing/2014/main" id="{7A8197FD-08BF-4529-BDDB-4B0FEA5406F2}"/>
                </a:ext>
              </a:extLst>
            </p:cNvPr>
            <p:cNvCxnSpPr/>
            <p:nvPr/>
          </p:nvCxnSpPr>
          <p:spPr>
            <a:xfrm>
              <a:off x="4578781" y="4260463"/>
              <a:ext cx="0" cy="1850174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20">
              <a:extLst>
                <a:ext uri="{FF2B5EF4-FFF2-40B4-BE49-F238E27FC236}">
                  <a16:creationId xmlns:a16="http://schemas.microsoft.com/office/drawing/2014/main" id="{12B4E299-E1DF-41A6-8B90-8437487F6F67}"/>
                </a:ext>
              </a:extLst>
            </p:cNvPr>
            <p:cNvCxnSpPr/>
            <p:nvPr/>
          </p:nvCxnSpPr>
          <p:spPr>
            <a:xfrm>
              <a:off x="8043704" y="4293451"/>
              <a:ext cx="0" cy="1850174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21">
              <a:extLst>
                <a:ext uri="{FF2B5EF4-FFF2-40B4-BE49-F238E27FC236}">
                  <a16:creationId xmlns:a16="http://schemas.microsoft.com/office/drawing/2014/main" id="{EA9BC1D1-4DD8-4906-B6A6-ED82EA28DCB3}"/>
                </a:ext>
              </a:extLst>
            </p:cNvPr>
            <p:cNvCxnSpPr/>
            <p:nvPr/>
          </p:nvCxnSpPr>
          <p:spPr>
            <a:xfrm>
              <a:off x="10579746" y="4352827"/>
              <a:ext cx="0" cy="1850174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6">
            <a:extLst>
              <a:ext uri="{FF2B5EF4-FFF2-40B4-BE49-F238E27FC236}">
                <a16:creationId xmlns:a16="http://schemas.microsoft.com/office/drawing/2014/main" id="{0E17B30E-753A-4E93-AA09-371060C92DF5}"/>
              </a:ext>
            </a:extLst>
          </p:cNvPr>
          <p:cNvGrpSpPr/>
          <p:nvPr/>
        </p:nvGrpSpPr>
        <p:grpSpPr>
          <a:xfrm>
            <a:off x="10881360" y="1"/>
            <a:ext cx="1310640" cy="1028700"/>
            <a:chOff x="6065838" y="548592"/>
            <a:chExt cx="4799011" cy="5075921"/>
          </a:xfrm>
        </p:grpSpPr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328E141-5FC3-46A1-ACB9-2C991889D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3476625"/>
              <a:ext cx="1692275" cy="2147888"/>
            </a:xfrm>
            <a:custGeom>
              <a:avLst/>
              <a:gdLst>
                <a:gd name="T0" fmla="*/ 380 w 560"/>
                <a:gd name="T1" fmla="*/ 628 h 711"/>
                <a:gd name="T2" fmla="*/ 337 w 560"/>
                <a:gd name="T3" fmla="*/ 560 h 711"/>
                <a:gd name="T4" fmla="*/ 560 w 560"/>
                <a:gd name="T5" fmla="*/ 560 h 711"/>
                <a:gd name="T6" fmla="*/ 560 w 560"/>
                <a:gd name="T7" fmla="*/ 330 h 711"/>
                <a:gd name="T8" fmla="*/ 488 w 560"/>
                <a:gd name="T9" fmla="*/ 380 h 711"/>
                <a:gd name="T10" fmla="*/ 405 w 560"/>
                <a:gd name="T11" fmla="*/ 280 h 711"/>
                <a:gd name="T12" fmla="*/ 488 w 560"/>
                <a:gd name="T13" fmla="*/ 179 h 711"/>
                <a:gd name="T14" fmla="*/ 560 w 560"/>
                <a:gd name="T15" fmla="*/ 229 h 711"/>
                <a:gd name="T16" fmla="*/ 560 w 560"/>
                <a:gd name="T17" fmla="*/ 0 h 711"/>
                <a:gd name="T18" fmla="*/ 337 w 560"/>
                <a:gd name="T19" fmla="*/ 0 h 711"/>
                <a:gd name="T20" fmla="*/ 380 w 560"/>
                <a:gd name="T21" fmla="*/ 68 h 711"/>
                <a:gd name="T22" fmla="*/ 280 w 560"/>
                <a:gd name="T23" fmla="*/ 151 h 711"/>
                <a:gd name="T24" fmla="*/ 180 w 560"/>
                <a:gd name="T25" fmla="*/ 68 h 711"/>
                <a:gd name="T26" fmla="*/ 223 w 560"/>
                <a:gd name="T27" fmla="*/ 0 h 711"/>
                <a:gd name="T28" fmla="*/ 0 w 560"/>
                <a:gd name="T29" fmla="*/ 0 h 711"/>
                <a:gd name="T30" fmla="*/ 0 w 560"/>
                <a:gd name="T31" fmla="*/ 560 h 711"/>
                <a:gd name="T32" fmla="*/ 223 w 560"/>
                <a:gd name="T33" fmla="*/ 560 h 711"/>
                <a:gd name="T34" fmla="*/ 180 w 560"/>
                <a:gd name="T35" fmla="*/ 628 h 711"/>
                <a:gd name="T36" fmla="*/ 280 w 560"/>
                <a:gd name="T37" fmla="*/ 711 h 711"/>
                <a:gd name="T38" fmla="*/ 380 w 560"/>
                <a:gd name="T39" fmla="*/ 628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1">
                  <a:moveTo>
                    <a:pt x="380" y="628"/>
                  </a:moveTo>
                  <a:cubicBezTo>
                    <a:pt x="380" y="600"/>
                    <a:pt x="363" y="575"/>
                    <a:pt x="337" y="560"/>
                  </a:cubicBezTo>
                  <a:cubicBezTo>
                    <a:pt x="560" y="560"/>
                    <a:pt x="560" y="560"/>
                    <a:pt x="560" y="560"/>
                  </a:cubicBezTo>
                  <a:cubicBezTo>
                    <a:pt x="560" y="330"/>
                    <a:pt x="560" y="330"/>
                    <a:pt x="560" y="330"/>
                  </a:cubicBezTo>
                  <a:cubicBezTo>
                    <a:pt x="545" y="360"/>
                    <a:pt x="519" y="380"/>
                    <a:pt x="488" y="380"/>
                  </a:cubicBezTo>
                  <a:cubicBezTo>
                    <a:pt x="442" y="380"/>
                    <a:pt x="405" y="335"/>
                    <a:pt x="405" y="280"/>
                  </a:cubicBezTo>
                  <a:cubicBezTo>
                    <a:pt x="405" y="224"/>
                    <a:pt x="442" y="179"/>
                    <a:pt x="488" y="179"/>
                  </a:cubicBezTo>
                  <a:cubicBezTo>
                    <a:pt x="519" y="179"/>
                    <a:pt x="545" y="199"/>
                    <a:pt x="560" y="229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63" y="15"/>
                    <a:pt x="380" y="40"/>
                    <a:pt x="380" y="68"/>
                  </a:cubicBezTo>
                  <a:cubicBezTo>
                    <a:pt x="380" y="114"/>
                    <a:pt x="335" y="151"/>
                    <a:pt x="280" y="151"/>
                  </a:cubicBezTo>
                  <a:cubicBezTo>
                    <a:pt x="225" y="151"/>
                    <a:pt x="180" y="114"/>
                    <a:pt x="180" y="68"/>
                  </a:cubicBezTo>
                  <a:cubicBezTo>
                    <a:pt x="180" y="40"/>
                    <a:pt x="197" y="15"/>
                    <a:pt x="2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223" y="560"/>
                    <a:pt x="223" y="560"/>
                    <a:pt x="223" y="560"/>
                  </a:cubicBezTo>
                  <a:cubicBezTo>
                    <a:pt x="197" y="575"/>
                    <a:pt x="180" y="600"/>
                    <a:pt x="180" y="628"/>
                  </a:cubicBezTo>
                  <a:cubicBezTo>
                    <a:pt x="180" y="674"/>
                    <a:pt x="225" y="711"/>
                    <a:pt x="280" y="711"/>
                  </a:cubicBezTo>
                  <a:cubicBezTo>
                    <a:pt x="335" y="711"/>
                    <a:pt x="380" y="674"/>
                    <a:pt x="380" y="628"/>
                  </a:cubicBezTo>
                  <a:close/>
                </a:path>
              </a:pathLst>
            </a:custGeom>
            <a:solidFill>
              <a:srgbClr val="F7A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2381A113-B3A7-4270-A3B0-A7AE8AAFF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548592"/>
              <a:ext cx="2632074" cy="2274888"/>
            </a:xfrm>
            <a:custGeom>
              <a:avLst/>
              <a:gdLst>
                <a:gd name="T0" fmla="*/ 482 w 870"/>
                <a:gd name="T1" fmla="*/ 678 h 753"/>
                <a:gd name="T2" fmla="*/ 449 w 870"/>
                <a:gd name="T3" fmla="*/ 603 h 753"/>
                <a:gd name="T4" fmla="*/ 670 w 870"/>
                <a:gd name="T5" fmla="*/ 637 h 753"/>
                <a:gd name="T6" fmla="*/ 703 w 870"/>
                <a:gd name="T7" fmla="*/ 416 h 753"/>
                <a:gd name="T8" fmla="*/ 765 w 870"/>
                <a:gd name="T9" fmla="*/ 469 h 753"/>
                <a:gd name="T10" fmla="*/ 862 w 870"/>
                <a:gd name="T11" fmla="*/ 382 h 753"/>
                <a:gd name="T12" fmla="*/ 794 w 870"/>
                <a:gd name="T13" fmla="*/ 271 h 753"/>
                <a:gd name="T14" fmla="*/ 720 w 870"/>
                <a:gd name="T15" fmla="*/ 304 h 753"/>
                <a:gd name="T16" fmla="*/ 753 w 870"/>
                <a:gd name="T17" fmla="*/ 83 h 753"/>
                <a:gd name="T18" fmla="*/ 200 w 870"/>
                <a:gd name="T19" fmla="*/ 0 h 753"/>
                <a:gd name="T20" fmla="*/ 166 w 870"/>
                <a:gd name="T21" fmla="*/ 220 h 753"/>
                <a:gd name="T22" fmla="*/ 105 w 870"/>
                <a:gd name="T23" fmla="*/ 167 h 753"/>
                <a:gd name="T24" fmla="*/ 8 w 870"/>
                <a:gd name="T25" fmla="*/ 254 h 753"/>
                <a:gd name="T26" fmla="*/ 75 w 870"/>
                <a:gd name="T27" fmla="*/ 366 h 753"/>
                <a:gd name="T28" fmla="*/ 150 w 870"/>
                <a:gd name="T29" fmla="*/ 333 h 753"/>
                <a:gd name="T30" fmla="*/ 116 w 870"/>
                <a:gd name="T31" fmla="*/ 553 h 753"/>
                <a:gd name="T32" fmla="*/ 337 w 870"/>
                <a:gd name="T33" fmla="*/ 587 h 753"/>
                <a:gd name="T34" fmla="*/ 284 w 870"/>
                <a:gd name="T35" fmla="*/ 648 h 753"/>
                <a:gd name="T36" fmla="*/ 371 w 870"/>
                <a:gd name="T37" fmla="*/ 745 h 753"/>
                <a:gd name="T38" fmla="*/ 482 w 870"/>
                <a:gd name="T39" fmla="*/ 67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0" h="753">
                  <a:moveTo>
                    <a:pt x="482" y="678"/>
                  </a:moveTo>
                  <a:cubicBezTo>
                    <a:pt x="486" y="650"/>
                    <a:pt x="473" y="622"/>
                    <a:pt x="449" y="603"/>
                  </a:cubicBezTo>
                  <a:cubicBezTo>
                    <a:pt x="670" y="637"/>
                    <a:pt x="670" y="637"/>
                    <a:pt x="670" y="637"/>
                  </a:cubicBezTo>
                  <a:cubicBezTo>
                    <a:pt x="703" y="416"/>
                    <a:pt x="703" y="416"/>
                    <a:pt x="703" y="416"/>
                  </a:cubicBezTo>
                  <a:cubicBezTo>
                    <a:pt x="714" y="444"/>
                    <a:pt x="736" y="465"/>
                    <a:pt x="765" y="469"/>
                  </a:cubicBezTo>
                  <a:cubicBezTo>
                    <a:pt x="810" y="476"/>
                    <a:pt x="853" y="437"/>
                    <a:pt x="862" y="382"/>
                  </a:cubicBezTo>
                  <a:cubicBezTo>
                    <a:pt x="870" y="327"/>
                    <a:pt x="840" y="278"/>
                    <a:pt x="794" y="271"/>
                  </a:cubicBezTo>
                  <a:cubicBezTo>
                    <a:pt x="766" y="267"/>
                    <a:pt x="739" y="280"/>
                    <a:pt x="720" y="304"/>
                  </a:cubicBezTo>
                  <a:cubicBezTo>
                    <a:pt x="753" y="83"/>
                    <a:pt x="753" y="83"/>
                    <a:pt x="753" y="83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66" y="220"/>
                    <a:pt x="166" y="220"/>
                    <a:pt x="166" y="220"/>
                  </a:cubicBezTo>
                  <a:cubicBezTo>
                    <a:pt x="155" y="192"/>
                    <a:pt x="133" y="171"/>
                    <a:pt x="105" y="167"/>
                  </a:cubicBezTo>
                  <a:cubicBezTo>
                    <a:pt x="60" y="160"/>
                    <a:pt x="16" y="199"/>
                    <a:pt x="8" y="254"/>
                  </a:cubicBezTo>
                  <a:cubicBezTo>
                    <a:pt x="0" y="309"/>
                    <a:pt x="30" y="359"/>
                    <a:pt x="75" y="366"/>
                  </a:cubicBezTo>
                  <a:cubicBezTo>
                    <a:pt x="103" y="370"/>
                    <a:pt x="131" y="356"/>
                    <a:pt x="150" y="333"/>
                  </a:cubicBezTo>
                  <a:cubicBezTo>
                    <a:pt x="116" y="553"/>
                    <a:pt x="116" y="553"/>
                    <a:pt x="116" y="553"/>
                  </a:cubicBezTo>
                  <a:cubicBezTo>
                    <a:pt x="337" y="587"/>
                    <a:pt x="337" y="587"/>
                    <a:pt x="337" y="587"/>
                  </a:cubicBezTo>
                  <a:cubicBezTo>
                    <a:pt x="309" y="598"/>
                    <a:pt x="288" y="620"/>
                    <a:pt x="284" y="648"/>
                  </a:cubicBezTo>
                  <a:cubicBezTo>
                    <a:pt x="277" y="693"/>
                    <a:pt x="316" y="737"/>
                    <a:pt x="371" y="745"/>
                  </a:cubicBezTo>
                  <a:cubicBezTo>
                    <a:pt x="426" y="753"/>
                    <a:pt x="475" y="723"/>
                    <a:pt x="482" y="678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7D16AD7F-344F-475B-B024-5696EE909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913" y="1323975"/>
              <a:ext cx="1693862" cy="2152650"/>
            </a:xfrm>
            <a:custGeom>
              <a:avLst/>
              <a:gdLst>
                <a:gd name="T0" fmla="*/ 491 w 560"/>
                <a:gd name="T1" fmla="*/ 532 h 712"/>
                <a:gd name="T2" fmla="*/ 408 w 560"/>
                <a:gd name="T3" fmla="*/ 432 h 712"/>
                <a:gd name="T4" fmla="*/ 491 w 560"/>
                <a:gd name="T5" fmla="*/ 331 h 712"/>
                <a:gd name="T6" fmla="*/ 560 w 560"/>
                <a:gd name="T7" fmla="*/ 375 h 712"/>
                <a:gd name="T8" fmla="*/ 560 w 560"/>
                <a:gd name="T9" fmla="*/ 152 h 712"/>
                <a:gd name="T10" fmla="*/ 335 w 560"/>
                <a:gd name="T11" fmla="*/ 152 h 712"/>
                <a:gd name="T12" fmla="*/ 379 w 560"/>
                <a:gd name="T13" fmla="*/ 83 h 712"/>
                <a:gd name="T14" fmla="*/ 278 w 560"/>
                <a:gd name="T15" fmla="*/ 0 h 712"/>
                <a:gd name="T16" fmla="*/ 178 w 560"/>
                <a:gd name="T17" fmla="*/ 83 h 712"/>
                <a:gd name="T18" fmla="*/ 222 w 560"/>
                <a:gd name="T19" fmla="*/ 152 h 712"/>
                <a:gd name="T20" fmla="*/ 0 w 560"/>
                <a:gd name="T21" fmla="*/ 152 h 712"/>
                <a:gd name="T22" fmla="*/ 0 w 560"/>
                <a:gd name="T23" fmla="*/ 381 h 712"/>
                <a:gd name="T24" fmla="*/ 71 w 560"/>
                <a:gd name="T25" fmla="*/ 331 h 712"/>
                <a:gd name="T26" fmla="*/ 155 w 560"/>
                <a:gd name="T27" fmla="*/ 432 h 712"/>
                <a:gd name="T28" fmla="*/ 71 w 560"/>
                <a:gd name="T29" fmla="*/ 532 h 712"/>
                <a:gd name="T30" fmla="*/ 0 w 560"/>
                <a:gd name="T31" fmla="*/ 483 h 712"/>
                <a:gd name="T32" fmla="*/ 0 w 560"/>
                <a:gd name="T33" fmla="*/ 712 h 712"/>
                <a:gd name="T34" fmla="*/ 560 w 560"/>
                <a:gd name="T35" fmla="*/ 712 h 712"/>
                <a:gd name="T36" fmla="*/ 560 w 560"/>
                <a:gd name="T37" fmla="*/ 489 h 712"/>
                <a:gd name="T38" fmla="*/ 491 w 560"/>
                <a:gd name="T39" fmla="*/ 532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2">
                  <a:moveTo>
                    <a:pt x="491" y="532"/>
                  </a:moveTo>
                  <a:cubicBezTo>
                    <a:pt x="446" y="532"/>
                    <a:pt x="408" y="487"/>
                    <a:pt x="408" y="432"/>
                  </a:cubicBezTo>
                  <a:cubicBezTo>
                    <a:pt x="408" y="376"/>
                    <a:pt x="446" y="331"/>
                    <a:pt x="491" y="331"/>
                  </a:cubicBezTo>
                  <a:cubicBezTo>
                    <a:pt x="520" y="331"/>
                    <a:pt x="545" y="349"/>
                    <a:pt x="560" y="375"/>
                  </a:cubicBezTo>
                  <a:cubicBezTo>
                    <a:pt x="560" y="152"/>
                    <a:pt x="560" y="152"/>
                    <a:pt x="560" y="152"/>
                  </a:cubicBezTo>
                  <a:cubicBezTo>
                    <a:pt x="335" y="152"/>
                    <a:pt x="335" y="152"/>
                    <a:pt x="335" y="152"/>
                  </a:cubicBezTo>
                  <a:cubicBezTo>
                    <a:pt x="361" y="137"/>
                    <a:pt x="379" y="112"/>
                    <a:pt x="379" y="83"/>
                  </a:cubicBezTo>
                  <a:cubicBezTo>
                    <a:pt x="379" y="37"/>
                    <a:pt x="334" y="0"/>
                    <a:pt x="278" y="0"/>
                  </a:cubicBezTo>
                  <a:cubicBezTo>
                    <a:pt x="223" y="0"/>
                    <a:pt x="178" y="37"/>
                    <a:pt x="178" y="83"/>
                  </a:cubicBezTo>
                  <a:cubicBezTo>
                    <a:pt x="178" y="112"/>
                    <a:pt x="195" y="137"/>
                    <a:pt x="222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14" y="351"/>
                    <a:pt x="41" y="331"/>
                    <a:pt x="71" y="331"/>
                  </a:cubicBezTo>
                  <a:cubicBezTo>
                    <a:pt x="117" y="331"/>
                    <a:pt x="155" y="376"/>
                    <a:pt x="155" y="432"/>
                  </a:cubicBezTo>
                  <a:cubicBezTo>
                    <a:pt x="155" y="487"/>
                    <a:pt x="117" y="532"/>
                    <a:pt x="71" y="532"/>
                  </a:cubicBezTo>
                  <a:cubicBezTo>
                    <a:pt x="41" y="532"/>
                    <a:pt x="14" y="512"/>
                    <a:pt x="0" y="483"/>
                  </a:cubicBezTo>
                  <a:cubicBezTo>
                    <a:pt x="0" y="712"/>
                    <a:pt x="0" y="712"/>
                    <a:pt x="0" y="712"/>
                  </a:cubicBezTo>
                  <a:cubicBezTo>
                    <a:pt x="560" y="712"/>
                    <a:pt x="560" y="712"/>
                    <a:pt x="560" y="712"/>
                  </a:cubicBezTo>
                  <a:cubicBezTo>
                    <a:pt x="560" y="489"/>
                    <a:pt x="560" y="489"/>
                    <a:pt x="560" y="489"/>
                  </a:cubicBezTo>
                  <a:cubicBezTo>
                    <a:pt x="545" y="515"/>
                    <a:pt x="520" y="532"/>
                    <a:pt x="491" y="532"/>
                  </a:cubicBezTo>
                  <a:close/>
                </a:path>
              </a:pathLst>
            </a:custGeom>
            <a:solidFill>
              <a:srgbClr val="FF4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CABEC773-F8F8-4A87-AF1E-FED334EDE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5838" y="3016250"/>
              <a:ext cx="2622550" cy="2151063"/>
            </a:xfrm>
            <a:custGeom>
              <a:avLst/>
              <a:gdLst>
                <a:gd name="T0" fmla="*/ 536 w 867"/>
                <a:gd name="T1" fmla="*/ 640 h 712"/>
                <a:gd name="T2" fmla="*/ 487 w 867"/>
                <a:gd name="T3" fmla="*/ 712 h 712"/>
                <a:gd name="T4" fmla="*/ 716 w 867"/>
                <a:gd name="T5" fmla="*/ 712 h 712"/>
                <a:gd name="T6" fmla="*/ 716 w 867"/>
                <a:gd name="T7" fmla="*/ 488 h 712"/>
                <a:gd name="T8" fmla="*/ 784 w 867"/>
                <a:gd name="T9" fmla="*/ 532 h 712"/>
                <a:gd name="T10" fmla="*/ 867 w 867"/>
                <a:gd name="T11" fmla="*/ 432 h 712"/>
                <a:gd name="T12" fmla="*/ 784 w 867"/>
                <a:gd name="T13" fmla="*/ 331 h 712"/>
                <a:gd name="T14" fmla="*/ 716 w 867"/>
                <a:gd name="T15" fmla="*/ 375 h 712"/>
                <a:gd name="T16" fmla="*/ 716 w 867"/>
                <a:gd name="T17" fmla="*/ 152 h 712"/>
                <a:gd name="T18" fmla="*/ 493 w 867"/>
                <a:gd name="T19" fmla="*/ 152 h 712"/>
                <a:gd name="T20" fmla="*/ 536 w 867"/>
                <a:gd name="T21" fmla="*/ 83 h 712"/>
                <a:gd name="T22" fmla="*/ 436 w 867"/>
                <a:gd name="T23" fmla="*/ 0 h 712"/>
                <a:gd name="T24" fmla="*/ 336 w 867"/>
                <a:gd name="T25" fmla="*/ 83 h 712"/>
                <a:gd name="T26" fmla="*/ 379 w 867"/>
                <a:gd name="T27" fmla="*/ 152 h 712"/>
                <a:gd name="T28" fmla="*/ 156 w 867"/>
                <a:gd name="T29" fmla="*/ 152 h 712"/>
                <a:gd name="T30" fmla="*/ 156 w 867"/>
                <a:gd name="T31" fmla="*/ 384 h 712"/>
                <a:gd name="T32" fmla="*/ 83 w 867"/>
                <a:gd name="T33" fmla="*/ 331 h 712"/>
                <a:gd name="T34" fmla="*/ 0 w 867"/>
                <a:gd name="T35" fmla="*/ 432 h 712"/>
                <a:gd name="T36" fmla="*/ 83 w 867"/>
                <a:gd name="T37" fmla="*/ 532 h 712"/>
                <a:gd name="T38" fmla="*/ 156 w 867"/>
                <a:gd name="T39" fmla="*/ 479 h 712"/>
                <a:gd name="T40" fmla="*/ 156 w 867"/>
                <a:gd name="T41" fmla="*/ 712 h 712"/>
                <a:gd name="T42" fmla="*/ 385 w 867"/>
                <a:gd name="T43" fmla="*/ 712 h 712"/>
                <a:gd name="T44" fmla="*/ 336 w 867"/>
                <a:gd name="T45" fmla="*/ 640 h 712"/>
                <a:gd name="T46" fmla="*/ 436 w 867"/>
                <a:gd name="T47" fmla="*/ 557 h 712"/>
                <a:gd name="T48" fmla="*/ 536 w 867"/>
                <a:gd name="T49" fmla="*/ 64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67" h="712">
                  <a:moveTo>
                    <a:pt x="536" y="640"/>
                  </a:moveTo>
                  <a:cubicBezTo>
                    <a:pt x="536" y="671"/>
                    <a:pt x="516" y="697"/>
                    <a:pt x="487" y="712"/>
                  </a:cubicBezTo>
                  <a:cubicBezTo>
                    <a:pt x="716" y="712"/>
                    <a:pt x="716" y="712"/>
                    <a:pt x="716" y="712"/>
                  </a:cubicBezTo>
                  <a:cubicBezTo>
                    <a:pt x="716" y="488"/>
                    <a:pt x="716" y="488"/>
                    <a:pt x="716" y="488"/>
                  </a:cubicBezTo>
                  <a:cubicBezTo>
                    <a:pt x="731" y="515"/>
                    <a:pt x="756" y="532"/>
                    <a:pt x="784" y="532"/>
                  </a:cubicBezTo>
                  <a:cubicBezTo>
                    <a:pt x="830" y="532"/>
                    <a:pt x="867" y="487"/>
                    <a:pt x="867" y="432"/>
                  </a:cubicBezTo>
                  <a:cubicBezTo>
                    <a:pt x="867" y="376"/>
                    <a:pt x="830" y="331"/>
                    <a:pt x="784" y="331"/>
                  </a:cubicBezTo>
                  <a:cubicBezTo>
                    <a:pt x="756" y="331"/>
                    <a:pt x="731" y="349"/>
                    <a:pt x="716" y="375"/>
                  </a:cubicBezTo>
                  <a:cubicBezTo>
                    <a:pt x="716" y="152"/>
                    <a:pt x="716" y="152"/>
                    <a:pt x="716" y="152"/>
                  </a:cubicBezTo>
                  <a:cubicBezTo>
                    <a:pt x="493" y="152"/>
                    <a:pt x="493" y="152"/>
                    <a:pt x="493" y="152"/>
                  </a:cubicBezTo>
                  <a:cubicBezTo>
                    <a:pt x="519" y="137"/>
                    <a:pt x="536" y="112"/>
                    <a:pt x="536" y="83"/>
                  </a:cubicBezTo>
                  <a:cubicBezTo>
                    <a:pt x="536" y="37"/>
                    <a:pt x="491" y="0"/>
                    <a:pt x="436" y="0"/>
                  </a:cubicBezTo>
                  <a:cubicBezTo>
                    <a:pt x="381" y="0"/>
                    <a:pt x="336" y="37"/>
                    <a:pt x="336" y="83"/>
                  </a:cubicBezTo>
                  <a:cubicBezTo>
                    <a:pt x="336" y="112"/>
                    <a:pt x="353" y="137"/>
                    <a:pt x="379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384"/>
                    <a:pt x="156" y="384"/>
                    <a:pt x="156" y="384"/>
                  </a:cubicBezTo>
                  <a:cubicBezTo>
                    <a:pt x="142" y="353"/>
                    <a:pt x="114" y="331"/>
                    <a:pt x="83" y="331"/>
                  </a:cubicBezTo>
                  <a:cubicBezTo>
                    <a:pt x="37" y="331"/>
                    <a:pt x="0" y="376"/>
                    <a:pt x="0" y="432"/>
                  </a:cubicBezTo>
                  <a:cubicBezTo>
                    <a:pt x="0" y="487"/>
                    <a:pt x="37" y="532"/>
                    <a:pt x="83" y="532"/>
                  </a:cubicBezTo>
                  <a:cubicBezTo>
                    <a:pt x="114" y="532"/>
                    <a:pt x="142" y="511"/>
                    <a:pt x="156" y="479"/>
                  </a:cubicBezTo>
                  <a:cubicBezTo>
                    <a:pt x="156" y="712"/>
                    <a:pt x="156" y="712"/>
                    <a:pt x="156" y="712"/>
                  </a:cubicBezTo>
                  <a:cubicBezTo>
                    <a:pt x="385" y="712"/>
                    <a:pt x="385" y="712"/>
                    <a:pt x="385" y="712"/>
                  </a:cubicBezTo>
                  <a:cubicBezTo>
                    <a:pt x="355" y="697"/>
                    <a:pt x="336" y="671"/>
                    <a:pt x="336" y="640"/>
                  </a:cubicBezTo>
                  <a:cubicBezTo>
                    <a:pt x="336" y="594"/>
                    <a:pt x="381" y="557"/>
                    <a:pt x="436" y="557"/>
                  </a:cubicBezTo>
                  <a:cubicBezTo>
                    <a:pt x="491" y="557"/>
                    <a:pt x="536" y="594"/>
                    <a:pt x="536" y="640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6" name="ïš1îḋè">
            <a:extLst>
              <a:ext uri="{FF2B5EF4-FFF2-40B4-BE49-F238E27FC236}">
                <a16:creationId xmlns:a16="http://schemas.microsoft.com/office/drawing/2014/main" id="{CA45708F-4A0E-4E5D-A385-D4707C55F211}"/>
              </a:ext>
            </a:extLst>
          </p:cNvPr>
          <p:cNvSpPr/>
          <p:nvPr/>
        </p:nvSpPr>
        <p:spPr>
          <a:xfrm>
            <a:off x="6736221" y="3253370"/>
            <a:ext cx="662797" cy="662797"/>
          </a:xfrm>
          <a:custGeom>
            <a:avLst/>
            <a:gdLst>
              <a:gd name="connsiteX0" fmla="*/ 514321 w 662797"/>
              <a:gd name="connsiteY0" fmla="*/ 423487 h 662797"/>
              <a:gd name="connsiteX1" fmla="*/ 423302 w 662797"/>
              <a:gd name="connsiteY1" fmla="*/ 514693 h 662797"/>
              <a:gd name="connsiteX2" fmla="*/ 514321 w 662797"/>
              <a:gd name="connsiteY2" fmla="*/ 605899 h 662797"/>
              <a:gd name="connsiteX3" fmla="*/ 605340 w 662797"/>
              <a:gd name="connsiteY3" fmla="*/ 514693 h 662797"/>
              <a:gd name="connsiteX4" fmla="*/ 514321 w 662797"/>
              <a:gd name="connsiteY4" fmla="*/ 423487 h 662797"/>
              <a:gd name="connsiteX5" fmla="*/ 499148 w 662797"/>
              <a:gd name="connsiteY5" fmla="*/ 366589 h 662797"/>
              <a:gd name="connsiteX6" fmla="*/ 527398 w 662797"/>
              <a:gd name="connsiteY6" fmla="*/ 366589 h 662797"/>
              <a:gd name="connsiteX7" fmla="*/ 535259 w 662797"/>
              <a:gd name="connsiteY7" fmla="*/ 390784 h 662797"/>
              <a:gd name="connsiteX8" fmla="*/ 540557 w 662797"/>
              <a:gd name="connsiteY8" fmla="*/ 391319 h 662797"/>
              <a:gd name="connsiteX9" fmla="*/ 557058 w 662797"/>
              <a:gd name="connsiteY9" fmla="*/ 396452 h 662797"/>
              <a:gd name="connsiteX10" fmla="*/ 576341 w 662797"/>
              <a:gd name="connsiteY10" fmla="*/ 379075 h 662797"/>
              <a:gd name="connsiteX11" fmla="*/ 600806 w 662797"/>
              <a:gd name="connsiteY11" fmla="*/ 393229 h 662797"/>
              <a:gd name="connsiteX12" fmla="*/ 595442 w 662797"/>
              <a:gd name="connsiteY12" fmla="*/ 418593 h 662797"/>
              <a:gd name="connsiteX13" fmla="*/ 603742 w 662797"/>
              <a:gd name="connsiteY13" fmla="*/ 425455 h 662797"/>
              <a:gd name="connsiteX14" fmla="*/ 610034 w 662797"/>
              <a:gd name="connsiteY14" fmla="*/ 433096 h 662797"/>
              <a:gd name="connsiteX15" fmla="*/ 635859 w 662797"/>
              <a:gd name="connsiteY15" fmla="*/ 427612 h 662797"/>
              <a:gd name="connsiteX16" fmla="*/ 649984 w 662797"/>
              <a:gd name="connsiteY16" fmla="*/ 452128 h 662797"/>
              <a:gd name="connsiteX17" fmla="*/ 632494 w 662797"/>
              <a:gd name="connsiteY17" fmla="*/ 471616 h 662797"/>
              <a:gd name="connsiteX18" fmla="*/ 637808 w 662797"/>
              <a:gd name="connsiteY18" fmla="*/ 488769 h 662797"/>
              <a:gd name="connsiteX19" fmla="*/ 638191 w 662797"/>
              <a:gd name="connsiteY19" fmla="*/ 492578 h 662797"/>
              <a:gd name="connsiteX20" fmla="*/ 662797 w 662797"/>
              <a:gd name="connsiteY20" fmla="*/ 500606 h 662797"/>
              <a:gd name="connsiteX21" fmla="*/ 662797 w 662797"/>
              <a:gd name="connsiteY21" fmla="*/ 528914 h 662797"/>
              <a:gd name="connsiteX22" fmla="*/ 638035 w 662797"/>
              <a:gd name="connsiteY22" fmla="*/ 536993 h 662797"/>
              <a:gd name="connsiteX23" fmla="*/ 637808 w 662797"/>
              <a:gd name="connsiteY23" fmla="*/ 539247 h 662797"/>
              <a:gd name="connsiteX24" fmla="*/ 632330 w 662797"/>
              <a:gd name="connsiteY24" fmla="*/ 556930 h 662797"/>
              <a:gd name="connsiteX25" fmla="*/ 650337 w 662797"/>
              <a:gd name="connsiteY25" fmla="*/ 576994 h 662797"/>
              <a:gd name="connsiteX26" fmla="*/ 636212 w 662797"/>
              <a:gd name="connsiteY26" fmla="*/ 601509 h 662797"/>
              <a:gd name="connsiteX27" fmla="*/ 609313 w 662797"/>
              <a:gd name="connsiteY27" fmla="*/ 595797 h 662797"/>
              <a:gd name="connsiteX28" fmla="*/ 603742 w 662797"/>
              <a:gd name="connsiteY28" fmla="*/ 602562 h 662797"/>
              <a:gd name="connsiteX29" fmla="*/ 596040 w 662797"/>
              <a:gd name="connsiteY29" fmla="*/ 608930 h 662797"/>
              <a:gd name="connsiteX30" fmla="*/ 601899 w 662797"/>
              <a:gd name="connsiteY30" fmla="*/ 636634 h 662797"/>
              <a:gd name="connsiteX31" fmla="*/ 577434 w 662797"/>
              <a:gd name="connsiteY31" fmla="*/ 650788 h 662797"/>
              <a:gd name="connsiteX32" fmla="*/ 556348 w 662797"/>
              <a:gd name="connsiteY32" fmla="*/ 631786 h 662797"/>
              <a:gd name="connsiteX33" fmla="*/ 540557 w 662797"/>
              <a:gd name="connsiteY33" fmla="*/ 636698 h 662797"/>
              <a:gd name="connsiteX34" fmla="*/ 537887 w 662797"/>
              <a:gd name="connsiteY34" fmla="*/ 636968 h 662797"/>
              <a:gd name="connsiteX35" fmla="*/ 529494 w 662797"/>
              <a:gd name="connsiteY35" fmla="*/ 662797 h 662797"/>
              <a:gd name="connsiteX36" fmla="*/ 501245 w 662797"/>
              <a:gd name="connsiteY36" fmla="*/ 662797 h 662797"/>
              <a:gd name="connsiteX37" fmla="*/ 492852 w 662797"/>
              <a:gd name="connsiteY37" fmla="*/ 636968 h 662797"/>
              <a:gd name="connsiteX38" fmla="*/ 490182 w 662797"/>
              <a:gd name="connsiteY38" fmla="*/ 636698 h 662797"/>
              <a:gd name="connsiteX39" fmla="*/ 473252 w 662797"/>
              <a:gd name="connsiteY39" fmla="*/ 631432 h 662797"/>
              <a:gd name="connsiteX40" fmla="*/ 452301 w 662797"/>
              <a:gd name="connsiteY40" fmla="*/ 650311 h 662797"/>
              <a:gd name="connsiteX41" fmla="*/ 427836 w 662797"/>
              <a:gd name="connsiteY41" fmla="*/ 636158 h 662797"/>
              <a:gd name="connsiteX42" fmla="*/ 433759 w 662797"/>
              <a:gd name="connsiteY42" fmla="*/ 608152 h 662797"/>
              <a:gd name="connsiteX43" fmla="*/ 426997 w 662797"/>
              <a:gd name="connsiteY43" fmla="*/ 602562 h 662797"/>
              <a:gd name="connsiteX44" fmla="*/ 421353 w 662797"/>
              <a:gd name="connsiteY44" fmla="*/ 595707 h 662797"/>
              <a:gd name="connsiteX45" fmla="*/ 392783 w 662797"/>
              <a:gd name="connsiteY45" fmla="*/ 601774 h 662797"/>
              <a:gd name="connsiteX46" fmla="*/ 378658 w 662797"/>
              <a:gd name="connsiteY46" fmla="*/ 577259 h 662797"/>
              <a:gd name="connsiteX47" fmla="*/ 398022 w 662797"/>
              <a:gd name="connsiteY47" fmla="*/ 555682 h 662797"/>
              <a:gd name="connsiteX48" fmla="*/ 392931 w 662797"/>
              <a:gd name="connsiteY48" fmla="*/ 539247 h 662797"/>
              <a:gd name="connsiteX49" fmla="*/ 392862 w 662797"/>
              <a:gd name="connsiteY49" fmla="*/ 538559 h 662797"/>
              <a:gd name="connsiteX50" fmla="*/ 365845 w 662797"/>
              <a:gd name="connsiteY50" fmla="*/ 529744 h 662797"/>
              <a:gd name="connsiteX51" fmla="*/ 365845 w 662797"/>
              <a:gd name="connsiteY51" fmla="*/ 501437 h 662797"/>
              <a:gd name="connsiteX52" fmla="*/ 392533 w 662797"/>
              <a:gd name="connsiteY52" fmla="*/ 492729 h 662797"/>
              <a:gd name="connsiteX53" fmla="*/ 392931 w 662797"/>
              <a:gd name="connsiteY53" fmla="*/ 488769 h 662797"/>
              <a:gd name="connsiteX54" fmla="*/ 397556 w 662797"/>
              <a:gd name="connsiteY54" fmla="*/ 473842 h 662797"/>
              <a:gd name="connsiteX55" fmla="*/ 378306 w 662797"/>
              <a:gd name="connsiteY55" fmla="*/ 452392 h 662797"/>
              <a:gd name="connsiteX56" fmla="*/ 392430 w 662797"/>
              <a:gd name="connsiteY56" fmla="*/ 427877 h 662797"/>
              <a:gd name="connsiteX57" fmla="*/ 420155 w 662797"/>
              <a:gd name="connsiteY57" fmla="*/ 433765 h 662797"/>
              <a:gd name="connsiteX58" fmla="*/ 426997 w 662797"/>
              <a:gd name="connsiteY58" fmla="*/ 425455 h 662797"/>
              <a:gd name="connsiteX59" fmla="*/ 432668 w 662797"/>
              <a:gd name="connsiteY59" fmla="*/ 420766 h 662797"/>
              <a:gd name="connsiteX60" fmla="*/ 426744 w 662797"/>
              <a:gd name="connsiteY60" fmla="*/ 392752 h 662797"/>
              <a:gd name="connsiteX61" fmla="*/ 451209 w 662797"/>
              <a:gd name="connsiteY61" fmla="*/ 378599 h 662797"/>
              <a:gd name="connsiteX62" fmla="*/ 471703 w 662797"/>
              <a:gd name="connsiteY62" fmla="*/ 397067 h 662797"/>
              <a:gd name="connsiteX63" fmla="*/ 490182 w 662797"/>
              <a:gd name="connsiteY63" fmla="*/ 391319 h 662797"/>
              <a:gd name="connsiteX64" fmla="*/ 491144 w 662797"/>
              <a:gd name="connsiteY64" fmla="*/ 391222 h 662797"/>
              <a:gd name="connsiteX65" fmla="*/ 221910 w 662797"/>
              <a:gd name="connsiteY65" fmla="*/ 85038 h 662797"/>
              <a:gd name="connsiteX66" fmla="*/ 85874 w 662797"/>
              <a:gd name="connsiteY66" fmla="*/ 221351 h 662797"/>
              <a:gd name="connsiteX67" fmla="*/ 221910 w 662797"/>
              <a:gd name="connsiteY67" fmla="*/ 357664 h 662797"/>
              <a:gd name="connsiteX68" fmla="*/ 357945 w 662797"/>
              <a:gd name="connsiteY68" fmla="*/ 221351 h 662797"/>
              <a:gd name="connsiteX69" fmla="*/ 221910 w 662797"/>
              <a:gd name="connsiteY69" fmla="*/ 85038 h 662797"/>
              <a:gd name="connsiteX70" fmla="*/ 199232 w 662797"/>
              <a:gd name="connsiteY70" fmla="*/ 0 h 662797"/>
              <a:gd name="connsiteX71" fmla="*/ 241453 w 662797"/>
              <a:gd name="connsiteY71" fmla="*/ 0 h 662797"/>
              <a:gd name="connsiteX72" fmla="*/ 253203 w 662797"/>
              <a:gd name="connsiteY72" fmla="*/ 36160 h 662797"/>
              <a:gd name="connsiteX73" fmla="*/ 261121 w 662797"/>
              <a:gd name="connsiteY73" fmla="*/ 36960 h 662797"/>
              <a:gd name="connsiteX74" fmla="*/ 285784 w 662797"/>
              <a:gd name="connsiteY74" fmla="*/ 44632 h 662797"/>
              <a:gd name="connsiteX75" fmla="*/ 314604 w 662797"/>
              <a:gd name="connsiteY75" fmla="*/ 18661 h 662797"/>
              <a:gd name="connsiteX76" fmla="*/ 351169 w 662797"/>
              <a:gd name="connsiteY76" fmla="*/ 39815 h 662797"/>
              <a:gd name="connsiteX77" fmla="*/ 343152 w 662797"/>
              <a:gd name="connsiteY77" fmla="*/ 77723 h 662797"/>
              <a:gd name="connsiteX78" fmla="*/ 355557 w 662797"/>
              <a:gd name="connsiteY78" fmla="*/ 87979 h 662797"/>
              <a:gd name="connsiteX79" fmla="*/ 364961 w 662797"/>
              <a:gd name="connsiteY79" fmla="*/ 99400 h 662797"/>
              <a:gd name="connsiteX80" fmla="*/ 403558 w 662797"/>
              <a:gd name="connsiteY80" fmla="*/ 91203 h 662797"/>
              <a:gd name="connsiteX81" fmla="*/ 424669 w 662797"/>
              <a:gd name="connsiteY81" fmla="*/ 127843 h 662797"/>
              <a:gd name="connsiteX82" fmla="*/ 398529 w 662797"/>
              <a:gd name="connsiteY82" fmla="*/ 156970 h 662797"/>
              <a:gd name="connsiteX83" fmla="*/ 406471 w 662797"/>
              <a:gd name="connsiteY83" fmla="*/ 182606 h 662797"/>
              <a:gd name="connsiteX84" fmla="*/ 407044 w 662797"/>
              <a:gd name="connsiteY84" fmla="*/ 188299 h 662797"/>
              <a:gd name="connsiteX85" fmla="*/ 443819 w 662797"/>
              <a:gd name="connsiteY85" fmla="*/ 200297 h 662797"/>
              <a:gd name="connsiteX86" fmla="*/ 443819 w 662797"/>
              <a:gd name="connsiteY86" fmla="*/ 242605 h 662797"/>
              <a:gd name="connsiteX87" fmla="*/ 406810 w 662797"/>
              <a:gd name="connsiteY87" fmla="*/ 254680 h 662797"/>
              <a:gd name="connsiteX88" fmla="*/ 406471 w 662797"/>
              <a:gd name="connsiteY88" fmla="*/ 258049 h 662797"/>
              <a:gd name="connsiteX89" fmla="*/ 398284 w 662797"/>
              <a:gd name="connsiteY89" fmla="*/ 284477 h 662797"/>
              <a:gd name="connsiteX90" fmla="*/ 425196 w 662797"/>
              <a:gd name="connsiteY90" fmla="*/ 314464 h 662797"/>
              <a:gd name="connsiteX91" fmla="*/ 404086 w 662797"/>
              <a:gd name="connsiteY91" fmla="*/ 351103 h 662797"/>
              <a:gd name="connsiteX92" fmla="*/ 363882 w 662797"/>
              <a:gd name="connsiteY92" fmla="*/ 342566 h 662797"/>
              <a:gd name="connsiteX93" fmla="*/ 355557 w 662797"/>
              <a:gd name="connsiteY93" fmla="*/ 352677 h 662797"/>
              <a:gd name="connsiteX94" fmla="*/ 344045 w 662797"/>
              <a:gd name="connsiteY94" fmla="*/ 362194 h 662797"/>
              <a:gd name="connsiteX95" fmla="*/ 352802 w 662797"/>
              <a:gd name="connsiteY95" fmla="*/ 403600 h 662797"/>
              <a:gd name="connsiteX96" fmla="*/ 316237 w 662797"/>
              <a:gd name="connsiteY96" fmla="*/ 424753 h 662797"/>
              <a:gd name="connsiteX97" fmla="*/ 284722 w 662797"/>
              <a:gd name="connsiteY97" fmla="*/ 396354 h 662797"/>
              <a:gd name="connsiteX98" fmla="*/ 261121 w 662797"/>
              <a:gd name="connsiteY98" fmla="*/ 403695 h 662797"/>
              <a:gd name="connsiteX99" fmla="*/ 257131 w 662797"/>
              <a:gd name="connsiteY99" fmla="*/ 404098 h 662797"/>
              <a:gd name="connsiteX100" fmla="*/ 244587 w 662797"/>
              <a:gd name="connsiteY100" fmla="*/ 442702 h 662797"/>
              <a:gd name="connsiteX101" fmla="*/ 202366 w 662797"/>
              <a:gd name="connsiteY101" fmla="*/ 442702 h 662797"/>
              <a:gd name="connsiteX102" fmla="*/ 189822 w 662797"/>
              <a:gd name="connsiteY102" fmla="*/ 404098 h 662797"/>
              <a:gd name="connsiteX103" fmla="*/ 185832 w 662797"/>
              <a:gd name="connsiteY103" fmla="*/ 403695 h 662797"/>
              <a:gd name="connsiteX104" fmla="*/ 160529 w 662797"/>
              <a:gd name="connsiteY104" fmla="*/ 395824 h 662797"/>
              <a:gd name="connsiteX105" fmla="*/ 129216 w 662797"/>
              <a:gd name="connsiteY105" fmla="*/ 424041 h 662797"/>
              <a:gd name="connsiteX106" fmla="*/ 92651 w 662797"/>
              <a:gd name="connsiteY106" fmla="*/ 402888 h 662797"/>
              <a:gd name="connsiteX107" fmla="*/ 101503 w 662797"/>
              <a:gd name="connsiteY107" fmla="*/ 361032 h 662797"/>
              <a:gd name="connsiteX108" fmla="*/ 91397 w 662797"/>
              <a:gd name="connsiteY108" fmla="*/ 352677 h 662797"/>
              <a:gd name="connsiteX109" fmla="*/ 82961 w 662797"/>
              <a:gd name="connsiteY109" fmla="*/ 342432 h 662797"/>
              <a:gd name="connsiteX110" fmla="*/ 40261 w 662797"/>
              <a:gd name="connsiteY110" fmla="*/ 351499 h 662797"/>
              <a:gd name="connsiteX111" fmla="*/ 19151 w 662797"/>
              <a:gd name="connsiteY111" fmla="*/ 314860 h 662797"/>
              <a:gd name="connsiteX112" fmla="*/ 48092 w 662797"/>
              <a:gd name="connsiteY112" fmla="*/ 282612 h 662797"/>
              <a:gd name="connsiteX113" fmla="*/ 40482 w 662797"/>
              <a:gd name="connsiteY113" fmla="*/ 258049 h 662797"/>
              <a:gd name="connsiteX114" fmla="*/ 40379 w 662797"/>
              <a:gd name="connsiteY114" fmla="*/ 257020 h 662797"/>
              <a:gd name="connsiteX115" fmla="*/ 0 w 662797"/>
              <a:gd name="connsiteY115" fmla="*/ 243846 h 662797"/>
              <a:gd name="connsiteX116" fmla="*/ 0 w 662797"/>
              <a:gd name="connsiteY116" fmla="*/ 201538 h 662797"/>
              <a:gd name="connsiteX117" fmla="*/ 39887 w 662797"/>
              <a:gd name="connsiteY117" fmla="*/ 188525 h 662797"/>
              <a:gd name="connsiteX118" fmla="*/ 40482 w 662797"/>
              <a:gd name="connsiteY118" fmla="*/ 182606 h 662797"/>
              <a:gd name="connsiteX119" fmla="*/ 47394 w 662797"/>
              <a:gd name="connsiteY119" fmla="*/ 160296 h 662797"/>
              <a:gd name="connsiteX120" fmla="*/ 18623 w 662797"/>
              <a:gd name="connsiteY120" fmla="*/ 128239 h 662797"/>
              <a:gd name="connsiteX121" fmla="*/ 39734 w 662797"/>
              <a:gd name="connsiteY121" fmla="*/ 91599 h 662797"/>
              <a:gd name="connsiteX122" fmla="*/ 81170 w 662797"/>
              <a:gd name="connsiteY122" fmla="*/ 100398 h 662797"/>
              <a:gd name="connsiteX123" fmla="*/ 91397 w 662797"/>
              <a:gd name="connsiteY123" fmla="*/ 87979 h 662797"/>
              <a:gd name="connsiteX124" fmla="*/ 99873 w 662797"/>
              <a:gd name="connsiteY124" fmla="*/ 80971 h 662797"/>
              <a:gd name="connsiteX125" fmla="*/ 91018 w 662797"/>
              <a:gd name="connsiteY125" fmla="*/ 39103 h 662797"/>
              <a:gd name="connsiteX126" fmla="*/ 127583 w 662797"/>
              <a:gd name="connsiteY126" fmla="*/ 17949 h 662797"/>
              <a:gd name="connsiteX127" fmla="*/ 158213 w 662797"/>
              <a:gd name="connsiteY127" fmla="*/ 45551 h 662797"/>
              <a:gd name="connsiteX128" fmla="*/ 185832 w 662797"/>
              <a:gd name="connsiteY128" fmla="*/ 36960 h 662797"/>
              <a:gd name="connsiteX129" fmla="*/ 187270 w 662797"/>
              <a:gd name="connsiteY129" fmla="*/ 36815 h 66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662797" h="662797">
                <a:moveTo>
                  <a:pt x="514321" y="423487"/>
                </a:moveTo>
                <a:cubicBezTo>
                  <a:pt x="464053" y="423487"/>
                  <a:pt x="423302" y="464322"/>
                  <a:pt x="423302" y="514693"/>
                </a:cubicBezTo>
                <a:cubicBezTo>
                  <a:pt x="423302" y="565065"/>
                  <a:pt x="464053" y="605899"/>
                  <a:pt x="514321" y="605899"/>
                </a:cubicBezTo>
                <a:cubicBezTo>
                  <a:pt x="564589" y="605899"/>
                  <a:pt x="605340" y="565065"/>
                  <a:pt x="605340" y="514693"/>
                </a:cubicBezTo>
                <a:cubicBezTo>
                  <a:pt x="605340" y="464322"/>
                  <a:pt x="564589" y="423487"/>
                  <a:pt x="514321" y="423487"/>
                </a:cubicBezTo>
                <a:close/>
                <a:moveTo>
                  <a:pt x="499148" y="366589"/>
                </a:moveTo>
                <a:lnTo>
                  <a:pt x="527398" y="366589"/>
                </a:lnTo>
                <a:lnTo>
                  <a:pt x="535259" y="390784"/>
                </a:lnTo>
                <a:lnTo>
                  <a:pt x="540557" y="391319"/>
                </a:lnTo>
                <a:lnTo>
                  <a:pt x="557058" y="396452"/>
                </a:lnTo>
                <a:lnTo>
                  <a:pt x="576341" y="379075"/>
                </a:lnTo>
                <a:lnTo>
                  <a:pt x="600806" y="393229"/>
                </a:lnTo>
                <a:lnTo>
                  <a:pt x="595442" y="418593"/>
                </a:lnTo>
                <a:lnTo>
                  <a:pt x="603742" y="425455"/>
                </a:lnTo>
                <a:lnTo>
                  <a:pt x="610034" y="433096"/>
                </a:lnTo>
                <a:lnTo>
                  <a:pt x="635859" y="427612"/>
                </a:lnTo>
                <a:lnTo>
                  <a:pt x="649984" y="452128"/>
                </a:lnTo>
                <a:lnTo>
                  <a:pt x="632494" y="471616"/>
                </a:lnTo>
                <a:lnTo>
                  <a:pt x="637808" y="488769"/>
                </a:lnTo>
                <a:lnTo>
                  <a:pt x="638191" y="492578"/>
                </a:lnTo>
                <a:lnTo>
                  <a:pt x="662797" y="500606"/>
                </a:lnTo>
                <a:lnTo>
                  <a:pt x="662797" y="528914"/>
                </a:lnTo>
                <a:lnTo>
                  <a:pt x="638035" y="536993"/>
                </a:lnTo>
                <a:lnTo>
                  <a:pt x="637808" y="539247"/>
                </a:lnTo>
                <a:lnTo>
                  <a:pt x="632330" y="556930"/>
                </a:lnTo>
                <a:lnTo>
                  <a:pt x="650337" y="576994"/>
                </a:lnTo>
                <a:lnTo>
                  <a:pt x="636212" y="601509"/>
                </a:lnTo>
                <a:lnTo>
                  <a:pt x="609313" y="595797"/>
                </a:lnTo>
                <a:lnTo>
                  <a:pt x="603742" y="602562"/>
                </a:lnTo>
                <a:lnTo>
                  <a:pt x="596040" y="608930"/>
                </a:lnTo>
                <a:lnTo>
                  <a:pt x="601899" y="636634"/>
                </a:lnTo>
                <a:lnTo>
                  <a:pt x="577434" y="650788"/>
                </a:lnTo>
                <a:lnTo>
                  <a:pt x="556348" y="631786"/>
                </a:lnTo>
                <a:lnTo>
                  <a:pt x="540557" y="636698"/>
                </a:lnTo>
                <a:lnTo>
                  <a:pt x="537887" y="636968"/>
                </a:lnTo>
                <a:lnTo>
                  <a:pt x="529494" y="662797"/>
                </a:lnTo>
                <a:lnTo>
                  <a:pt x="501245" y="662797"/>
                </a:lnTo>
                <a:lnTo>
                  <a:pt x="492852" y="636968"/>
                </a:lnTo>
                <a:lnTo>
                  <a:pt x="490182" y="636698"/>
                </a:lnTo>
                <a:lnTo>
                  <a:pt x="473252" y="631432"/>
                </a:lnTo>
                <a:lnTo>
                  <a:pt x="452301" y="650311"/>
                </a:lnTo>
                <a:lnTo>
                  <a:pt x="427836" y="636158"/>
                </a:lnTo>
                <a:lnTo>
                  <a:pt x="433759" y="608152"/>
                </a:lnTo>
                <a:lnTo>
                  <a:pt x="426997" y="602562"/>
                </a:lnTo>
                <a:lnTo>
                  <a:pt x="421353" y="595707"/>
                </a:lnTo>
                <a:lnTo>
                  <a:pt x="392783" y="601774"/>
                </a:lnTo>
                <a:lnTo>
                  <a:pt x="378658" y="577259"/>
                </a:lnTo>
                <a:lnTo>
                  <a:pt x="398022" y="555682"/>
                </a:lnTo>
                <a:lnTo>
                  <a:pt x="392931" y="539247"/>
                </a:lnTo>
                <a:lnTo>
                  <a:pt x="392862" y="538559"/>
                </a:lnTo>
                <a:lnTo>
                  <a:pt x="365845" y="529744"/>
                </a:lnTo>
                <a:lnTo>
                  <a:pt x="365845" y="501437"/>
                </a:lnTo>
                <a:lnTo>
                  <a:pt x="392533" y="492729"/>
                </a:lnTo>
                <a:lnTo>
                  <a:pt x="392931" y="488769"/>
                </a:lnTo>
                <a:lnTo>
                  <a:pt x="397556" y="473842"/>
                </a:lnTo>
                <a:lnTo>
                  <a:pt x="378306" y="452392"/>
                </a:lnTo>
                <a:lnTo>
                  <a:pt x="392430" y="427877"/>
                </a:lnTo>
                <a:lnTo>
                  <a:pt x="420155" y="433765"/>
                </a:lnTo>
                <a:lnTo>
                  <a:pt x="426997" y="425455"/>
                </a:lnTo>
                <a:lnTo>
                  <a:pt x="432668" y="420766"/>
                </a:lnTo>
                <a:lnTo>
                  <a:pt x="426744" y="392752"/>
                </a:lnTo>
                <a:lnTo>
                  <a:pt x="451209" y="378599"/>
                </a:lnTo>
                <a:lnTo>
                  <a:pt x="471703" y="397067"/>
                </a:lnTo>
                <a:lnTo>
                  <a:pt x="490182" y="391319"/>
                </a:lnTo>
                <a:lnTo>
                  <a:pt x="491144" y="391222"/>
                </a:lnTo>
                <a:close/>
                <a:moveTo>
                  <a:pt x="221910" y="85038"/>
                </a:moveTo>
                <a:cubicBezTo>
                  <a:pt x="146779" y="85038"/>
                  <a:pt x="85874" y="146068"/>
                  <a:pt x="85874" y="221351"/>
                </a:cubicBezTo>
                <a:cubicBezTo>
                  <a:pt x="85874" y="296634"/>
                  <a:pt x="146779" y="357664"/>
                  <a:pt x="221910" y="357664"/>
                </a:cubicBezTo>
                <a:cubicBezTo>
                  <a:pt x="297040" y="357664"/>
                  <a:pt x="357945" y="296634"/>
                  <a:pt x="357945" y="221351"/>
                </a:cubicBezTo>
                <a:cubicBezTo>
                  <a:pt x="357945" y="146068"/>
                  <a:pt x="297040" y="85038"/>
                  <a:pt x="221910" y="85038"/>
                </a:cubicBezTo>
                <a:close/>
                <a:moveTo>
                  <a:pt x="199232" y="0"/>
                </a:moveTo>
                <a:lnTo>
                  <a:pt x="241453" y="0"/>
                </a:lnTo>
                <a:lnTo>
                  <a:pt x="253203" y="36160"/>
                </a:lnTo>
                <a:lnTo>
                  <a:pt x="261121" y="36960"/>
                </a:lnTo>
                <a:lnTo>
                  <a:pt x="285784" y="44632"/>
                </a:lnTo>
                <a:lnTo>
                  <a:pt x="314604" y="18661"/>
                </a:lnTo>
                <a:lnTo>
                  <a:pt x="351169" y="39815"/>
                </a:lnTo>
                <a:lnTo>
                  <a:pt x="343152" y="77723"/>
                </a:lnTo>
                <a:lnTo>
                  <a:pt x="355557" y="87979"/>
                </a:lnTo>
                <a:lnTo>
                  <a:pt x="364961" y="99400"/>
                </a:lnTo>
                <a:lnTo>
                  <a:pt x="403558" y="91203"/>
                </a:lnTo>
                <a:lnTo>
                  <a:pt x="424669" y="127843"/>
                </a:lnTo>
                <a:lnTo>
                  <a:pt x="398529" y="156970"/>
                </a:lnTo>
                <a:lnTo>
                  <a:pt x="406471" y="182606"/>
                </a:lnTo>
                <a:lnTo>
                  <a:pt x="407044" y="188299"/>
                </a:lnTo>
                <a:lnTo>
                  <a:pt x="443819" y="200297"/>
                </a:lnTo>
                <a:lnTo>
                  <a:pt x="443819" y="242605"/>
                </a:lnTo>
                <a:lnTo>
                  <a:pt x="406810" y="254680"/>
                </a:lnTo>
                <a:lnTo>
                  <a:pt x="406471" y="258049"/>
                </a:lnTo>
                <a:lnTo>
                  <a:pt x="398284" y="284477"/>
                </a:lnTo>
                <a:lnTo>
                  <a:pt x="425196" y="314464"/>
                </a:lnTo>
                <a:lnTo>
                  <a:pt x="404086" y="351103"/>
                </a:lnTo>
                <a:lnTo>
                  <a:pt x="363882" y="342566"/>
                </a:lnTo>
                <a:lnTo>
                  <a:pt x="355557" y="352677"/>
                </a:lnTo>
                <a:lnTo>
                  <a:pt x="344045" y="362194"/>
                </a:lnTo>
                <a:lnTo>
                  <a:pt x="352802" y="403600"/>
                </a:lnTo>
                <a:lnTo>
                  <a:pt x="316237" y="424753"/>
                </a:lnTo>
                <a:lnTo>
                  <a:pt x="284722" y="396354"/>
                </a:lnTo>
                <a:lnTo>
                  <a:pt x="261121" y="403695"/>
                </a:lnTo>
                <a:lnTo>
                  <a:pt x="257131" y="404098"/>
                </a:lnTo>
                <a:lnTo>
                  <a:pt x="244587" y="442702"/>
                </a:lnTo>
                <a:lnTo>
                  <a:pt x="202366" y="442702"/>
                </a:lnTo>
                <a:lnTo>
                  <a:pt x="189822" y="404098"/>
                </a:lnTo>
                <a:lnTo>
                  <a:pt x="185832" y="403695"/>
                </a:lnTo>
                <a:lnTo>
                  <a:pt x="160529" y="395824"/>
                </a:lnTo>
                <a:lnTo>
                  <a:pt x="129216" y="424041"/>
                </a:lnTo>
                <a:lnTo>
                  <a:pt x="92651" y="402888"/>
                </a:lnTo>
                <a:lnTo>
                  <a:pt x="101503" y="361032"/>
                </a:lnTo>
                <a:lnTo>
                  <a:pt x="91397" y="352677"/>
                </a:lnTo>
                <a:lnTo>
                  <a:pt x="82961" y="342432"/>
                </a:lnTo>
                <a:lnTo>
                  <a:pt x="40261" y="351499"/>
                </a:lnTo>
                <a:lnTo>
                  <a:pt x="19151" y="314860"/>
                </a:lnTo>
                <a:lnTo>
                  <a:pt x="48092" y="282612"/>
                </a:lnTo>
                <a:lnTo>
                  <a:pt x="40482" y="258049"/>
                </a:lnTo>
                <a:lnTo>
                  <a:pt x="40379" y="257020"/>
                </a:lnTo>
                <a:lnTo>
                  <a:pt x="0" y="243846"/>
                </a:lnTo>
                <a:lnTo>
                  <a:pt x="0" y="201538"/>
                </a:lnTo>
                <a:lnTo>
                  <a:pt x="39887" y="188525"/>
                </a:lnTo>
                <a:lnTo>
                  <a:pt x="40482" y="182606"/>
                </a:lnTo>
                <a:lnTo>
                  <a:pt x="47394" y="160296"/>
                </a:lnTo>
                <a:lnTo>
                  <a:pt x="18623" y="128239"/>
                </a:lnTo>
                <a:lnTo>
                  <a:pt x="39734" y="91599"/>
                </a:lnTo>
                <a:lnTo>
                  <a:pt x="81170" y="100398"/>
                </a:lnTo>
                <a:lnTo>
                  <a:pt x="91397" y="87979"/>
                </a:lnTo>
                <a:lnTo>
                  <a:pt x="99873" y="80971"/>
                </a:lnTo>
                <a:lnTo>
                  <a:pt x="91018" y="39103"/>
                </a:lnTo>
                <a:lnTo>
                  <a:pt x="127583" y="17949"/>
                </a:lnTo>
                <a:lnTo>
                  <a:pt x="158213" y="45551"/>
                </a:lnTo>
                <a:lnTo>
                  <a:pt x="185832" y="36960"/>
                </a:lnTo>
                <a:lnTo>
                  <a:pt x="187270" y="36815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sz="1867"/>
          </a:p>
        </p:txBody>
      </p:sp>
      <p:sp>
        <p:nvSpPr>
          <p:cNvPr id="27" name="ïš1îḋè">
            <a:extLst>
              <a:ext uri="{FF2B5EF4-FFF2-40B4-BE49-F238E27FC236}">
                <a16:creationId xmlns:a16="http://schemas.microsoft.com/office/drawing/2014/main" id="{CA45708F-4A0E-4E5D-A385-D4707C55F211}"/>
              </a:ext>
            </a:extLst>
          </p:cNvPr>
          <p:cNvSpPr/>
          <p:nvPr/>
        </p:nvSpPr>
        <p:spPr>
          <a:xfrm>
            <a:off x="2767883" y="3192014"/>
            <a:ext cx="662797" cy="662797"/>
          </a:xfrm>
          <a:custGeom>
            <a:avLst/>
            <a:gdLst>
              <a:gd name="connsiteX0" fmla="*/ 514321 w 662797"/>
              <a:gd name="connsiteY0" fmla="*/ 423487 h 662797"/>
              <a:gd name="connsiteX1" fmla="*/ 423302 w 662797"/>
              <a:gd name="connsiteY1" fmla="*/ 514693 h 662797"/>
              <a:gd name="connsiteX2" fmla="*/ 514321 w 662797"/>
              <a:gd name="connsiteY2" fmla="*/ 605899 h 662797"/>
              <a:gd name="connsiteX3" fmla="*/ 605340 w 662797"/>
              <a:gd name="connsiteY3" fmla="*/ 514693 h 662797"/>
              <a:gd name="connsiteX4" fmla="*/ 514321 w 662797"/>
              <a:gd name="connsiteY4" fmla="*/ 423487 h 662797"/>
              <a:gd name="connsiteX5" fmla="*/ 499148 w 662797"/>
              <a:gd name="connsiteY5" fmla="*/ 366589 h 662797"/>
              <a:gd name="connsiteX6" fmla="*/ 527398 w 662797"/>
              <a:gd name="connsiteY6" fmla="*/ 366589 h 662797"/>
              <a:gd name="connsiteX7" fmla="*/ 535259 w 662797"/>
              <a:gd name="connsiteY7" fmla="*/ 390784 h 662797"/>
              <a:gd name="connsiteX8" fmla="*/ 540557 w 662797"/>
              <a:gd name="connsiteY8" fmla="*/ 391319 h 662797"/>
              <a:gd name="connsiteX9" fmla="*/ 557058 w 662797"/>
              <a:gd name="connsiteY9" fmla="*/ 396452 h 662797"/>
              <a:gd name="connsiteX10" fmla="*/ 576341 w 662797"/>
              <a:gd name="connsiteY10" fmla="*/ 379075 h 662797"/>
              <a:gd name="connsiteX11" fmla="*/ 600806 w 662797"/>
              <a:gd name="connsiteY11" fmla="*/ 393229 h 662797"/>
              <a:gd name="connsiteX12" fmla="*/ 595442 w 662797"/>
              <a:gd name="connsiteY12" fmla="*/ 418593 h 662797"/>
              <a:gd name="connsiteX13" fmla="*/ 603742 w 662797"/>
              <a:gd name="connsiteY13" fmla="*/ 425455 h 662797"/>
              <a:gd name="connsiteX14" fmla="*/ 610034 w 662797"/>
              <a:gd name="connsiteY14" fmla="*/ 433096 h 662797"/>
              <a:gd name="connsiteX15" fmla="*/ 635859 w 662797"/>
              <a:gd name="connsiteY15" fmla="*/ 427612 h 662797"/>
              <a:gd name="connsiteX16" fmla="*/ 649984 w 662797"/>
              <a:gd name="connsiteY16" fmla="*/ 452128 h 662797"/>
              <a:gd name="connsiteX17" fmla="*/ 632494 w 662797"/>
              <a:gd name="connsiteY17" fmla="*/ 471616 h 662797"/>
              <a:gd name="connsiteX18" fmla="*/ 637808 w 662797"/>
              <a:gd name="connsiteY18" fmla="*/ 488769 h 662797"/>
              <a:gd name="connsiteX19" fmla="*/ 638191 w 662797"/>
              <a:gd name="connsiteY19" fmla="*/ 492578 h 662797"/>
              <a:gd name="connsiteX20" fmla="*/ 662797 w 662797"/>
              <a:gd name="connsiteY20" fmla="*/ 500606 h 662797"/>
              <a:gd name="connsiteX21" fmla="*/ 662797 w 662797"/>
              <a:gd name="connsiteY21" fmla="*/ 528914 h 662797"/>
              <a:gd name="connsiteX22" fmla="*/ 638035 w 662797"/>
              <a:gd name="connsiteY22" fmla="*/ 536993 h 662797"/>
              <a:gd name="connsiteX23" fmla="*/ 637808 w 662797"/>
              <a:gd name="connsiteY23" fmla="*/ 539247 h 662797"/>
              <a:gd name="connsiteX24" fmla="*/ 632330 w 662797"/>
              <a:gd name="connsiteY24" fmla="*/ 556930 h 662797"/>
              <a:gd name="connsiteX25" fmla="*/ 650337 w 662797"/>
              <a:gd name="connsiteY25" fmla="*/ 576994 h 662797"/>
              <a:gd name="connsiteX26" fmla="*/ 636212 w 662797"/>
              <a:gd name="connsiteY26" fmla="*/ 601509 h 662797"/>
              <a:gd name="connsiteX27" fmla="*/ 609313 w 662797"/>
              <a:gd name="connsiteY27" fmla="*/ 595797 h 662797"/>
              <a:gd name="connsiteX28" fmla="*/ 603742 w 662797"/>
              <a:gd name="connsiteY28" fmla="*/ 602562 h 662797"/>
              <a:gd name="connsiteX29" fmla="*/ 596040 w 662797"/>
              <a:gd name="connsiteY29" fmla="*/ 608930 h 662797"/>
              <a:gd name="connsiteX30" fmla="*/ 601899 w 662797"/>
              <a:gd name="connsiteY30" fmla="*/ 636634 h 662797"/>
              <a:gd name="connsiteX31" fmla="*/ 577434 w 662797"/>
              <a:gd name="connsiteY31" fmla="*/ 650788 h 662797"/>
              <a:gd name="connsiteX32" fmla="*/ 556348 w 662797"/>
              <a:gd name="connsiteY32" fmla="*/ 631786 h 662797"/>
              <a:gd name="connsiteX33" fmla="*/ 540557 w 662797"/>
              <a:gd name="connsiteY33" fmla="*/ 636698 h 662797"/>
              <a:gd name="connsiteX34" fmla="*/ 537887 w 662797"/>
              <a:gd name="connsiteY34" fmla="*/ 636968 h 662797"/>
              <a:gd name="connsiteX35" fmla="*/ 529494 w 662797"/>
              <a:gd name="connsiteY35" fmla="*/ 662797 h 662797"/>
              <a:gd name="connsiteX36" fmla="*/ 501245 w 662797"/>
              <a:gd name="connsiteY36" fmla="*/ 662797 h 662797"/>
              <a:gd name="connsiteX37" fmla="*/ 492852 w 662797"/>
              <a:gd name="connsiteY37" fmla="*/ 636968 h 662797"/>
              <a:gd name="connsiteX38" fmla="*/ 490182 w 662797"/>
              <a:gd name="connsiteY38" fmla="*/ 636698 h 662797"/>
              <a:gd name="connsiteX39" fmla="*/ 473252 w 662797"/>
              <a:gd name="connsiteY39" fmla="*/ 631432 h 662797"/>
              <a:gd name="connsiteX40" fmla="*/ 452301 w 662797"/>
              <a:gd name="connsiteY40" fmla="*/ 650311 h 662797"/>
              <a:gd name="connsiteX41" fmla="*/ 427836 w 662797"/>
              <a:gd name="connsiteY41" fmla="*/ 636158 h 662797"/>
              <a:gd name="connsiteX42" fmla="*/ 433759 w 662797"/>
              <a:gd name="connsiteY42" fmla="*/ 608152 h 662797"/>
              <a:gd name="connsiteX43" fmla="*/ 426997 w 662797"/>
              <a:gd name="connsiteY43" fmla="*/ 602562 h 662797"/>
              <a:gd name="connsiteX44" fmla="*/ 421353 w 662797"/>
              <a:gd name="connsiteY44" fmla="*/ 595707 h 662797"/>
              <a:gd name="connsiteX45" fmla="*/ 392783 w 662797"/>
              <a:gd name="connsiteY45" fmla="*/ 601774 h 662797"/>
              <a:gd name="connsiteX46" fmla="*/ 378658 w 662797"/>
              <a:gd name="connsiteY46" fmla="*/ 577259 h 662797"/>
              <a:gd name="connsiteX47" fmla="*/ 398022 w 662797"/>
              <a:gd name="connsiteY47" fmla="*/ 555682 h 662797"/>
              <a:gd name="connsiteX48" fmla="*/ 392931 w 662797"/>
              <a:gd name="connsiteY48" fmla="*/ 539247 h 662797"/>
              <a:gd name="connsiteX49" fmla="*/ 392862 w 662797"/>
              <a:gd name="connsiteY49" fmla="*/ 538559 h 662797"/>
              <a:gd name="connsiteX50" fmla="*/ 365845 w 662797"/>
              <a:gd name="connsiteY50" fmla="*/ 529744 h 662797"/>
              <a:gd name="connsiteX51" fmla="*/ 365845 w 662797"/>
              <a:gd name="connsiteY51" fmla="*/ 501437 h 662797"/>
              <a:gd name="connsiteX52" fmla="*/ 392533 w 662797"/>
              <a:gd name="connsiteY52" fmla="*/ 492729 h 662797"/>
              <a:gd name="connsiteX53" fmla="*/ 392931 w 662797"/>
              <a:gd name="connsiteY53" fmla="*/ 488769 h 662797"/>
              <a:gd name="connsiteX54" fmla="*/ 397556 w 662797"/>
              <a:gd name="connsiteY54" fmla="*/ 473842 h 662797"/>
              <a:gd name="connsiteX55" fmla="*/ 378306 w 662797"/>
              <a:gd name="connsiteY55" fmla="*/ 452392 h 662797"/>
              <a:gd name="connsiteX56" fmla="*/ 392430 w 662797"/>
              <a:gd name="connsiteY56" fmla="*/ 427877 h 662797"/>
              <a:gd name="connsiteX57" fmla="*/ 420155 w 662797"/>
              <a:gd name="connsiteY57" fmla="*/ 433765 h 662797"/>
              <a:gd name="connsiteX58" fmla="*/ 426997 w 662797"/>
              <a:gd name="connsiteY58" fmla="*/ 425455 h 662797"/>
              <a:gd name="connsiteX59" fmla="*/ 432668 w 662797"/>
              <a:gd name="connsiteY59" fmla="*/ 420766 h 662797"/>
              <a:gd name="connsiteX60" fmla="*/ 426744 w 662797"/>
              <a:gd name="connsiteY60" fmla="*/ 392752 h 662797"/>
              <a:gd name="connsiteX61" fmla="*/ 451209 w 662797"/>
              <a:gd name="connsiteY61" fmla="*/ 378599 h 662797"/>
              <a:gd name="connsiteX62" fmla="*/ 471703 w 662797"/>
              <a:gd name="connsiteY62" fmla="*/ 397067 h 662797"/>
              <a:gd name="connsiteX63" fmla="*/ 490182 w 662797"/>
              <a:gd name="connsiteY63" fmla="*/ 391319 h 662797"/>
              <a:gd name="connsiteX64" fmla="*/ 491144 w 662797"/>
              <a:gd name="connsiteY64" fmla="*/ 391222 h 662797"/>
              <a:gd name="connsiteX65" fmla="*/ 221910 w 662797"/>
              <a:gd name="connsiteY65" fmla="*/ 85038 h 662797"/>
              <a:gd name="connsiteX66" fmla="*/ 85874 w 662797"/>
              <a:gd name="connsiteY66" fmla="*/ 221351 h 662797"/>
              <a:gd name="connsiteX67" fmla="*/ 221910 w 662797"/>
              <a:gd name="connsiteY67" fmla="*/ 357664 h 662797"/>
              <a:gd name="connsiteX68" fmla="*/ 357945 w 662797"/>
              <a:gd name="connsiteY68" fmla="*/ 221351 h 662797"/>
              <a:gd name="connsiteX69" fmla="*/ 221910 w 662797"/>
              <a:gd name="connsiteY69" fmla="*/ 85038 h 662797"/>
              <a:gd name="connsiteX70" fmla="*/ 199232 w 662797"/>
              <a:gd name="connsiteY70" fmla="*/ 0 h 662797"/>
              <a:gd name="connsiteX71" fmla="*/ 241453 w 662797"/>
              <a:gd name="connsiteY71" fmla="*/ 0 h 662797"/>
              <a:gd name="connsiteX72" fmla="*/ 253203 w 662797"/>
              <a:gd name="connsiteY72" fmla="*/ 36160 h 662797"/>
              <a:gd name="connsiteX73" fmla="*/ 261121 w 662797"/>
              <a:gd name="connsiteY73" fmla="*/ 36960 h 662797"/>
              <a:gd name="connsiteX74" fmla="*/ 285784 w 662797"/>
              <a:gd name="connsiteY74" fmla="*/ 44632 h 662797"/>
              <a:gd name="connsiteX75" fmla="*/ 314604 w 662797"/>
              <a:gd name="connsiteY75" fmla="*/ 18661 h 662797"/>
              <a:gd name="connsiteX76" fmla="*/ 351169 w 662797"/>
              <a:gd name="connsiteY76" fmla="*/ 39815 h 662797"/>
              <a:gd name="connsiteX77" fmla="*/ 343152 w 662797"/>
              <a:gd name="connsiteY77" fmla="*/ 77723 h 662797"/>
              <a:gd name="connsiteX78" fmla="*/ 355557 w 662797"/>
              <a:gd name="connsiteY78" fmla="*/ 87979 h 662797"/>
              <a:gd name="connsiteX79" fmla="*/ 364961 w 662797"/>
              <a:gd name="connsiteY79" fmla="*/ 99400 h 662797"/>
              <a:gd name="connsiteX80" fmla="*/ 403558 w 662797"/>
              <a:gd name="connsiteY80" fmla="*/ 91203 h 662797"/>
              <a:gd name="connsiteX81" fmla="*/ 424669 w 662797"/>
              <a:gd name="connsiteY81" fmla="*/ 127843 h 662797"/>
              <a:gd name="connsiteX82" fmla="*/ 398529 w 662797"/>
              <a:gd name="connsiteY82" fmla="*/ 156970 h 662797"/>
              <a:gd name="connsiteX83" fmla="*/ 406471 w 662797"/>
              <a:gd name="connsiteY83" fmla="*/ 182606 h 662797"/>
              <a:gd name="connsiteX84" fmla="*/ 407044 w 662797"/>
              <a:gd name="connsiteY84" fmla="*/ 188299 h 662797"/>
              <a:gd name="connsiteX85" fmla="*/ 443819 w 662797"/>
              <a:gd name="connsiteY85" fmla="*/ 200297 h 662797"/>
              <a:gd name="connsiteX86" fmla="*/ 443819 w 662797"/>
              <a:gd name="connsiteY86" fmla="*/ 242605 h 662797"/>
              <a:gd name="connsiteX87" fmla="*/ 406810 w 662797"/>
              <a:gd name="connsiteY87" fmla="*/ 254680 h 662797"/>
              <a:gd name="connsiteX88" fmla="*/ 406471 w 662797"/>
              <a:gd name="connsiteY88" fmla="*/ 258049 h 662797"/>
              <a:gd name="connsiteX89" fmla="*/ 398284 w 662797"/>
              <a:gd name="connsiteY89" fmla="*/ 284477 h 662797"/>
              <a:gd name="connsiteX90" fmla="*/ 425196 w 662797"/>
              <a:gd name="connsiteY90" fmla="*/ 314464 h 662797"/>
              <a:gd name="connsiteX91" fmla="*/ 404086 w 662797"/>
              <a:gd name="connsiteY91" fmla="*/ 351103 h 662797"/>
              <a:gd name="connsiteX92" fmla="*/ 363882 w 662797"/>
              <a:gd name="connsiteY92" fmla="*/ 342566 h 662797"/>
              <a:gd name="connsiteX93" fmla="*/ 355557 w 662797"/>
              <a:gd name="connsiteY93" fmla="*/ 352677 h 662797"/>
              <a:gd name="connsiteX94" fmla="*/ 344045 w 662797"/>
              <a:gd name="connsiteY94" fmla="*/ 362194 h 662797"/>
              <a:gd name="connsiteX95" fmla="*/ 352802 w 662797"/>
              <a:gd name="connsiteY95" fmla="*/ 403600 h 662797"/>
              <a:gd name="connsiteX96" fmla="*/ 316237 w 662797"/>
              <a:gd name="connsiteY96" fmla="*/ 424753 h 662797"/>
              <a:gd name="connsiteX97" fmla="*/ 284722 w 662797"/>
              <a:gd name="connsiteY97" fmla="*/ 396354 h 662797"/>
              <a:gd name="connsiteX98" fmla="*/ 261121 w 662797"/>
              <a:gd name="connsiteY98" fmla="*/ 403695 h 662797"/>
              <a:gd name="connsiteX99" fmla="*/ 257131 w 662797"/>
              <a:gd name="connsiteY99" fmla="*/ 404098 h 662797"/>
              <a:gd name="connsiteX100" fmla="*/ 244587 w 662797"/>
              <a:gd name="connsiteY100" fmla="*/ 442702 h 662797"/>
              <a:gd name="connsiteX101" fmla="*/ 202366 w 662797"/>
              <a:gd name="connsiteY101" fmla="*/ 442702 h 662797"/>
              <a:gd name="connsiteX102" fmla="*/ 189822 w 662797"/>
              <a:gd name="connsiteY102" fmla="*/ 404098 h 662797"/>
              <a:gd name="connsiteX103" fmla="*/ 185832 w 662797"/>
              <a:gd name="connsiteY103" fmla="*/ 403695 h 662797"/>
              <a:gd name="connsiteX104" fmla="*/ 160529 w 662797"/>
              <a:gd name="connsiteY104" fmla="*/ 395824 h 662797"/>
              <a:gd name="connsiteX105" fmla="*/ 129216 w 662797"/>
              <a:gd name="connsiteY105" fmla="*/ 424041 h 662797"/>
              <a:gd name="connsiteX106" fmla="*/ 92651 w 662797"/>
              <a:gd name="connsiteY106" fmla="*/ 402888 h 662797"/>
              <a:gd name="connsiteX107" fmla="*/ 101503 w 662797"/>
              <a:gd name="connsiteY107" fmla="*/ 361032 h 662797"/>
              <a:gd name="connsiteX108" fmla="*/ 91397 w 662797"/>
              <a:gd name="connsiteY108" fmla="*/ 352677 h 662797"/>
              <a:gd name="connsiteX109" fmla="*/ 82961 w 662797"/>
              <a:gd name="connsiteY109" fmla="*/ 342432 h 662797"/>
              <a:gd name="connsiteX110" fmla="*/ 40261 w 662797"/>
              <a:gd name="connsiteY110" fmla="*/ 351499 h 662797"/>
              <a:gd name="connsiteX111" fmla="*/ 19151 w 662797"/>
              <a:gd name="connsiteY111" fmla="*/ 314860 h 662797"/>
              <a:gd name="connsiteX112" fmla="*/ 48092 w 662797"/>
              <a:gd name="connsiteY112" fmla="*/ 282612 h 662797"/>
              <a:gd name="connsiteX113" fmla="*/ 40482 w 662797"/>
              <a:gd name="connsiteY113" fmla="*/ 258049 h 662797"/>
              <a:gd name="connsiteX114" fmla="*/ 40379 w 662797"/>
              <a:gd name="connsiteY114" fmla="*/ 257020 h 662797"/>
              <a:gd name="connsiteX115" fmla="*/ 0 w 662797"/>
              <a:gd name="connsiteY115" fmla="*/ 243846 h 662797"/>
              <a:gd name="connsiteX116" fmla="*/ 0 w 662797"/>
              <a:gd name="connsiteY116" fmla="*/ 201538 h 662797"/>
              <a:gd name="connsiteX117" fmla="*/ 39887 w 662797"/>
              <a:gd name="connsiteY117" fmla="*/ 188525 h 662797"/>
              <a:gd name="connsiteX118" fmla="*/ 40482 w 662797"/>
              <a:gd name="connsiteY118" fmla="*/ 182606 h 662797"/>
              <a:gd name="connsiteX119" fmla="*/ 47394 w 662797"/>
              <a:gd name="connsiteY119" fmla="*/ 160296 h 662797"/>
              <a:gd name="connsiteX120" fmla="*/ 18623 w 662797"/>
              <a:gd name="connsiteY120" fmla="*/ 128239 h 662797"/>
              <a:gd name="connsiteX121" fmla="*/ 39734 w 662797"/>
              <a:gd name="connsiteY121" fmla="*/ 91599 h 662797"/>
              <a:gd name="connsiteX122" fmla="*/ 81170 w 662797"/>
              <a:gd name="connsiteY122" fmla="*/ 100398 h 662797"/>
              <a:gd name="connsiteX123" fmla="*/ 91397 w 662797"/>
              <a:gd name="connsiteY123" fmla="*/ 87979 h 662797"/>
              <a:gd name="connsiteX124" fmla="*/ 99873 w 662797"/>
              <a:gd name="connsiteY124" fmla="*/ 80971 h 662797"/>
              <a:gd name="connsiteX125" fmla="*/ 91018 w 662797"/>
              <a:gd name="connsiteY125" fmla="*/ 39103 h 662797"/>
              <a:gd name="connsiteX126" fmla="*/ 127583 w 662797"/>
              <a:gd name="connsiteY126" fmla="*/ 17949 h 662797"/>
              <a:gd name="connsiteX127" fmla="*/ 158213 w 662797"/>
              <a:gd name="connsiteY127" fmla="*/ 45551 h 662797"/>
              <a:gd name="connsiteX128" fmla="*/ 185832 w 662797"/>
              <a:gd name="connsiteY128" fmla="*/ 36960 h 662797"/>
              <a:gd name="connsiteX129" fmla="*/ 187270 w 662797"/>
              <a:gd name="connsiteY129" fmla="*/ 36815 h 66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662797" h="662797">
                <a:moveTo>
                  <a:pt x="514321" y="423487"/>
                </a:moveTo>
                <a:cubicBezTo>
                  <a:pt x="464053" y="423487"/>
                  <a:pt x="423302" y="464322"/>
                  <a:pt x="423302" y="514693"/>
                </a:cubicBezTo>
                <a:cubicBezTo>
                  <a:pt x="423302" y="565065"/>
                  <a:pt x="464053" y="605899"/>
                  <a:pt x="514321" y="605899"/>
                </a:cubicBezTo>
                <a:cubicBezTo>
                  <a:pt x="564589" y="605899"/>
                  <a:pt x="605340" y="565065"/>
                  <a:pt x="605340" y="514693"/>
                </a:cubicBezTo>
                <a:cubicBezTo>
                  <a:pt x="605340" y="464322"/>
                  <a:pt x="564589" y="423487"/>
                  <a:pt x="514321" y="423487"/>
                </a:cubicBezTo>
                <a:close/>
                <a:moveTo>
                  <a:pt x="499148" y="366589"/>
                </a:moveTo>
                <a:lnTo>
                  <a:pt x="527398" y="366589"/>
                </a:lnTo>
                <a:lnTo>
                  <a:pt x="535259" y="390784"/>
                </a:lnTo>
                <a:lnTo>
                  <a:pt x="540557" y="391319"/>
                </a:lnTo>
                <a:lnTo>
                  <a:pt x="557058" y="396452"/>
                </a:lnTo>
                <a:lnTo>
                  <a:pt x="576341" y="379075"/>
                </a:lnTo>
                <a:lnTo>
                  <a:pt x="600806" y="393229"/>
                </a:lnTo>
                <a:lnTo>
                  <a:pt x="595442" y="418593"/>
                </a:lnTo>
                <a:lnTo>
                  <a:pt x="603742" y="425455"/>
                </a:lnTo>
                <a:lnTo>
                  <a:pt x="610034" y="433096"/>
                </a:lnTo>
                <a:lnTo>
                  <a:pt x="635859" y="427612"/>
                </a:lnTo>
                <a:lnTo>
                  <a:pt x="649984" y="452128"/>
                </a:lnTo>
                <a:lnTo>
                  <a:pt x="632494" y="471616"/>
                </a:lnTo>
                <a:lnTo>
                  <a:pt x="637808" y="488769"/>
                </a:lnTo>
                <a:lnTo>
                  <a:pt x="638191" y="492578"/>
                </a:lnTo>
                <a:lnTo>
                  <a:pt x="662797" y="500606"/>
                </a:lnTo>
                <a:lnTo>
                  <a:pt x="662797" y="528914"/>
                </a:lnTo>
                <a:lnTo>
                  <a:pt x="638035" y="536993"/>
                </a:lnTo>
                <a:lnTo>
                  <a:pt x="637808" y="539247"/>
                </a:lnTo>
                <a:lnTo>
                  <a:pt x="632330" y="556930"/>
                </a:lnTo>
                <a:lnTo>
                  <a:pt x="650337" y="576994"/>
                </a:lnTo>
                <a:lnTo>
                  <a:pt x="636212" y="601509"/>
                </a:lnTo>
                <a:lnTo>
                  <a:pt x="609313" y="595797"/>
                </a:lnTo>
                <a:lnTo>
                  <a:pt x="603742" y="602562"/>
                </a:lnTo>
                <a:lnTo>
                  <a:pt x="596040" y="608930"/>
                </a:lnTo>
                <a:lnTo>
                  <a:pt x="601899" y="636634"/>
                </a:lnTo>
                <a:lnTo>
                  <a:pt x="577434" y="650788"/>
                </a:lnTo>
                <a:lnTo>
                  <a:pt x="556348" y="631786"/>
                </a:lnTo>
                <a:lnTo>
                  <a:pt x="540557" y="636698"/>
                </a:lnTo>
                <a:lnTo>
                  <a:pt x="537887" y="636968"/>
                </a:lnTo>
                <a:lnTo>
                  <a:pt x="529494" y="662797"/>
                </a:lnTo>
                <a:lnTo>
                  <a:pt x="501245" y="662797"/>
                </a:lnTo>
                <a:lnTo>
                  <a:pt x="492852" y="636968"/>
                </a:lnTo>
                <a:lnTo>
                  <a:pt x="490182" y="636698"/>
                </a:lnTo>
                <a:lnTo>
                  <a:pt x="473252" y="631432"/>
                </a:lnTo>
                <a:lnTo>
                  <a:pt x="452301" y="650311"/>
                </a:lnTo>
                <a:lnTo>
                  <a:pt x="427836" y="636158"/>
                </a:lnTo>
                <a:lnTo>
                  <a:pt x="433759" y="608152"/>
                </a:lnTo>
                <a:lnTo>
                  <a:pt x="426997" y="602562"/>
                </a:lnTo>
                <a:lnTo>
                  <a:pt x="421353" y="595707"/>
                </a:lnTo>
                <a:lnTo>
                  <a:pt x="392783" y="601774"/>
                </a:lnTo>
                <a:lnTo>
                  <a:pt x="378658" y="577259"/>
                </a:lnTo>
                <a:lnTo>
                  <a:pt x="398022" y="555682"/>
                </a:lnTo>
                <a:lnTo>
                  <a:pt x="392931" y="539247"/>
                </a:lnTo>
                <a:lnTo>
                  <a:pt x="392862" y="538559"/>
                </a:lnTo>
                <a:lnTo>
                  <a:pt x="365845" y="529744"/>
                </a:lnTo>
                <a:lnTo>
                  <a:pt x="365845" y="501437"/>
                </a:lnTo>
                <a:lnTo>
                  <a:pt x="392533" y="492729"/>
                </a:lnTo>
                <a:lnTo>
                  <a:pt x="392931" y="488769"/>
                </a:lnTo>
                <a:lnTo>
                  <a:pt x="397556" y="473842"/>
                </a:lnTo>
                <a:lnTo>
                  <a:pt x="378306" y="452392"/>
                </a:lnTo>
                <a:lnTo>
                  <a:pt x="392430" y="427877"/>
                </a:lnTo>
                <a:lnTo>
                  <a:pt x="420155" y="433765"/>
                </a:lnTo>
                <a:lnTo>
                  <a:pt x="426997" y="425455"/>
                </a:lnTo>
                <a:lnTo>
                  <a:pt x="432668" y="420766"/>
                </a:lnTo>
                <a:lnTo>
                  <a:pt x="426744" y="392752"/>
                </a:lnTo>
                <a:lnTo>
                  <a:pt x="451209" y="378599"/>
                </a:lnTo>
                <a:lnTo>
                  <a:pt x="471703" y="397067"/>
                </a:lnTo>
                <a:lnTo>
                  <a:pt x="490182" y="391319"/>
                </a:lnTo>
                <a:lnTo>
                  <a:pt x="491144" y="391222"/>
                </a:lnTo>
                <a:close/>
                <a:moveTo>
                  <a:pt x="221910" y="85038"/>
                </a:moveTo>
                <a:cubicBezTo>
                  <a:pt x="146779" y="85038"/>
                  <a:pt x="85874" y="146068"/>
                  <a:pt x="85874" y="221351"/>
                </a:cubicBezTo>
                <a:cubicBezTo>
                  <a:pt x="85874" y="296634"/>
                  <a:pt x="146779" y="357664"/>
                  <a:pt x="221910" y="357664"/>
                </a:cubicBezTo>
                <a:cubicBezTo>
                  <a:pt x="297040" y="357664"/>
                  <a:pt x="357945" y="296634"/>
                  <a:pt x="357945" y="221351"/>
                </a:cubicBezTo>
                <a:cubicBezTo>
                  <a:pt x="357945" y="146068"/>
                  <a:pt x="297040" y="85038"/>
                  <a:pt x="221910" y="85038"/>
                </a:cubicBezTo>
                <a:close/>
                <a:moveTo>
                  <a:pt x="199232" y="0"/>
                </a:moveTo>
                <a:lnTo>
                  <a:pt x="241453" y="0"/>
                </a:lnTo>
                <a:lnTo>
                  <a:pt x="253203" y="36160"/>
                </a:lnTo>
                <a:lnTo>
                  <a:pt x="261121" y="36960"/>
                </a:lnTo>
                <a:lnTo>
                  <a:pt x="285784" y="44632"/>
                </a:lnTo>
                <a:lnTo>
                  <a:pt x="314604" y="18661"/>
                </a:lnTo>
                <a:lnTo>
                  <a:pt x="351169" y="39815"/>
                </a:lnTo>
                <a:lnTo>
                  <a:pt x="343152" y="77723"/>
                </a:lnTo>
                <a:lnTo>
                  <a:pt x="355557" y="87979"/>
                </a:lnTo>
                <a:lnTo>
                  <a:pt x="364961" y="99400"/>
                </a:lnTo>
                <a:lnTo>
                  <a:pt x="403558" y="91203"/>
                </a:lnTo>
                <a:lnTo>
                  <a:pt x="424669" y="127843"/>
                </a:lnTo>
                <a:lnTo>
                  <a:pt x="398529" y="156970"/>
                </a:lnTo>
                <a:lnTo>
                  <a:pt x="406471" y="182606"/>
                </a:lnTo>
                <a:lnTo>
                  <a:pt x="407044" y="188299"/>
                </a:lnTo>
                <a:lnTo>
                  <a:pt x="443819" y="200297"/>
                </a:lnTo>
                <a:lnTo>
                  <a:pt x="443819" y="242605"/>
                </a:lnTo>
                <a:lnTo>
                  <a:pt x="406810" y="254680"/>
                </a:lnTo>
                <a:lnTo>
                  <a:pt x="406471" y="258049"/>
                </a:lnTo>
                <a:lnTo>
                  <a:pt x="398284" y="284477"/>
                </a:lnTo>
                <a:lnTo>
                  <a:pt x="425196" y="314464"/>
                </a:lnTo>
                <a:lnTo>
                  <a:pt x="404086" y="351103"/>
                </a:lnTo>
                <a:lnTo>
                  <a:pt x="363882" y="342566"/>
                </a:lnTo>
                <a:lnTo>
                  <a:pt x="355557" y="352677"/>
                </a:lnTo>
                <a:lnTo>
                  <a:pt x="344045" y="362194"/>
                </a:lnTo>
                <a:lnTo>
                  <a:pt x="352802" y="403600"/>
                </a:lnTo>
                <a:lnTo>
                  <a:pt x="316237" y="424753"/>
                </a:lnTo>
                <a:lnTo>
                  <a:pt x="284722" y="396354"/>
                </a:lnTo>
                <a:lnTo>
                  <a:pt x="261121" y="403695"/>
                </a:lnTo>
                <a:lnTo>
                  <a:pt x="257131" y="404098"/>
                </a:lnTo>
                <a:lnTo>
                  <a:pt x="244587" y="442702"/>
                </a:lnTo>
                <a:lnTo>
                  <a:pt x="202366" y="442702"/>
                </a:lnTo>
                <a:lnTo>
                  <a:pt x="189822" y="404098"/>
                </a:lnTo>
                <a:lnTo>
                  <a:pt x="185832" y="403695"/>
                </a:lnTo>
                <a:lnTo>
                  <a:pt x="160529" y="395824"/>
                </a:lnTo>
                <a:lnTo>
                  <a:pt x="129216" y="424041"/>
                </a:lnTo>
                <a:lnTo>
                  <a:pt x="92651" y="402888"/>
                </a:lnTo>
                <a:lnTo>
                  <a:pt x="101503" y="361032"/>
                </a:lnTo>
                <a:lnTo>
                  <a:pt x="91397" y="352677"/>
                </a:lnTo>
                <a:lnTo>
                  <a:pt x="82961" y="342432"/>
                </a:lnTo>
                <a:lnTo>
                  <a:pt x="40261" y="351499"/>
                </a:lnTo>
                <a:lnTo>
                  <a:pt x="19151" y="314860"/>
                </a:lnTo>
                <a:lnTo>
                  <a:pt x="48092" y="282612"/>
                </a:lnTo>
                <a:lnTo>
                  <a:pt x="40482" y="258049"/>
                </a:lnTo>
                <a:lnTo>
                  <a:pt x="40379" y="257020"/>
                </a:lnTo>
                <a:lnTo>
                  <a:pt x="0" y="243846"/>
                </a:lnTo>
                <a:lnTo>
                  <a:pt x="0" y="201538"/>
                </a:lnTo>
                <a:lnTo>
                  <a:pt x="39887" y="188525"/>
                </a:lnTo>
                <a:lnTo>
                  <a:pt x="40482" y="182606"/>
                </a:lnTo>
                <a:lnTo>
                  <a:pt x="47394" y="160296"/>
                </a:lnTo>
                <a:lnTo>
                  <a:pt x="18623" y="128239"/>
                </a:lnTo>
                <a:lnTo>
                  <a:pt x="39734" y="91599"/>
                </a:lnTo>
                <a:lnTo>
                  <a:pt x="81170" y="100398"/>
                </a:lnTo>
                <a:lnTo>
                  <a:pt x="91397" y="87979"/>
                </a:lnTo>
                <a:lnTo>
                  <a:pt x="99873" y="80971"/>
                </a:lnTo>
                <a:lnTo>
                  <a:pt x="91018" y="39103"/>
                </a:lnTo>
                <a:lnTo>
                  <a:pt x="127583" y="17949"/>
                </a:lnTo>
                <a:lnTo>
                  <a:pt x="158213" y="45551"/>
                </a:lnTo>
                <a:lnTo>
                  <a:pt x="185832" y="36960"/>
                </a:lnTo>
                <a:lnTo>
                  <a:pt x="187270" y="36815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sz="1867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0E17B30E-753A-4E93-AA09-371060C92DF5}"/>
              </a:ext>
            </a:extLst>
          </p:cNvPr>
          <p:cNvGrpSpPr/>
          <p:nvPr/>
        </p:nvGrpSpPr>
        <p:grpSpPr>
          <a:xfrm>
            <a:off x="10363728" y="0"/>
            <a:ext cx="1828272" cy="1693963"/>
            <a:chOff x="6065838" y="548592"/>
            <a:chExt cx="4799011" cy="5075921"/>
          </a:xfrm>
        </p:grpSpPr>
        <p:sp>
          <p:nvSpPr>
            <p:cNvPr id="8" name="Freeform 17">
              <a:extLst>
                <a:ext uri="{FF2B5EF4-FFF2-40B4-BE49-F238E27FC236}">
                  <a16:creationId xmlns:a16="http://schemas.microsoft.com/office/drawing/2014/main" id="{A328E141-5FC3-46A1-ACB9-2C991889D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3476625"/>
              <a:ext cx="1692275" cy="2147888"/>
            </a:xfrm>
            <a:custGeom>
              <a:avLst/>
              <a:gdLst>
                <a:gd name="T0" fmla="*/ 380 w 560"/>
                <a:gd name="T1" fmla="*/ 628 h 711"/>
                <a:gd name="T2" fmla="*/ 337 w 560"/>
                <a:gd name="T3" fmla="*/ 560 h 711"/>
                <a:gd name="T4" fmla="*/ 560 w 560"/>
                <a:gd name="T5" fmla="*/ 560 h 711"/>
                <a:gd name="T6" fmla="*/ 560 w 560"/>
                <a:gd name="T7" fmla="*/ 330 h 711"/>
                <a:gd name="T8" fmla="*/ 488 w 560"/>
                <a:gd name="T9" fmla="*/ 380 h 711"/>
                <a:gd name="T10" fmla="*/ 405 w 560"/>
                <a:gd name="T11" fmla="*/ 280 h 711"/>
                <a:gd name="T12" fmla="*/ 488 w 560"/>
                <a:gd name="T13" fmla="*/ 179 h 711"/>
                <a:gd name="T14" fmla="*/ 560 w 560"/>
                <a:gd name="T15" fmla="*/ 229 h 711"/>
                <a:gd name="T16" fmla="*/ 560 w 560"/>
                <a:gd name="T17" fmla="*/ 0 h 711"/>
                <a:gd name="T18" fmla="*/ 337 w 560"/>
                <a:gd name="T19" fmla="*/ 0 h 711"/>
                <a:gd name="T20" fmla="*/ 380 w 560"/>
                <a:gd name="T21" fmla="*/ 68 h 711"/>
                <a:gd name="T22" fmla="*/ 280 w 560"/>
                <a:gd name="T23" fmla="*/ 151 h 711"/>
                <a:gd name="T24" fmla="*/ 180 w 560"/>
                <a:gd name="T25" fmla="*/ 68 h 711"/>
                <a:gd name="T26" fmla="*/ 223 w 560"/>
                <a:gd name="T27" fmla="*/ 0 h 711"/>
                <a:gd name="T28" fmla="*/ 0 w 560"/>
                <a:gd name="T29" fmla="*/ 0 h 711"/>
                <a:gd name="T30" fmla="*/ 0 w 560"/>
                <a:gd name="T31" fmla="*/ 560 h 711"/>
                <a:gd name="T32" fmla="*/ 223 w 560"/>
                <a:gd name="T33" fmla="*/ 560 h 711"/>
                <a:gd name="T34" fmla="*/ 180 w 560"/>
                <a:gd name="T35" fmla="*/ 628 h 711"/>
                <a:gd name="T36" fmla="*/ 280 w 560"/>
                <a:gd name="T37" fmla="*/ 711 h 711"/>
                <a:gd name="T38" fmla="*/ 380 w 560"/>
                <a:gd name="T39" fmla="*/ 628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1">
                  <a:moveTo>
                    <a:pt x="380" y="628"/>
                  </a:moveTo>
                  <a:cubicBezTo>
                    <a:pt x="380" y="600"/>
                    <a:pt x="363" y="575"/>
                    <a:pt x="337" y="560"/>
                  </a:cubicBezTo>
                  <a:cubicBezTo>
                    <a:pt x="560" y="560"/>
                    <a:pt x="560" y="560"/>
                    <a:pt x="560" y="560"/>
                  </a:cubicBezTo>
                  <a:cubicBezTo>
                    <a:pt x="560" y="330"/>
                    <a:pt x="560" y="330"/>
                    <a:pt x="560" y="330"/>
                  </a:cubicBezTo>
                  <a:cubicBezTo>
                    <a:pt x="545" y="360"/>
                    <a:pt x="519" y="380"/>
                    <a:pt x="488" y="380"/>
                  </a:cubicBezTo>
                  <a:cubicBezTo>
                    <a:pt x="442" y="380"/>
                    <a:pt x="405" y="335"/>
                    <a:pt x="405" y="280"/>
                  </a:cubicBezTo>
                  <a:cubicBezTo>
                    <a:pt x="405" y="224"/>
                    <a:pt x="442" y="179"/>
                    <a:pt x="488" y="179"/>
                  </a:cubicBezTo>
                  <a:cubicBezTo>
                    <a:pt x="519" y="179"/>
                    <a:pt x="545" y="199"/>
                    <a:pt x="560" y="229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63" y="15"/>
                    <a:pt x="380" y="40"/>
                    <a:pt x="380" y="68"/>
                  </a:cubicBezTo>
                  <a:cubicBezTo>
                    <a:pt x="380" y="114"/>
                    <a:pt x="335" y="151"/>
                    <a:pt x="280" y="151"/>
                  </a:cubicBezTo>
                  <a:cubicBezTo>
                    <a:pt x="225" y="151"/>
                    <a:pt x="180" y="114"/>
                    <a:pt x="180" y="68"/>
                  </a:cubicBezTo>
                  <a:cubicBezTo>
                    <a:pt x="180" y="40"/>
                    <a:pt x="197" y="15"/>
                    <a:pt x="2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223" y="560"/>
                    <a:pt x="223" y="560"/>
                    <a:pt x="223" y="560"/>
                  </a:cubicBezTo>
                  <a:cubicBezTo>
                    <a:pt x="197" y="575"/>
                    <a:pt x="180" y="600"/>
                    <a:pt x="180" y="628"/>
                  </a:cubicBezTo>
                  <a:cubicBezTo>
                    <a:pt x="180" y="674"/>
                    <a:pt x="225" y="711"/>
                    <a:pt x="280" y="711"/>
                  </a:cubicBezTo>
                  <a:cubicBezTo>
                    <a:pt x="335" y="711"/>
                    <a:pt x="380" y="674"/>
                    <a:pt x="380" y="628"/>
                  </a:cubicBezTo>
                  <a:close/>
                </a:path>
              </a:pathLst>
            </a:custGeom>
            <a:solidFill>
              <a:srgbClr val="F7A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2381A113-B3A7-4270-A3B0-A7AE8AAFF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548592"/>
              <a:ext cx="2632074" cy="2274888"/>
            </a:xfrm>
            <a:custGeom>
              <a:avLst/>
              <a:gdLst>
                <a:gd name="T0" fmla="*/ 482 w 870"/>
                <a:gd name="T1" fmla="*/ 678 h 753"/>
                <a:gd name="T2" fmla="*/ 449 w 870"/>
                <a:gd name="T3" fmla="*/ 603 h 753"/>
                <a:gd name="T4" fmla="*/ 670 w 870"/>
                <a:gd name="T5" fmla="*/ 637 h 753"/>
                <a:gd name="T6" fmla="*/ 703 w 870"/>
                <a:gd name="T7" fmla="*/ 416 h 753"/>
                <a:gd name="T8" fmla="*/ 765 w 870"/>
                <a:gd name="T9" fmla="*/ 469 h 753"/>
                <a:gd name="T10" fmla="*/ 862 w 870"/>
                <a:gd name="T11" fmla="*/ 382 h 753"/>
                <a:gd name="T12" fmla="*/ 794 w 870"/>
                <a:gd name="T13" fmla="*/ 271 h 753"/>
                <a:gd name="T14" fmla="*/ 720 w 870"/>
                <a:gd name="T15" fmla="*/ 304 h 753"/>
                <a:gd name="T16" fmla="*/ 753 w 870"/>
                <a:gd name="T17" fmla="*/ 83 h 753"/>
                <a:gd name="T18" fmla="*/ 200 w 870"/>
                <a:gd name="T19" fmla="*/ 0 h 753"/>
                <a:gd name="T20" fmla="*/ 166 w 870"/>
                <a:gd name="T21" fmla="*/ 220 h 753"/>
                <a:gd name="T22" fmla="*/ 105 w 870"/>
                <a:gd name="T23" fmla="*/ 167 h 753"/>
                <a:gd name="T24" fmla="*/ 8 w 870"/>
                <a:gd name="T25" fmla="*/ 254 h 753"/>
                <a:gd name="T26" fmla="*/ 75 w 870"/>
                <a:gd name="T27" fmla="*/ 366 h 753"/>
                <a:gd name="T28" fmla="*/ 150 w 870"/>
                <a:gd name="T29" fmla="*/ 333 h 753"/>
                <a:gd name="T30" fmla="*/ 116 w 870"/>
                <a:gd name="T31" fmla="*/ 553 h 753"/>
                <a:gd name="T32" fmla="*/ 337 w 870"/>
                <a:gd name="T33" fmla="*/ 587 h 753"/>
                <a:gd name="T34" fmla="*/ 284 w 870"/>
                <a:gd name="T35" fmla="*/ 648 h 753"/>
                <a:gd name="T36" fmla="*/ 371 w 870"/>
                <a:gd name="T37" fmla="*/ 745 h 753"/>
                <a:gd name="T38" fmla="*/ 482 w 870"/>
                <a:gd name="T39" fmla="*/ 67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0" h="753">
                  <a:moveTo>
                    <a:pt x="482" y="678"/>
                  </a:moveTo>
                  <a:cubicBezTo>
                    <a:pt x="486" y="650"/>
                    <a:pt x="473" y="622"/>
                    <a:pt x="449" y="603"/>
                  </a:cubicBezTo>
                  <a:cubicBezTo>
                    <a:pt x="670" y="637"/>
                    <a:pt x="670" y="637"/>
                    <a:pt x="670" y="637"/>
                  </a:cubicBezTo>
                  <a:cubicBezTo>
                    <a:pt x="703" y="416"/>
                    <a:pt x="703" y="416"/>
                    <a:pt x="703" y="416"/>
                  </a:cubicBezTo>
                  <a:cubicBezTo>
                    <a:pt x="714" y="444"/>
                    <a:pt x="736" y="465"/>
                    <a:pt x="765" y="469"/>
                  </a:cubicBezTo>
                  <a:cubicBezTo>
                    <a:pt x="810" y="476"/>
                    <a:pt x="853" y="437"/>
                    <a:pt x="862" y="382"/>
                  </a:cubicBezTo>
                  <a:cubicBezTo>
                    <a:pt x="870" y="327"/>
                    <a:pt x="840" y="278"/>
                    <a:pt x="794" y="271"/>
                  </a:cubicBezTo>
                  <a:cubicBezTo>
                    <a:pt x="766" y="267"/>
                    <a:pt x="739" y="280"/>
                    <a:pt x="720" y="304"/>
                  </a:cubicBezTo>
                  <a:cubicBezTo>
                    <a:pt x="753" y="83"/>
                    <a:pt x="753" y="83"/>
                    <a:pt x="753" y="83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66" y="220"/>
                    <a:pt x="166" y="220"/>
                    <a:pt x="166" y="220"/>
                  </a:cubicBezTo>
                  <a:cubicBezTo>
                    <a:pt x="155" y="192"/>
                    <a:pt x="133" y="171"/>
                    <a:pt x="105" y="167"/>
                  </a:cubicBezTo>
                  <a:cubicBezTo>
                    <a:pt x="60" y="160"/>
                    <a:pt x="16" y="199"/>
                    <a:pt x="8" y="254"/>
                  </a:cubicBezTo>
                  <a:cubicBezTo>
                    <a:pt x="0" y="309"/>
                    <a:pt x="30" y="359"/>
                    <a:pt x="75" y="366"/>
                  </a:cubicBezTo>
                  <a:cubicBezTo>
                    <a:pt x="103" y="370"/>
                    <a:pt x="131" y="356"/>
                    <a:pt x="150" y="333"/>
                  </a:cubicBezTo>
                  <a:cubicBezTo>
                    <a:pt x="116" y="553"/>
                    <a:pt x="116" y="553"/>
                    <a:pt x="116" y="553"/>
                  </a:cubicBezTo>
                  <a:cubicBezTo>
                    <a:pt x="337" y="587"/>
                    <a:pt x="337" y="587"/>
                    <a:pt x="337" y="587"/>
                  </a:cubicBezTo>
                  <a:cubicBezTo>
                    <a:pt x="309" y="598"/>
                    <a:pt x="288" y="620"/>
                    <a:pt x="284" y="648"/>
                  </a:cubicBezTo>
                  <a:cubicBezTo>
                    <a:pt x="277" y="693"/>
                    <a:pt x="316" y="737"/>
                    <a:pt x="371" y="745"/>
                  </a:cubicBezTo>
                  <a:cubicBezTo>
                    <a:pt x="426" y="753"/>
                    <a:pt x="475" y="723"/>
                    <a:pt x="482" y="678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7D16AD7F-344F-475B-B024-5696EE909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913" y="1323975"/>
              <a:ext cx="1693862" cy="2152650"/>
            </a:xfrm>
            <a:custGeom>
              <a:avLst/>
              <a:gdLst>
                <a:gd name="T0" fmla="*/ 491 w 560"/>
                <a:gd name="T1" fmla="*/ 532 h 712"/>
                <a:gd name="T2" fmla="*/ 408 w 560"/>
                <a:gd name="T3" fmla="*/ 432 h 712"/>
                <a:gd name="T4" fmla="*/ 491 w 560"/>
                <a:gd name="T5" fmla="*/ 331 h 712"/>
                <a:gd name="T6" fmla="*/ 560 w 560"/>
                <a:gd name="T7" fmla="*/ 375 h 712"/>
                <a:gd name="T8" fmla="*/ 560 w 560"/>
                <a:gd name="T9" fmla="*/ 152 h 712"/>
                <a:gd name="T10" fmla="*/ 335 w 560"/>
                <a:gd name="T11" fmla="*/ 152 h 712"/>
                <a:gd name="T12" fmla="*/ 379 w 560"/>
                <a:gd name="T13" fmla="*/ 83 h 712"/>
                <a:gd name="T14" fmla="*/ 278 w 560"/>
                <a:gd name="T15" fmla="*/ 0 h 712"/>
                <a:gd name="T16" fmla="*/ 178 w 560"/>
                <a:gd name="T17" fmla="*/ 83 h 712"/>
                <a:gd name="T18" fmla="*/ 222 w 560"/>
                <a:gd name="T19" fmla="*/ 152 h 712"/>
                <a:gd name="T20" fmla="*/ 0 w 560"/>
                <a:gd name="T21" fmla="*/ 152 h 712"/>
                <a:gd name="T22" fmla="*/ 0 w 560"/>
                <a:gd name="T23" fmla="*/ 381 h 712"/>
                <a:gd name="T24" fmla="*/ 71 w 560"/>
                <a:gd name="T25" fmla="*/ 331 h 712"/>
                <a:gd name="T26" fmla="*/ 155 w 560"/>
                <a:gd name="T27" fmla="*/ 432 h 712"/>
                <a:gd name="T28" fmla="*/ 71 w 560"/>
                <a:gd name="T29" fmla="*/ 532 h 712"/>
                <a:gd name="T30" fmla="*/ 0 w 560"/>
                <a:gd name="T31" fmla="*/ 483 h 712"/>
                <a:gd name="T32" fmla="*/ 0 w 560"/>
                <a:gd name="T33" fmla="*/ 712 h 712"/>
                <a:gd name="T34" fmla="*/ 560 w 560"/>
                <a:gd name="T35" fmla="*/ 712 h 712"/>
                <a:gd name="T36" fmla="*/ 560 w 560"/>
                <a:gd name="T37" fmla="*/ 489 h 712"/>
                <a:gd name="T38" fmla="*/ 491 w 560"/>
                <a:gd name="T39" fmla="*/ 532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2">
                  <a:moveTo>
                    <a:pt x="491" y="532"/>
                  </a:moveTo>
                  <a:cubicBezTo>
                    <a:pt x="446" y="532"/>
                    <a:pt x="408" y="487"/>
                    <a:pt x="408" y="432"/>
                  </a:cubicBezTo>
                  <a:cubicBezTo>
                    <a:pt x="408" y="376"/>
                    <a:pt x="446" y="331"/>
                    <a:pt x="491" y="331"/>
                  </a:cubicBezTo>
                  <a:cubicBezTo>
                    <a:pt x="520" y="331"/>
                    <a:pt x="545" y="349"/>
                    <a:pt x="560" y="375"/>
                  </a:cubicBezTo>
                  <a:cubicBezTo>
                    <a:pt x="560" y="152"/>
                    <a:pt x="560" y="152"/>
                    <a:pt x="560" y="152"/>
                  </a:cubicBezTo>
                  <a:cubicBezTo>
                    <a:pt x="335" y="152"/>
                    <a:pt x="335" y="152"/>
                    <a:pt x="335" y="152"/>
                  </a:cubicBezTo>
                  <a:cubicBezTo>
                    <a:pt x="361" y="137"/>
                    <a:pt x="379" y="112"/>
                    <a:pt x="379" y="83"/>
                  </a:cubicBezTo>
                  <a:cubicBezTo>
                    <a:pt x="379" y="37"/>
                    <a:pt x="334" y="0"/>
                    <a:pt x="278" y="0"/>
                  </a:cubicBezTo>
                  <a:cubicBezTo>
                    <a:pt x="223" y="0"/>
                    <a:pt x="178" y="37"/>
                    <a:pt x="178" y="83"/>
                  </a:cubicBezTo>
                  <a:cubicBezTo>
                    <a:pt x="178" y="112"/>
                    <a:pt x="195" y="137"/>
                    <a:pt x="222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14" y="351"/>
                    <a:pt x="41" y="331"/>
                    <a:pt x="71" y="331"/>
                  </a:cubicBezTo>
                  <a:cubicBezTo>
                    <a:pt x="117" y="331"/>
                    <a:pt x="155" y="376"/>
                    <a:pt x="155" y="432"/>
                  </a:cubicBezTo>
                  <a:cubicBezTo>
                    <a:pt x="155" y="487"/>
                    <a:pt x="117" y="532"/>
                    <a:pt x="71" y="532"/>
                  </a:cubicBezTo>
                  <a:cubicBezTo>
                    <a:pt x="41" y="532"/>
                    <a:pt x="14" y="512"/>
                    <a:pt x="0" y="483"/>
                  </a:cubicBezTo>
                  <a:cubicBezTo>
                    <a:pt x="0" y="712"/>
                    <a:pt x="0" y="712"/>
                    <a:pt x="0" y="712"/>
                  </a:cubicBezTo>
                  <a:cubicBezTo>
                    <a:pt x="560" y="712"/>
                    <a:pt x="560" y="712"/>
                    <a:pt x="560" y="712"/>
                  </a:cubicBezTo>
                  <a:cubicBezTo>
                    <a:pt x="560" y="489"/>
                    <a:pt x="560" y="489"/>
                    <a:pt x="560" y="489"/>
                  </a:cubicBezTo>
                  <a:cubicBezTo>
                    <a:pt x="545" y="515"/>
                    <a:pt x="520" y="532"/>
                    <a:pt x="491" y="532"/>
                  </a:cubicBezTo>
                  <a:close/>
                </a:path>
              </a:pathLst>
            </a:custGeom>
            <a:solidFill>
              <a:srgbClr val="FF4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CABEC773-F8F8-4A87-AF1E-FED334EDE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5838" y="3016250"/>
              <a:ext cx="2622550" cy="2151063"/>
            </a:xfrm>
            <a:custGeom>
              <a:avLst/>
              <a:gdLst>
                <a:gd name="T0" fmla="*/ 536 w 867"/>
                <a:gd name="T1" fmla="*/ 640 h 712"/>
                <a:gd name="T2" fmla="*/ 487 w 867"/>
                <a:gd name="T3" fmla="*/ 712 h 712"/>
                <a:gd name="T4" fmla="*/ 716 w 867"/>
                <a:gd name="T5" fmla="*/ 712 h 712"/>
                <a:gd name="T6" fmla="*/ 716 w 867"/>
                <a:gd name="T7" fmla="*/ 488 h 712"/>
                <a:gd name="T8" fmla="*/ 784 w 867"/>
                <a:gd name="T9" fmla="*/ 532 h 712"/>
                <a:gd name="T10" fmla="*/ 867 w 867"/>
                <a:gd name="T11" fmla="*/ 432 h 712"/>
                <a:gd name="T12" fmla="*/ 784 w 867"/>
                <a:gd name="T13" fmla="*/ 331 h 712"/>
                <a:gd name="T14" fmla="*/ 716 w 867"/>
                <a:gd name="T15" fmla="*/ 375 h 712"/>
                <a:gd name="T16" fmla="*/ 716 w 867"/>
                <a:gd name="T17" fmla="*/ 152 h 712"/>
                <a:gd name="T18" fmla="*/ 493 w 867"/>
                <a:gd name="T19" fmla="*/ 152 h 712"/>
                <a:gd name="T20" fmla="*/ 536 w 867"/>
                <a:gd name="T21" fmla="*/ 83 h 712"/>
                <a:gd name="T22" fmla="*/ 436 w 867"/>
                <a:gd name="T23" fmla="*/ 0 h 712"/>
                <a:gd name="T24" fmla="*/ 336 w 867"/>
                <a:gd name="T25" fmla="*/ 83 h 712"/>
                <a:gd name="T26" fmla="*/ 379 w 867"/>
                <a:gd name="T27" fmla="*/ 152 h 712"/>
                <a:gd name="T28" fmla="*/ 156 w 867"/>
                <a:gd name="T29" fmla="*/ 152 h 712"/>
                <a:gd name="T30" fmla="*/ 156 w 867"/>
                <a:gd name="T31" fmla="*/ 384 h 712"/>
                <a:gd name="T32" fmla="*/ 83 w 867"/>
                <a:gd name="T33" fmla="*/ 331 h 712"/>
                <a:gd name="T34" fmla="*/ 0 w 867"/>
                <a:gd name="T35" fmla="*/ 432 h 712"/>
                <a:gd name="T36" fmla="*/ 83 w 867"/>
                <a:gd name="T37" fmla="*/ 532 h 712"/>
                <a:gd name="T38" fmla="*/ 156 w 867"/>
                <a:gd name="T39" fmla="*/ 479 h 712"/>
                <a:gd name="T40" fmla="*/ 156 w 867"/>
                <a:gd name="T41" fmla="*/ 712 h 712"/>
                <a:gd name="T42" fmla="*/ 385 w 867"/>
                <a:gd name="T43" fmla="*/ 712 h 712"/>
                <a:gd name="T44" fmla="*/ 336 w 867"/>
                <a:gd name="T45" fmla="*/ 640 h 712"/>
                <a:gd name="T46" fmla="*/ 436 w 867"/>
                <a:gd name="T47" fmla="*/ 557 h 712"/>
                <a:gd name="T48" fmla="*/ 536 w 867"/>
                <a:gd name="T49" fmla="*/ 64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67" h="712">
                  <a:moveTo>
                    <a:pt x="536" y="640"/>
                  </a:moveTo>
                  <a:cubicBezTo>
                    <a:pt x="536" y="671"/>
                    <a:pt x="516" y="697"/>
                    <a:pt x="487" y="712"/>
                  </a:cubicBezTo>
                  <a:cubicBezTo>
                    <a:pt x="716" y="712"/>
                    <a:pt x="716" y="712"/>
                    <a:pt x="716" y="712"/>
                  </a:cubicBezTo>
                  <a:cubicBezTo>
                    <a:pt x="716" y="488"/>
                    <a:pt x="716" y="488"/>
                    <a:pt x="716" y="488"/>
                  </a:cubicBezTo>
                  <a:cubicBezTo>
                    <a:pt x="731" y="515"/>
                    <a:pt x="756" y="532"/>
                    <a:pt x="784" y="532"/>
                  </a:cubicBezTo>
                  <a:cubicBezTo>
                    <a:pt x="830" y="532"/>
                    <a:pt x="867" y="487"/>
                    <a:pt x="867" y="432"/>
                  </a:cubicBezTo>
                  <a:cubicBezTo>
                    <a:pt x="867" y="376"/>
                    <a:pt x="830" y="331"/>
                    <a:pt x="784" y="331"/>
                  </a:cubicBezTo>
                  <a:cubicBezTo>
                    <a:pt x="756" y="331"/>
                    <a:pt x="731" y="349"/>
                    <a:pt x="716" y="375"/>
                  </a:cubicBezTo>
                  <a:cubicBezTo>
                    <a:pt x="716" y="152"/>
                    <a:pt x="716" y="152"/>
                    <a:pt x="716" y="152"/>
                  </a:cubicBezTo>
                  <a:cubicBezTo>
                    <a:pt x="493" y="152"/>
                    <a:pt x="493" y="152"/>
                    <a:pt x="493" y="152"/>
                  </a:cubicBezTo>
                  <a:cubicBezTo>
                    <a:pt x="519" y="137"/>
                    <a:pt x="536" y="112"/>
                    <a:pt x="536" y="83"/>
                  </a:cubicBezTo>
                  <a:cubicBezTo>
                    <a:pt x="536" y="37"/>
                    <a:pt x="491" y="0"/>
                    <a:pt x="436" y="0"/>
                  </a:cubicBezTo>
                  <a:cubicBezTo>
                    <a:pt x="381" y="0"/>
                    <a:pt x="336" y="37"/>
                    <a:pt x="336" y="83"/>
                  </a:cubicBezTo>
                  <a:cubicBezTo>
                    <a:pt x="336" y="112"/>
                    <a:pt x="353" y="137"/>
                    <a:pt x="379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384"/>
                    <a:pt x="156" y="384"/>
                    <a:pt x="156" y="384"/>
                  </a:cubicBezTo>
                  <a:cubicBezTo>
                    <a:pt x="142" y="353"/>
                    <a:pt x="114" y="331"/>
                    <a:pt x="83" y="331"/>
                  </a:cubicBezTo>
                  <a:cubicBezTo>
                    <a:pt x="37" y="331"/>
                    <a:pt x="0" y="376"/>
                    <a:pt x="0" y="432"/>
                  </a:cubicBezTo>
                  <a:cubicBezTo>
                    <a:pt x="0" y="487"/>
                    <a:pt x="37" y="532"/>
                    <a:pt x="83" y="532"/>
                  </a:cubicBezTo>
                  <a:cubicBezTo>
                    <a:pt x="114" y="532"/>
                    <a:pt x="142" y="511"/>
                    <a:pt x="156" y="479"/>
                  </a:cubicBezTo>
                  <a:cubicBezTo>
                    <a:pt x="156" y="712"/>
                    <a:pt x="156" y="712"/>
                    <a:pt x="156" y="712"/>
                  </a:cubicBezTo>
                  <a:cubicBezTo>
                    <a:pt x="385" y="712"/>
                    <a:pt x="385" y="712"/>
                    <a:pt x="385" y="712"/>
                  </a:cubicBezTo>
                  <a:cubicBezTo>
                    <a:pt x="355" y="697"/>
                    <a:pt x="336" y="671"/>
                    <a:pt x="336" y="640"/>
                  </a:cubicBezTo>
                  <a:cubicBezTo>
                    <a:pt x="336" y="594"/>
                    <a:pt x="381" y="557"/>
                    <a:pt x="436" y="557"/>
                  </a:cubicBezTo>
                  <a:cubicBezTo>
                    <a:pt x="491" y="557"/>
                    <a:pt x="536" y="594"/>
                    <a:pt x="536" y="640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2562" y="495124"/>
            <a:ext cx="6141492" cy="656792"/>
          </a:xfrm>
        </p:spPr>
        <p:txBody>
          <a:bodyPr/>
          <a:lstStyle/>
          <a:p>
            <a:r>
              <a:rPr lang="ru-RU" sz="3600" dirty="0" smtClean="0">
                <a:solidFill>
                  <a:srgbClr val="265F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ЗНАКОМСТВО</a:t>
            </a:r>
            <a:endParaRPr lang="ru-RU" sz="3600" dirty="0">
              <a:solidFill>
                <a:srgbClr val="265F6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2" name="iṣḻîde">
            <a:extLst>
              <a:ext uri="{FF2B5EF4-FFF2-40B4-BE49-F238E27FC236}">
                <a16:creationId xmlns:a16="http://schemas.microsoft.com/office/drawing/2014/main" id="{D0F1B210-1BB0-4DFF-9E3D-9B7A5943D94D}"/>
              </a:ext>
            </a:extLst>
          </p:cNvPr>
          <p:cNvSpPr/>
          <p:nvPr/>
        </p:nvSpPr>
        <p:spPr>
          <a:xfrm>
            <a:off x="2090057" y="1716671"/>
            <a:ext cx="8621486" cy="2085881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3" name="ïṡľïḋé">
            <a:extLst>
              <a:ext uri="{FF2B5EF4-FFF2-40B4-BE49-F238E27FC236}">
                <a16:creationId xmlns:a16="http://schemas.microsoft.com/office/drawing/2014/main" id="{0A74206E-ADC5-4C63-8BAE-5B6C098F16A8}"/>
              </a:ext>
            </a:extLst>
          </p:cNvPr>
          <p:cNvSpPr/>
          <p:nvPr/>
        </p:nvSpPr>
        <p:spPr>
          <a:xfrm flipH="1">
            <a:off x="993874" y="4230208"/>
            <a:ext cx="8881645" cy="2243539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" name="TextBox 3"/>
          <p:cNvSpPr txBox="1"/>
          <p:nvPr/>
        </p:nvSpPr>
        <p:spPr>
          <a:xfrm>
            <a:off x="3716976" y="2374889"/>
            <a:ext cx="600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Назвать своё имя</a:t>
            </a:r>
            <a:endParaRPr lang="ru-RU" sz="3600" b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3121" y="4659479"/>
            <a:ext cx="7315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И назвать качество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вашего характера, которое начинается на первую букву вашего имени</a:t>
            </a:r>
          </a:p>
        </p:txBody>
      </p:sp>
      <p:sp>
        <p:nvSpPr>
          <p:cNvPr id="14" name="îSḻidé">
            <a:extLst>
              <a:ext uri="{FF2B5EF4-FFF2-40B4-BE49-F238E27FC236}">
                <a16:creationId xmlns:a16="http://schemas.microsoft.com/office/drawing/2014/main" id="{425E39E1-BDF8-4572-847F-BAFB5CB04D10}"/>
              </a:ext>
            </a:extLst>
          </p:cNvPr>
          <p:cNvSpPr/>
          <p:nvPr/>
        </p:nvSpPr>
        <p:spPr>
          <a:xfrm>
            <a:off x="3102083" y="450846"/>
            <a:ext cx="662797" cy="662797"/>
          </a:xfrm>
          <a:custGeom>
            <a:avLst/>
            <a:gdLst>
              <a:gd name="connsiteX0" fmla="*/ 514321 w 662797"/>
              <a:gd name="connsiteY0" fmla="*/ 423487 h 662797"/>
              <a:gd name="connsiteX1" fmla="*/ 423302 w 662797"/>
              <a:gd name="connsiteY1" fmla="*/ 514693 h 662797"/>
              <a:gd name="connsiteX2" fmla="*/ 514321 w 662797"/>
              <a:gd name="connsiteY2" fmla="*/ 605899 h 662797"/>
              <a:gd name="connsiteX3" fmla="*/ 605340 w 662797"/>
              <a:gd name="connsiteY3" fmla="*/ 514693 h 662797"/>
              <a:gd name="connsiteX4" fmla="*/ 514321 w 662797"/>
              <a:gd name="connsiteY4" fmla="*/ 423487 h 662797"/>
              <a:gd name="connsiteX5" fmla="*/ 499148 w 662797"/>
              <a:gd name="connsiteY5" fmla="*/ 366589 h 662797"/>
              <a:gd name="connsiteX6" fmla="*/ 527398 w 662797"/>
              <a:gd name="connsiteY6" fmla="*/ 366589 h 662797"/>
              <a:gd name="connsiteX7" fmla="*/ 535259 w 662797"/>
              <a:gd name="connsiteY7" fmla="*/ 390784 h 662797"/>
              <a:gd name="connsiteX8" fmla="*/ 540557 w 662797"/>
              <a:gd name="connsiteY8" fmla="*/ 391319 h 662797"/>
              <a:gd name="connsiteX9" fmla="*/ 557058 w 662797"/>
              <a:gd name="connsiteY9" fmla="*/ 396452 h 662797"/>
              <a:gd name="connsiteX10" fmla="*/ 576341 w 662797"/>
              <a:gd name="connsiteY10" fmla="*/ 379075 h 662797"/>
              <a:gd name="connsiteX11" fmla="*/ 600806 w 662797"/>
              <a:gd name="connsiteY11" fmla="*/ 393229 h 662797"/>
              <a:gd name="connsiteX12" fmla="*/ 595442 w 662797"/>
              <a:gd name="connsiteY12" fmla="*/ 418593 h 662797"/>
              <a:gd name="connsiteX13" fmla="*/ 603742 w 662797"/>
              <a:gd name="connsiteY13" fmla="*/ 425455 h 662797"/>
              <a:gd name="connsiteX14" fmla="*/ 610034 w 662797"/>
              <a:gd name="connsiteY14" fmla="*/ 433096 h 662797"/>
              <a:gd name="connsiteX15" fmla="*/ 635859 w 662797"/>
              <a:gd name="connsiteY15" fmla="*/ 427612 h 662797"/>
              <a:gd name="connsiteX16" fmla="*/ 649984 w 662797"/>
              <a:gd name="connsiteY16" fmla="*/ 452128 h 662797"/>
              <a:gd name="connsiteX17" fmla="*/ 632494 w 662797"/>
              <a:gd name="connsiteY17" fmla="*/ 471616 h 662797"/>
              <a:gd name="connsiteX18" fmla="*/ 637808 w 662797"/>
              <a:gd name="connsiteY18" fmla="*/ 488769 h 662797"/>
              <a:gd name="connsiteX19" fmla="*/ 638191 w 662797"/>
              <a:gd name="connsiteY19" fmla="*/ 492578 h 662797"/>
              <a:gd name="connsiteX20" fmla="*/ 662797 w 662797"/>
              <a:gd name="connsiteY20" fmla="*/ 500606 h 662797"/>
              <a:gd name="connsiteX21" fmla="*/ 662797 w 662797"/>
              <a:gd name="connsiteY21" fmla="*/ 528914 h 662797"/>
              <a:gd name="connsiteX22" fmla="*/ 638035 w 662797"/>
              <a:gd name="connsiteY22" fmla="*/ 536993 h 662797"/>
              <a:gd name="connsiteX23" fmla="*/ 637808 w 662797"/>
              <a:gd name="connsiteY23" fmla="*/ 539247 h 662797"/>
              <a:gd name="connsiteX24" fmla="*/ 632330 w 662797"/>
              <a:gd name="connsiteY24" fmla="*/ 556930 h 662797"/>
              <a:gd name="connsiteX25" fmla="*/ 650337 w 662797"/>
              <a:gd name="connsiteY25" fmla="*/ 576994 h 662797"/>
              <a:gd name="connsiteX26" fmla="*/ 636212 w 662797"/>
              <a:gd name="connsiteY26" fmla="*/ 601509 h 662797"/>
              <a:gd name="connsiteX27" fmla="*/ 609313 w 662797"/>
              <a:gd name="connsiteY27" fmla="*/ 595797 h 662797"/>
              <a:gd name="connsiteX28" fmla="*/ 603742 w 662797"/>
              <a:gd name="connsiteY28" fmla="*/ 602562 h 662797"/>
              <a:gd name="connsiteX29" fmla="*/ 596040 w 662797"/>
              <a:gd name="connsiteY29" fmla="*/ 608930 h 662797"/>
              <a:gd name="connsiteX30" fmla="*/ 601899 w 662797"/>
              <a:gd name="connsiteY30" fmla="*/ 636634 h 662797"/>
              <a:gd name="connsiteX31" fmla="*/ 577434 w 662797"/>
              <a:gd name="connsiteY31" fmla="*/ 650788 h 662797"/>
              <a:gd name="connsiteX32" fmla="*/ 556348 w 662797"/>
              <a:gd name="connsiteY32" fmla="*/ 631786 h 662797"/>
              <a:gd name="connsiteX33" fmla="*/ 540557 w 662797"/>
              <a:gd name="connsiteY33" fmla="*/ 636698 h 662797"/>
              <a:gd name="connsiteX34" fmla="*/ 537887 w 662797"/>
              <a:gd name="connsiteY34" fmla="*/ 636968 h 662797"/>
              <a:gd name="connsiteX35" fmla="*/ 529494 w 662797"/>
              <a:gd name="connsiteY35" fmla="*/ 662797 h 662797"/>
              <a:gd name="connsiteX36" fmla="*/ 501245 w 662797"/>
              <a:gd name="connsiteY36" fmla="*/ 662797 h 662797"/>
              <a:gd name="connsiteX37" fmla="*/ 492852 w 662797"/>
              <a:gd name="connsiteY37" fmla="*/ 636968 h 662797"/>
              <a:gd name="connsiteX38" fmla="*/ 490182 w 662797"/>
              <a:gd name="connsiteY38" fmla="*/ 636698 h 662797"/>
              <a:gd name="connsiteX39" fmla="*/ 473252 w 662797"/>
              <a:gd name="connsiteY39" fmla="*/ 631432 h 662797"/>
              <a:gd name="connsiteX40" fmla="*/ 452301 w 662797"/>
              <a:gd name="connsiteY40" fmla="*/ 650311 h 662797"/>
              <a:gd name="connsiteX41" fmla="*/ 427836 w 662797"/>
              <a:gd name="connsiteY41" fmla="*/ 636158 h 662797"/>
              <a:gd name="connsiteX42" fmla="*/ 433759 w 662797"/>
              <a:gd name="connsiteY42" fmla="*/ 608152 h 662797"/>
              <a:gd name="connsiteX43" fmla="*/ 426997 w 662797"/>
              <a:gd name="connsiteY43" fmla="*/ 602562 h 662797"/>
              <a:gd name="connsiteX44" fmla="*/ 421353 w 662797"/>
              <a:gd name="connsiteY44" fmla="*/ 595707 h 662797"/>
              <a:gd name="connsiteX45" fmla="*/ 392783 w 662797"/>
              <a:gd name="connsiteY45" fmla="*/ 601774 h 662797"/>
              <a:gd name="connsiteX46" fmla="*/ 378658 w 662797"/>
              <a:gd name="connsiteY46" fmla="*/ 577259 h 662797"/>
              <a:gd name="connsiteX47" fmla="*/ 398022 w 662797"/>
              <a:gd name="connsiteY47" fmla="*/ 555682 h 662797"/>
              <a:gd name="connsiteX48" fmla="*/ 392931 w 662797"/>
              <a:gd name="connsiteY48" fmla="*/ 539247 h 662797"/>
              <a:gd name="connsiteX49" fmla="*/ 392862 w 662797"/>
              <a:gd name="connsiteY49" fmla="*/ 538559 h 662797"/>
              <a:gd name="connsiteX50" fmla="*/ 365845 w 662797"/>
              <a:gd name="connsiteY50" fmla="*/ 529744 h 662797"/>
              <a:gd name="connsiteX51" fmla="*/ 365845 w 662797"/>
              <a:gd name="connsiteY51" fmla="*/ 501437 h 662797"/>
              <a:gd name="connsiteX52" fmla="*/ 392533 w 662797"/>
              <a:gd name="connsiteY52" fmla="*/ 492729 h 662797"/>
              <a:gd name="connsiteX53" fmla="*/ 392931 w 662797"/>
              <a:gd name="connsiteY53" fmla="*/ 488769 h 662797"/>
              <a:gd name="connsiteX54" fmla="*/ 397555 w 662797"/>
              <a:gd name="connsiteY54" fmla="*/ 473842 h 662797"/>
              <a:gd name="connsiteX55" fmla="*/ 378305 w 662797"/>
              <a:gd name="connsiteY55" fmla="*/ 452392 h 662797"/>
              <a:gd name="connsiteX56" fmla="*/ 392430 w 662797"/>
              <a:gd name="connsiteY56" fmla="*/ 427877 h 662797"/>
              <a:gd name="connsiteX57" fmla="*/ 420155 w 662797"/>
              <a:gd name="connsiteY57" fmla="*/ 433765 h 662797"/>
              <a:gd name="connsiteX58" fmla="*/ 426997 w 662797"/>
              <a:gd name="connsiteY58" fmla="*/ 425455 h 662797"/>
              <a:gd name="connsiteX59" fmla="*/ 432668 w 662797"/>
              <a:gd name="connsiteY59" fmla="*/ 420766 h 662797"/>
              <a:gd name="connsiteX60" fmla="*/ 426744 w 662797"/>
              <a:gd name="connsiteY60" fmla="*/ 392752 h 662797"/>
              <a:gd name="connsiteX61" fmla="*/ 451208 w 662797"/>
              <a:gd name="connsiteY61" fmla="*/ 378599 h 662797"/>
              <a:gd name="connsiteX62" fmla="*/ 471703 w 662797"/>
              <a:gd name="connsiteY62" fmla="*/ 397067 h 662797"/>
              <a:gd name="connsiteX63" fmla="*/ 490182 w 662797"/>
              <a:gd name="connsiteY63" fmla="*/ 391319 h 662797"/>
              <a:gd name="connsiteX64" fmla="*/ 491144 w 662797"/>
              <a:gd name="connsiteY64" fmla="*/ 391222 h 662797"/>
              <a:gd name="connsiteX65" fmla="*/ 221909 w 662797"/>
              <a:gd name="connsiteY65" fmla="*/ 85038 h 662797"/>
              <a:gd name="connsiteX66" fmla="*/ 85874 w 662797"/>
              <a:gd name="connsiteY66" fmla="*/ 221351 h 662797"/>
              <a:gd name="connsiteX67" fmla="*/ 221909 w 662797"/>
              <a:gd name="connsiteY67" fmla="*/ 357664 h 662797"/>
              <a:gd name="connsiteX68" fmla="*/ 357945 w 662797"/>
              <a:gd name="connsiteY68" fmla="*/ 221351 h 662797"/>
              <a:gd name="connsiteX69" fmla="*/ 221909 w 662797"/>
              <a:gd name="connsiteY69" fmla="*/ 85038 h 662797"/>
              <a:gd name="connsiteX70" fmla="*/ 199232 w 662797"/>
              <a:gd name="connsiteY70" fmla="*/ 0 h 662797"/>
              <a:gd name="connsiteX71" fmla="*/ 241453 w 662797"/>
              <a:gd name="connsiteY71" fmla="*/ 0 h 662797"/>
              <a:gd name="connsiteX72" fmla="*/ 253203 w 662797"/>
              <a:gd name="connsiteY72" fmla="*/ 36160 h 662797"/>
              <a:gd name="connsiteX73" fmla="*/ 261121 w 662797"/>
              <a:gd name="connsiteY73" fmla="*/ 36960 h 662797"/>
              <a:gd name="connsiteX74" fmla="*/ 285784 w 662797"/>
              <a:gd name="connsiteY74" fmla="*/ 44632 h 662797"/>
              <a:gd name="connsiteX75" fmla="*/ 314604 w 662797"/>
              <a:gd name="connsiteY75" fmla="*/ 18661 h 662797"/>
              <a:gd name="connsiteX76" fmla="*/ 351168 w 662797"/>
              <a:gd name="connsiteY76" fmla="*/ 39815 h 662797"/>
              <a:gd name="connsiteX77" fmla="*/ 343152 w 662797"/>
              <a:gd name="connsiteY77" fmla="*/ 77723 h 662797"/>
              <a:gd name="connsiteX78" fmla="*/ 355557 w 662797"/>
              <a:gd name="connsiteY78" fmla="*/ 87979 h 662797"/>
              <a:gd name="connsiteX79" fmla="*/ 364961 w 662797"/>
              <a:gd name="connsiteY79" fmla="*/ 99400 h 662797"/>
              <a:gd name="connsiteX80" fmla="*/ 403558 w 662797"/>
              <a:gd name="connsiteY80" fmla="*/ 91203 h 662797"/>
              <a:gd name="connsiteX81" fmla="*/ 424669 w 662797"/>
              <a:gd name="connsiteY81" fmla="*/ 127843 h 662797"/>
              <a:gd name="connsiteX82" fmla="*/ 398529 w 662797"/>
              <a:gd name="connsiteY82" fmla="*/ 156970 h 662797"/>
              <a:gd name="connsiteX83" fmla="*/ 406471 w 662797"/>
              <a:gd name="connsiteY83" fmla="*/ 182606 h 662797"/>
              <a:gd name="connsiteX84" fmla="*/ 407044 w 662797"/>
              <a:gd name="connsiteY84" fmla="*/ 188299 h 662797"/>
              <a:gd name="connsiteX85" fmla="*/ 443819 w 662797"/>
              <a:gd name="connsiteY85" fmla="*/ 200297 h 662797"/>
              <a:gd name="connsiteX86" fmla="*/ 443819 w 662797"/>
              <a:gd name="connsiteY86" fmla="*/ 242605 h 662797"/>
              <a:gd name="connsiteX87" fmla="*/ 406810 w 662797"/>
              <a:gd name="connsiteY87" fmla="*/ 254680 h 662797"/>
              <a:gd name="connsiteX88" fmla="*/ 406471 w 662797"/>
              <a:gd name="connsiteY88" fmla="*/ 258049 h 662797"/>
              <a:gd name="connsiteX89" fmla="*/ 398284 w 662797"/>
              <a:gd name="connsiteY89" fmla="*/ 284477 h 662797"/>
              <a:gd name="connsiteX90" fmla="*/ 425196 w 662797"/>
              <a:gd name="connsiteY90" fmla="*/ 314464 h 662797"/>
              <a:gd name="connsiteX91" fmla="*/ 404086 w 662797"/>
              <a:gd name="connsiteY91" fmla="*/ 351103 h 662797"/>
              <a:gd name="connsiteX92" fmla="*/ 363882 w 662797"/>
              <a:gd name="connsiteY92" fmla="*/ 342566 h 662797"/>
              <a:gd name="connsiteX93" fmla="*/ 355557 w 662797"/>
              <a:gd name="connsiteY93" fmla="*/ 352677 h 662797"/>
              <a:gd name="connsiteX94" fmla="*/ 344045 w 662797"/>
              <a:gd name="connsiteY94" fmla="*/ 362194 h 662797"/>
              <a:gd name="connsiteX95" fmla="*/ 352801 w 662797"/>
              <a:gd name="connsiteY95" fmla="*/ 403600 h 662797"/>
              <a:gd name="connsiteX96" fmla="*/ 316237 w 662797"/>
              <a:gd name="connsiteY96" fmla="*/ 424753 h 662797"/>
              <a:gd name="connsiteX97" fmla="*/ 284722 w 662797"/>
              <a:gd name="connsiteY97" fmla="*/ 396354 h 662797"/>
              <a:gd name="connsiteX98" fmla="*/ 261121 w 662797"/>
              <a:gd name="connsiteY98" fmla="*/ 403695 h 662797"/>
              <a:gd name="connsiteX99" fmla="*/ 257131 w 662797"/>
              <a:gd name="connsiteY99" fmla="*/ 404098 h 662797"/>
              <a:gd name="connsiteX100" fmla="*/ 244587 w 662797"/>
              <a:gd name="connsiteY100" fmla="*/ 442702 h 662797"/>
              <a:gd name="connsiteX101" fmla="*/ 202366 w 662797"/>
              <a:gd name="connsiteY101" fmla="*/ 442702 h 662797"/>
              <a:gd name="connsiteX102" fmla="*/ 189822 w 662797"/>
              <a:gd name="connsiteY102" fmla="*/ 404098 h 662797"/>
              <a:gd name="connsiteX103" fmla="*/ 185832 w 662797"/>
              <a:gd name="connsiteY103" fmla="*/ 403695 h 662797"/>
              <a:gd name="connsiteX104" fmla="*/ 160529 w 662797"/>
              <a:gd name="connsiteY104" fmla="*/ 395824 h 662797"/>
              <a:gd name="connsiteX105" fmla="*/ 129215 w 662797"/>
              <a:gd name="connsiteY105" fmla="*/ 424041 h 662797"/>
              <a:gd name="connsiteX106" fmla="*/ 92651 w 662797"/>
              <a:gd name="connsiteY106" fmla="*/ 402888 h 662797"/>
              <a:gd name="connsiteX107" fmla="*/ 101502 w 662797"/>
              <a:gd name="connsiteY107" fmla="*/ 361032 h 662797"/>
              <a:gd name="connsiteX108" fmla="*/ 91397 w 662797"/>
              <a:gd name="connsiteY108" fmla="*/ 352677 h 662797"/>
              <a:gd name="connsiteX109" fmla="*/ 82961 w 662797"/>
              <a:gd name="connsiteY109" fmla="*/ 342432 h 662797"/>
              <a:gd name="connsiteX110" fmla="*/ 40261 w 662797"/>
              <a:gd name="connsiteY110" fmla="*/ 351499 h 662797"/>
              <a:gd name="connsiteX111" fmla="*/ 19150 w 662797"/>
              <a:gd name="connsiteY111" fmla="*/ 314860 h 662797"/>
              <a:gd name="connsiteX112" fmla="*/ 48092 w 662797"/>
              <a:gd name="connsiteY112" fmla="*/ 282612 h 662797"/>
              <a:gd name="connsiteX113" fmla="*/ 40482 w 662797"/>
              <a:gd name="connsiteY113" fmla="*/ 258049 h 662797"/>
              <a:gd name="connsiteX114" fmla="*/ 40379 w 662797"/>
              <a:gd name="connsiteY114" fmla="*/ 257020 h 662797"/>
              <a:gd name="connsiteX115" fmla="*/ 0 w 662797"/>
              <a:gd name="connsiteY115" fmla="*/ 243846 h 662797"/>
              <a:gd name="connsiteX116" fmla="*/ 0 w 662797"/>
              <a:gd name="connsiteY116" fmla="*/ 201538 h 662797"/>
              <a:gd name="connsiteX117" fmla="*/ 39887 w 662797"/>
              <a:gd name="connsiteY117" fmla="*/ 188525 h 662797"/>
              <a:gd name="connsiteX118" fmla="*/ 40482 w 662797"/>
              <a:gd name="connsiteY118" fmla="*/ 182606 h 662797"/>
              <a:gd name="connsiteX119" fmla="*/ 47394 w 662797"/>
              <a:gd name="connsiteY119" fmla="*/ 160296 h 662797"/>
              <a:gd name="connsiteX120" fmla="*/ 18623 w 662797"/>
              <a:gd name="connsiteY120" fmla="*/ 128239 h 662797"/>
              <a:gd name="connsiteX121" fmla="*/ 39734 w 662797"/>
              <a:gd name="connsiteY121" fmla="*/ 91599 h 662797"/>
              <a:gd name="connsiteX122" fmla="*/ 81170 w 662797"/>
              <a:gd name="connsiteY122" fmla="*/ 100398 h 662797"/>
              <a:gd name="connsiteX123" fmla="*/ 91397 w 662797"/>
              <a:gd name="connsiteY123" fmla="*/ 87979 h 662797"/>
              <a:gd name="connsiteX124" fmla="*/ 99872 w 662797"/>
              <a:gd name="connsiteY124" fmla="*/ 80971 h 662797"/>
              <a:gd name="connsiteX125" fmla="*/ 91018 w 662797"/>
              <a:gd name="connsiteY125" fmla="*/ 39103 h 662797"/>
              <a:gd name="connsiteX126" fmla="*/ 127582 w 662797"/>
              <a:gd name="connsiteY126" fmla="*/ 17949 h 662797"/>
              <a:gd name="connsiteX127" fmla="*/ 158213 w 662797"/>
              <a:gd name="connsiteY127" fmla="*/ 45551 h 662797"/>
              <a:gd name="connsiteX128" fmla="*/ 185832 w 662797"/>
              <a:gd name="connsiteY128" fmla="*/ 36960 h 662797"/>
              <a:gd name="connsiteX129" fmla="*/ 187270 w 662797"/>
              <a:gd name="connsiteY129" fmla="*/ 36815 h 66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662797" h="662797">
                <a:moveTo>
                  <a:pt x="514321" y="423487"/>
                </a:moveTo>
                <a:cubicBezTo>
                  <a:pt x="464053" y="423487"/>
                  <a:pt x="423302" y="464322"/>
                  <a:pt x="423302" y="514693"/>
                </a:cubicBezTo>
                <a:cubicBezTo>
                  <a:pt x="423302" y="565065"/>
                  <a:pt x="464053" y="605899"/>
                  <a:pt x="514321" y="605899"/>
                </a:cubicBezTo>
                <a:cubicBezTo>
                  <a:pt x="564589" y="605899"/>
                  <a:pt x="605340" y="565065"/>
                  <a:pt x="605340" y="514693"/>
                </a:cubicBezTo>
                <a:cubicBezTo>
                  <a:pt x="605340" y="464322"/>
                  <a:pt x="564589" y="423487"/>
                  <a:pt x="514321" y="423487"/>
                </a:cubicBezTo>
                <a:close/>
                <a:moveTo>
                  <a:pt x="499148" y="366589"/>
                </a:moveTo>
                <a:lnTo>
                  <a:pt x="527398" y="366589"/>
                </a:lnTo>
                <a:lnTo>
                  <a:pt x="535259" y="390784"/>
                </a:lnTo>
                <a:lnTo>
                  <a:pt x="540557" y="391319"/>
                </a:lnTo>
                <a:lnTo>
                  <a:pt x="557058" y="396452"/>
                </a:lnTo>
                <a:lnTo>
                  <a:pt x="576341" y="379075"/>
                </a:lnTo>
                <a:lnTo>
                  <a:pt x="600806" y="393229"/>
                </a:lnTo>
                <a:lnTo>
                  <a:pt x="595442" y="418593"/>
                </a:lnTo>
                <a:lnTo>
                  <a:pt x="603742" y="425455"/>
                </a:lnTo>
                <a:lnTo>
                  <a:pt x="610034" y="433096"/>
                </a:lnTo>
                <a:lnTo>
                  <a:pt x="635859" y="427612"/>
                </a:lnTo>
                <a:lnTo>
                  <a:pt x="649984" y="452128"/>
                </a:lnTo>
                <a:lnTo>
                  <a:pt x="632494" y="471616"/>
                </a:lnTo>
                <a:lnTo>
                  <a:pt x="637808" y="488769"/>
                </a:lnTo>
                <a:lnTo>
                  <a:pt x="638191" y="492578"/>
                </a:lnTo>
                <a:lnTo>
                  <a:pt x="662797" y="500606"/>
                </a:lnTo>
                <a:lnTo>
                  <a:pt x="662797" y="528914"/>
                </a:lnTo>
                <a:lnTo>
                  <a:pt x="638035" y="536993"/>
                </a:lnTo>
                <a:lnTo>
                  <a:pt x="637808" y="539247"/>
                </a:lnTo>
                <a:lnTo>
                  <a:pt x="632330" y="556930"/>
                </a:lnTo>
                <a:lnTo>
                  <a:pt x="650337" y="576994"/>
                </a:lnTo>
                <a:lnTo>
                  <a:pt x="636212" y="601509"/>
                </a:lnTo>
                <a:lnTo>
                  <a:pt x="609313" y="595797"/>
                </a:lnTo>
                <a:lnTo>
                  <a:pt x="603742" y="602562"/>
                </a:lnTo>
                <a:lnTo>
                  <a:pt x="596040" y="608930"/>
                </a:lnTo>
                <a:lnTo>
                  <a:pt x="601899" y="636634"/>
                </a:lnTo>
                <a:lnTo>
                  <a:pt x="577434" y="650788"/>
                </a:lnTo>
                <a:lnTo>
                  <a:pt x="556348" y="631786"/>
                </a:lnTo>
                <a:lnTo>
                  <a:pt x="540557" y="636698"/>
                </a:lnTo>
                <a:lnTo>
                  <a:pt x="537887" y="636968"/>
                </a:lnTo>
                <a:lnTo>
                  <a:pt x="529494" y="662797"/>
                </a:lnTo>
                <a:lnTo>
                  <a:pt x="501245" y="662797"/>
                </a:lnTo>
                <a:lnTo>
                  <a:pt x="492852" y="636968"/>
                </a:lnTo>
                <a:lnTo>
                  <a:pt x="490182" y="636698"/>
                </a:lnTo>
                <a:lnTo>
                  <a:pt x="473252" y="631432"/>
                </a:lnTo>
                <a:lnTo>
                  <a:pt x="452301" y="650311"/>
                </a:lnTo>
                <a:lnTo>
                  <a:pt x="427836" y="636158"/>
                </a:lnTo>
                <a:lnTo>
                  <a:pt x="433759" y="608152"/>
                </a:lnTo>
                <a:lnTo>
                  <a:pt x="426997" y="602562"/>
                </a:lnTo>
                <a:lnTo>
                  <a:pt x="421353" y="595707"/>
                </a:lnTo>
                <a:lnTo>
                  <a:pt x="392783" y="601774"/>
                </a:lnTo>
                <a:lnTo>
                  <a:pt x="378658" y="577259"/>
                </a:lnTo>
                <a:lnTo>
                  <a:pt x="398022" y="555682"/>
                </a:lnTo>
                <a:lnTo>
                  <a:pt x="392931" y="539247"/>
                </a:lnTo>
                <a:lnTo>
                  <a:pt x="392862" y="538559"/>
                </a:lnTo>
                <a:lnTo>
                  <a:pt x="365845" y="529744"/>
                </a:lnTo>
                <a:lnTo>
                  <a:pt x="365845" y="501437"/>
                </a:lnTo>
                <a:lnTo>
                  <a:pt x="392533" y="492729"/>
                </a:lnTo>
                <a:lnTo>
                  <a:pt x="392931" y="488769"/>
                </a:lnTo>
                <a:lnTo>
                  <a:pt x="397555" y="473842"/>
                </a:lnTo>
                <a:lnTo>
                  <a:pt x="378305" y="452392"/>
                </a:lnTo>
                <a:lnTo>
                  <a:pt x="392430" y="427877"/>
                </a:lnTo>
                <a:lnTo>
                  <a:pt x="420155" y="433765"/>
                </a:lnTo>
                <a:lnTo>
                  <a:pt x="426997" y="425455"/>
                </a:lnTo>
                <a:lnTo>
                  <a:pt x="432668" y="420766"/>
                </a:lnTo>
                <a:lnTo>
                  <a:pt x="426744" y="392752"/>
                </a:lnTo>
                <a:lnTo>
                  <a:pt x="451208" y="378599"/>
                </a:lnTo>
                <a:lnTo>
                  <a:pt x="471703" y="397067"/>
                </a:lnTo>
                <a:lnTo>
                  <a:pt x="490182" y="391319"/>
                </a:lnTo>
                <a:lnTo>
                  <a:pt x="491144" y="391222"/>
                </a:lnTo>
                <a:close/>
                <a:moveTo>
                  <a:pt x="221909" y="85038"/>
                </a:moveTo>
                <a:cubicBezTo>
                  <a:pt x="146779" y="85038"/>
                  <a:pt x="85874" y="146068"/>
                  <a:pt x="85874" y="221351"/>
                </a:cubicBezTo>
                <a:cubicBezTo>
                  <a:pt x="85874" y="296634"/>
                  <a:pt x="146779" y="357664"/>
                  <a:pt x="221909" y="357664"/>
                </a:cubicBezTo>
                <a:cubicBezTo>
                  <a:pt x="297040" y="357664"/>
                  <a:pt x="357945" y="296634"/>
                  <a:pt x="357945" y="221351"/>
                </a:cubicBezTo>
                <a:cubicBezTo>
                  <a:pt x="357945" y="146068"/>
                  <a:pt x="297040" y="85038"/>
                  <a:pt x="221909" y="85038"/>
                </a:cubicBezTo>
                <a:close/>
                <a:moveTo>
                  <a:pt x="199232" y="0"/>
                </a:moveTo>
                <a:lnTo>
                  <a:pt x="241453" y="0"/>
                </a:lnTo>
                <a:lnTo>
                  <a:pt x="253203" y="36160"/>
                </a:lnTo>
                <a:lnTo>
                  <a:pt x="261121" y="36960"/>
                </a:lnTo>
                <a:lnTo>
                  <a:pt x="285784" y="44632"/>
                </a:lnTo>
                <a:lnTo>
                  <a:pt x="314604" y="18661"/>
                </a:lnTo>
                <a:lnTo>
                  <a:pt x="351168" y="39815"/>
                </a:lnTo>
                <a:lnTo>
                  <a:pt x="343152" y="77723"/>
                </a:lnTo>
                <a:lnTo>
                  <a:pt x="355557" y="87979"/>
                </a:lnTo>
                <a:lnTo>
                  <a:pt x="364961" y="99400"/>
                </a:lnTo>
                <a:lnTo>
                  <a:pt x="403558" y="91203"/>
                </a:lnTo>
                <a:lnTo>
                  <a:pt x="424669" y="127843"/>
                </a:lnTo>
                <a:lnTo>
                  <a:pt x="398529" y="156970"/>
                </a:lnTo>
                <a:lnTo>
                  <a:pt x="406471" y="182606"/>
                </a:lnTo>
                <a:lnTo>
                  <a:pt x="407044" y="188299"/>
                </a:lnTo>
                <a:lnTo>
                  <a:pt x="443819" y="200297"/>
                </a:lnTo>
                <a:lnTo>
                  <a:pt x="443819" y="242605"/>
                </a:lnTo>
                <a:lnTo>
                  <a:pt x="406810" y="254680"/>
                </a:lnTo>
                <a:lnTo>
                  <a:pt x="406471" y="258049"/>
                </a:lnTo>
                <a:lnTo>
                  <a:pt x="398284" y="284477"/>
                </a:lnTo>
                <a:lnTo>
                  <a:pt x="425196" y="314464"/>
                </a:lnTo>
                <a:lnTo>
                  <a:pt x="404086" y="351103"/>
                </a:lnTo>
                <a:lnTo>
                  <a:pt x="363882" y="342566"/>
                </a:lnTo>
                <a:lnTo>
                  <a:pt x="355557" y="352677"/>
                </a:lnTo>
                <a:lnTo>
                  <a:pt x="344045" y="362194"/>
                </a:lnTo>
                <a:lnTo>
                  <a:pt x="352801" y="403600"/>
                </a:lnTo>
                <a:lnTo>
                  <a:pt x="316237" y="424753"/>
                </a:lnTo>
                <a:lnTo>
                  <a:pt x="284722" y="396354"/>
                </a:lnTo>
                <a:lnTo>
                  <a:pt x="261121" y="403695"/>
                </a:lnTo>
                <a:lnTo>
                  <a:pt x="257131" y="404098"/>
                </a:lnTo>
                <a:lnTo>
                  <a:pt x="244587" y="442702"/>
                </a:lnTo>
                <a:lnTo>
                  <a:pt x="202366" y="442702"/>
                </a:lnTo>
                <a:lnTo>
                  <a:pt x="189822" y="404098"/>
                </a:lnTo>
                <a:lnTo>
                  <a:pt x="185832" y="403695"/>
                </a:lnTo>
                <a:lnTo>
                  <a:pt x="160529" y="395824"/>
                </a:lnTo>
                <a:lnTo>
                  <a:pt x="129215" y="424041"/>
                </a:lnTo>
                <a:lnTo>
                  <a:pt x="92651" y="402888"/>
                </a:lnTo>
                <a:lnTo>
                  <a:pt x="101502" y="361032"/>
                </a:lnTo>
                <a:lnTo>
                  <a:pt x="91397" y="352677"/>
                </a:lnTo>
                <a:lnTo>
                  <a:pt x="82961" y="342432"/>
                </a:lnTo>
                <a:lnTo>
                  <a:pt x="40261" y="351499"/>
                </a:lnTo>
                <a:lnTo>
                  <a:pt x="19150" y="314860"/>
                </a:lnTo>
                <a:lnTo>
                  <a:pt x="48092" y="282612"/>
                </a:lnTo>
                <a:lnTo>
                  <a:pt x="40482" y="258049"/>
                </a:lnTo>
                <a:lnTo>
                  <a:pt x="40379" y="257020"/>
                </a:lnTo>
                <a:lnTo>
                  <a:pt x="0" y="243846"/>
                </a:lnTo>
                <a:lnTo>
                  <a:pt x="0" y="201538"/>
                </a:lnTo>
                <a:lnTo>
                  <a:pt x="39887" y="188525"/>
                </a:lnTo>
                <a:lnTo>
                  <a:pt x="40482" y="182606"/>
                </a:lnTo>
                <a:lnTo>
                  <a:pt x="47394" y="160296"/>
                </a:lnTo>
                <a:lnTo>
                  <a:pt x="18623" y="128239"/>
                </a:lnTo>
                <a:lnTo>
                  <a:pt x="39734" y="91599"/>
                </a:lnTo>
                <a:lnTo>
                  <a:pt x="81170" y="100398"/>
                </a:lnTo>
                <a:lnTo>
                  <a:pt x="91397" y="87979"/>
                </a:lnTo>
                <a:lnTo>
                  <a:pt x="99872" y="80971"/>
                </a:lnTo>
                <a:lnTo>
                  <a:pt x="91018" y="39103"/>
                </a:lnTo>
                <a:lnTo>
                  <a:pt x="127582" y="17949"/>
                </a:lnTo>
                <a:lnTo>
                  <a:pt x="158213" y="45551"/>
                </a:lnTo>
                <a:lnTo>
                  <a:pt x="185832" y="36960"/>
                </a:lnTo>
                <a:lnTo>
                  <a:pt x="187270" y="36815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sz="1867"/>
          </a:p>
        </p:txBody>
      </p:sp>
    </p:spTree>
    <p:extLst>
      <p:ext uri="{BB962C8B-B14F-4D97-AF65-F5344CB8AC3E}">
        <p14:creationId xmlns:p14="http://schemas.microsoft.com/office/powerpoint/2010/main" val="81987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45650" y="2125980"/>
            <a:ext cx="6157126" cy="101562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Любите ли Вы головоломки так, как люблю их я?</a:t>
            </a:r>
            <a:endParaRPr lang="ru-RU" sz="60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grpSp>
        <p:nvGrpSpPr>
          <p:cNvPr id="12" name="组合 7">
            <a:extLst>
              <a:ext uri="{FF2B5EF4-FFF2-40B4-BE49-F238E27FC236}">
                <a16:creationId xmlns:a16="http://schemas.microsoft.com/office/drawing/2014/main" id="{62130524-7975-4B02-8F49-E2D225DAF567}"/>
              </a:ext>
            </a:extLst>
          </p:cNvPr>
          <p:cNvGrpSpPr/>
          <p:nvPr/>
        </p:nvGrpSpPr>
        <p:grpSpPr>
          <a:xfrm flipH="1">
            <a:off x="5749926" y="721042"/>
            <a:ext cx="6442074" cy="5245101"/>
            <a:chOff x="4965701" y="995362"/>
            <a:chExt cx="6442074" cy="5245101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117D898-7916-4D49-ACB5-115AC4358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9213" y="1071563"/>
              <a:ext cx="293687" cy="187325"/>
            </a:xfrm>
            <a:custGeom>
              <a:avLst/>
              <a:gdLst>
                <a:gd name="T0" fmla="*/ 0 w 97"/>
                <a:gd name="T1" fmla="*/ 42 h 62"/>
                <a:gd name="T2" fmla="*/ 30 w 97"/>
                <a:gd name="T3" fmla="*/ 2 h 62"/>
                <a:gd name="T4" fmla="*/ 28 w 97"/>
                <a:gd name="T5" fmla="*/ 24 h 62"/>
                <a:gd name="T6" fmla="*/ 95 w 97"/>
                <a:gd name="T7" fmla="*/ 46 h 62"/>
                <a:gd name="T8" fmla="*/ 13 w 97"/>
                <a:gd name="T9" fmla="*/ 62 h 62"/>
                <a:gd name="T10" fmla="*/ 0 w 97"/>
                <a:gd name="T11" fmla="*/ 4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62">
                  <a:moveTo>
                    <a:pt x="0" y="42"/>
                  </a:moveTo>
                  <a:cubicBezTo>
                    <a:pt x="0" y="42"/>
                    <a:pt x="23" y="0"/>
                    <a:pt x="30" y="2"/>
                  </a:cubicBezTo>
                  <a:cubicBezTo>
                    <a:pt x="37" y="4"/>
                    <a:pt x="28" y="24"/>
                    <a:pt x="28" y="24"/>
                  </a:cubicBezTo>
                  <a:cubicBezTo>
                    <a:pt x="28" y="24"/>
                    <a:pt x="94" y="39"/>
                    <a:pt x="95" y="46"/>
                  </a:cubicBezTo>
                  <a:cubicBezTo>
                    <a:pt x="97" y="52"/>
                    <a:pt x="13" y="62"/>
                    <a:pt x="13" y="62"/>
                  </a:cubicBezTo>
                  <a:lnTo>
                    <a:pt x="0" y="42"/>
                  </a:ln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D491442A-AE35-4C75-897D-FF2CA7556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7875" y="1185863"/>
              <a:ext cx="608012" cy="571500"/>
            </a:xfrm>
            <a:custGeom>
              <a:avLst/>
              <a:gdLst>
                <a:gd name="T0" fmla="*/ 0 w 201"/>
                <a:gd name="T1" fmla="*/ 114 h 189"/>
                <a:gd name="T2" fmla="*/ 178 w 201"/>
                <a:gd name="T3" fmla="*/ 0 h 189"/>
                <a:gd name="T4" fmla="*/ 201 w 201"/>
                <a:gd name="T5" fmla="*/ 18 h 189"/>
                <a:gd name="T6" fmla="*/ 13 w 201"/>
                <a:gd name="T7" fmla="*/ 178 h 189"/>
                <a:gd name="T8" fmla="*/ 13 w 201"/>
                <a:gd name="T9" fmla="*/ 185 h 189"/>
                <a:gd name="T10" fmla="*/ 0 w 201"/>
                <a:gd name="T11" fmla="*/ 11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189">
                  <a:moveTo>
                    <a:pt x="0" y="114"/>
                  </a:moveTo>
                  <a:cubicBezTo>
                    <a:pt x="0" y="114"/>
                    <a:pt x="130" y="155"/>
                    <a:pt x="178" y="0"/>
                  </a:cubicBezTo>
                  <a:cubicBezTo>
                    <a:pt x="201" y="18"/>
                    <a:pt x="201" y="18"/>
                    <a:pt x="201" y="18"/>
                  </a:cubicBezTo>
                  <a:cubicBezTo>
                    <a:pt x="201" y="18"/>
                    <a:pt x="192" y="189"/>
                    <a:pt x="13" y="178"/>
                  </a:cubicBezTo>
                  <a:cubicBezTo>
                    <a:pt x="11" y="178"/>
                    <a:pt x="13" y="185"/>
                    <a:pt x="13" y="185"/>
                  </a:cubicBezTo>
                  <a:cubicBezTo>
                    <a:pt x="13" y="185"/>
                    <a:pt x="0" y="157"/>
                    <a:pt x="0" y="114"/>
                  </a:cubicBezTo>
                  <a:close/>
                </a:path>
              </a:pathLst>
            </a:custGeom>
            <a:solidFill>
              <a:srgbClr val="318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A36CAB07-7291-40EB-877C-3D7C90573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4200" y="2230438"/>
              <a:ext cx="731837" cy="1260475"/>
            </a:xfrm>
            <a:custGeom>
              <a:avLst/>
              <a:gdLst>
                <a:gd name="T0" fmla="*/ 97 w 242"/>
                <a:gd name="T1" fmla="*/ 0 h 417"/>
                <a:gd name="T2" fmla="*/ 199 w 242"/>
                <a:gd name="T3" fmla="*/ 394 h 417"/>
                <a:gd name="T4" fmla="*/ 240 w 242"/>
                <a:gd name="T5" fmla="*/ 408 h 417"/>
                <a:gd name="T6" fmla="*/ 166 w 242"/>
                <a:gd name="T7" fmla="*/ 413 h 417"/>
                <a:gd name="T8" fmla="*/ 0 w 242"/>
                <a:gd name="T9" fmla="*/ 12 h 417"/>
                <a:gd name="T10" fmla="*/ 97 w 242"/>
                <a:gd name="T11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17">
                  <a:moveTo>
                    <a:pt x="97" y="0"/>
                  </a:moveTo>
                  <a:cubicBezTo>
                    <a:pt x="97" y="0"/>
                    <a:pt x="183" y="330"/>
                    <a:pt x="199" y="394"/>
                  </a:cubicBezTo>
                  <a:cubicBezTo>
                    <a:pt x="199" y="394"/>
                    <a:pt x="237" y="401"/>
                    <a:pt x="240" y="408"/>
                  </a:cubicBezTo>
                  <a:cubicBezTo>
                    <a:pt x="242" y="415"/>
                    <a:pt x="173" y="417"/>
                    <a:pt x="166" y="413"/>
                  </a:cubicBezTo>
                  <a:cubicBezTo>
                    <a:pt x="159" y="408"/>
                    <a:pt x="33" y="128"/>
                    <a:pt x="0" y="12"/>
                  </a:cubicBezTo>
                  <a:lnTo>
                    <a:pt x="97" y="0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130D3FF7-2181-4216-898F-DBA8D35F4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1738" y="2230438"/>
              <a:ext cx="731837" cy="1260475"/>
            </a:xfrm>
            <a:custGeom>
              <a:avLst/>
              <a:gdLst>
                <a:gd name="T0" fmla="*/ 145 w 242"/>
                <a:gd name="T1" fmla="*/ 0 h 417"/>
                <a:gd name="T2" fmla="*/ 43 w 242"/>
                <a:gd name="T3" fmla="*/ 394 h 417"/>
                <a:gd name="T4" fmla="*/ 3 w 242"/>
                <a:gd name="T5" fmla="*/ 408 h 417"/>
                <a:gd name="T6" fmla="*/ 76 w 242"/>
                <a:gd name="T7" fmla="*/ 413 h 417"/>
                <a:gd name="T8" fmla="*/ 242 w 242"/>
                <a:gd name="T9" fmla="*/ 12 h 417"/>
                <a:gd name="T10" fmla="*/ 145 w 242"/>
                <a:gd name="T11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17">
                  <a:moveTo>
                    <a:pt x="145" y="0"/>
                  </a:moveTo>
                  <a:cubicBezTo>
                    <a:pt x="145" y="0"/>
                    <a:pt x="60" y="330"/>
                    <a:pt x="43" y="394"/>
                  </a:cubicBezTo>
                  <a:cubicBezTo>
                    <a:pt x="43" y="394"/>
                    <a:pt x="5" y="401"/>
                    <a:pt x="3" y="408"/>
                  </a:cubicBezTo>
                  <a:cubicBezTo>
                    <a:pt x="0" y="415"/>
                    <a:pt x="69" y="417"/>
                    <a:pt x="76" y="413"/>
                  </a:cubicBezTo>
                  <a:cubicBezTo>
                    <a:pt x="83" y="408"/>
                    <a:pt x="209" y="128"/>
                    <a:pt x="242" y="12"/>
                  </a:cubicBezTo>
                  <a:lnTo>
                    <a:pt x="145" y="0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C1B7C990-3EC7-4F1E-8F7A-3807259FE92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2738" y="1457325"/>
              <a:ext cx="622300" cy="889000"/>
            </a:xfrm>
            <a:custGeom>
              <a:avLst/>
              <a:gdLst>
                <a:gd name="T0" fmla="*/ 38 w 206"/>
                <a:gd name="T1" fmla="*/ 22 h 294"/>
                <a:gd name="T2" fmla="*/ 7 w 206"/>
                <a:gd name="T3" fmla="*/ 268 h 294"/>
                <a:gd name="T4" fmla="*/ 206 w 206"/>
                <a:gd name="T5" fmla="*/ 263 h 294"/>
                <a:gd name="T6" fmla="*/ 164 w 206"/>
                <a:gd name="T7" fmla="*/ 26 h 294"/>
                <a:gd name="T8" fmla="*/ 38 w 206"/>
                <a:gd name="T9" fmla="*/ 22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94">
                  <a:moveTo>
                    <a:pt x="38" y="22"/>
                  </a:moveTo>
                  <a:cubicBezTo>
                    <a:pt x="38" y="22"/>
                    <a:pt x="0" y="209"/>
                    <a:pt x="7" y="268"/>
                  </a:cubicBezTo>
                  <a:cubicBezTo>
                    <a:pt x="7" y="268"/>
                    <a:pt x="138" y="294"/>
                    <a:pt x="206" y="263"/>
                  </a:cubicBezTo>
                  <a:cubicBezTo>
                    <a:pt x="206" y="263"/>
                    <a:pt x="194" y="95"/>
                    <a:pt x="164" y="26"/>
                  </a:cubicBezTo>
                  <a:cubicBezTo>
                    <a:pt x="164" y="26"/>
                    <a:pt x="142" y="0"/>
                    <a:pt x="38" y="22"/>
                  </a:cubicBezTo>
                  <a:close/>
                </a:path>
              </a:pathLst>
            </a:custGeom>
            <a:solidFill>
              <a:srgbClr val="4DA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C295C27D-95A0-42BF-9A06-9EA219982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9275" y="1400175"/>
              <a:ext cx="171450" cy="196850"/>
            </a:xfrm>
            <a:custGeom>
              <a:avLst/>
              <a:gdLst>
                <a:gd name="T0" fmla="*/ 3 w 57"/>
                <a:gd name="T1" fmla="*/ 6 h 65"/>
                <a:gd name="T2" fmla="*/ 0 w 57"/>
                <a:gd name="T3" fmla="*/ 38 h 65"/>
                <a:gd name="T4" fmla="*/ 57 w 57"/>
                <a:gd name="T5" fmla="*/ 39 h 65"/>
                <a:gd name="T6" fmla="*/ 48 w 57"/>
                <a:gd name="T7" fmla="*/ 0 h 65"/>
                <a:gd name="T8" fmla="*/ 3 w 57"/>
                <a:gd name="T9" fmla="*/ 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3" y="6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57" y="65"/>
                    <a:pt x="57" y="39"/>
                  </a:cubicBezTo>
                  <a:cubicBezTo>
                    <a:pt x="57" y="34"/>
                    <a:pt x="48" y="0"/>
                    <a:pt x="48" y="0"/>
                  </a:cubicBezTo>
                  <a:lnTo>
                    <a:pt x="3" y="6"/>
                  </a:ln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11C9ACA7-BD03-4DAC-9220-2BAC9AEFE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0688" y="1085850"/>
              <a:ext cx="363537" cy="393700"/>
            </a:xfrm>
            <a:custGeom>
              <a:avLst/>
              <a:gdLst>
                <a:gd name="T0" fmla="*/ 116 w 120"/>
                <a:gd name="T1" fmla="*/ 65 h 130"/>
                <a:gd name="T2" fmla="*/ 84 w 120"/>
                <a:gd name="T3" fmla="*/ 130 h 130"/>
                <a:gd name="T4" fmla="*/ 19 w 120"/>
                <a:gd name="T5" fmla="*/ 65 h 130"/>
                <a:gd name="T6" fmla="*/ 84 w 120"/>
                <a:gd name="T7" fmla="*/ 0 h 130"/>
                <a:gd name="T8" fmla="*/ 116 w 120"/>
                <a:gd name="T9" fmla="*/ 6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30">
                  <a:moveTo>
                    <a:pt x="116" y="65"/>
                  </a:moveTo>
                  <a:cubicBezTo>
                    <a:pt x="116" y="101"/>
                    <a:pt x="120" y="130"/>
                    <a:pt x="84" y="130"/>
                  </a:cubicBezTo>
                  <a:cubicBezTo>
                    <a:pt x="48" y="130"/>
                    <a:pt x="19" y="101"/>
                    <a:pt x="19" y="65"/>
                  </a:cubicBezTo>
                  <a:cubicBezTo>
                    <a:pt x="19" y="29"/>
                    <a:pt x="0" y="0"/>
                    <a:pt x="84" y="0"/>
                  </a:cubicBezTo>
                  <a:cubicBezTo>
                    <a:pt x="120" y="0"/>
                    <a:pt x="116" y="29"/>
                    <a:pt x="116" y="65"/>
                  </a:cubicBez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76A05AC3-3497-492D-9FB9-19B596DFE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575" y="995362"/>
              <a:ext cx="387350" cy="392113"/>
            </a:xfrm>
            <a:custGeom>
              <a:avLst/>
              <a:gdLst>
                <a:gd name="T0" fmla="*/ 52 w 128"/>
                <a:gd name="T1" fmla="*/ 53 h 130"/>
                <a:gd name="T2" fmla="*/ 128 w 128"/>
                <a:gd name="T3" fmla="*/ 44 h 130"/>
                <a:gd name="T4" fmla="*/ 50 w 128"/>
                <a:gd name="T5" fmla="*/ 19 h 130"/>
                <a:gd name="T6" fmla="*/ 18 w 128"/>
                <a:gd name="T7" fmla="*/ 57 h 130"/>
                <a:gd name="T8" fmla="*/ 5 w 128"/>
                <a:gd name="T9" fmla="*/ 89 h 130"/>
                <a:gd name="T10" fmla="*/ 34 w 128"/>
                <a:gd name="T11" fmla="*/ 130 h 130"/>
                <a:gd name="T12" fmla="*/ 44 w 128"/>
                <a:gd name="T13" fmla="*/ 62 h 130"/>
                <a:gd name="T14" fmla="*/ 52 w 128"/>
                <a:gd name="T15" fmla="*/ 53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" h="130">
                  <a:moveTo>
                    <a:pt x="52" y="53"/>
                  </a:moveTo>
                  <a:cubicBezTo>
                    <a:pt x="52" y="53"/>
                    <a:pt x="103" y="82"/>
                    <a:pt x="128" y="44"/>
                  </a:cubicBezTo>
                  <a:cubicBezTo>
                    <a:pt x="128" y="44"/>
                    <a:pt x="96" y="0"/>
                    <a:pt x="50" y="19"/>
                  </a:cubicBezTo>
                  <a:cubicBezTo>
                    <a:pt x="4" y="39"/>
                    <a:pt x="18" y="57"/>
                    <a:pt x="18" y="57"/>
                  </a:cubicBezTo>
                  <a:cubicBezTo>
                    <a:pt x="18" y="57"/>
                    <a:pt x="0" y="66"/>
                    <a:pt x="5" y="89"/>
                  </a:cubicBezTo>
                  <a:cubicBezTo>
                    <a:pt x="11" y="112"/>
                    <a:pt x="34" y="130"/>
                    <a:pt x="34" y="130"/>
                  </a:cubicBezTo>
                  <a:cubicBezTo>
                    <a:pt x="34" y="130"/>
                    <a:pt x="73" y="94"/>
                    <a:pt x="44" y="62"/>
                  </a:cubicBezTo>
                  <a:lnTo>
                    <a:pt x="52" y="53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72784403-6B08-47E7-AF17-A70CC21104B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3900" y="1262063"/>
              <a:ext cx="79375" cy="101600"/>
            </a:xfrm>
            <a:custGeom>
              <a:avLst/>
              <a:gdLst>
                <a:gd name="T0" fmla="*/ 6 w 26"/>
                <a:gd name="T1" fmla="*/ 0 h 34"/>
                <a:gd name="T2" fmla="*/ 25 w 26"/>
                <a:gd name="T3" fmla="*/ 32 h 34"/>
                <a:gd name="T4" fmla="*/ 7 w 26"/>
                <a:gd name="T5" fmla="*/ 34 h 34"/>
                <a:gd name="T6" fmla="*/ 6 w 26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4">
                  <a:moveTo>
                    <a:pt x="6" y="0"/>
                  </a:moveTo>
                  <a:cubicBezTo>
                    <a:pt x="6" y="0"/>
                    <a:pt x="23" y="21"/>
                    <a:pt x="25" y="32"/>
                  </a:cubicBezTo>
                  <a:cubicBezTo>
                    <a:pt x="26" y="34"/>
                    <a:pt x="7" y="34"/>
                    <a:pt x="7" y="34"/>
                  </a:cubicBezTo>
                  <a:cubicBezTo>
                    <a:pt x="7" y="34"/>
                    <a:pt x="0" y="15"/>
                    <a:pt x="6" y="0"/>
                  </a:cubicBezTo>
                  <a:close/>
                </a:path>
              </a:pathLst>
            </a:custGeom>
            <a:solidFill>
              <a:srgbClr val="E26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Oval 14">
              <a:extLst>
                <a:ext uri="{FF2B5EF4-FFF2-40B4-BE49-F238E27FC236}">
                  <a16:creationId xmlns:a16="http://schemas.microsoft.com/office/drawing/2014/main" id="{B6854B8E-DD73-4A60-8C1D-FAEBAAA42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688" y="6086475"/>
              <a:ext cx="1403350" cy="153988"/>
            </a:xfrm>
            <a:prstGeom prst="ellipse">
              <a:avLst/>
            </a:prstGeom>
            <a:solidFill>
              <a:srgbClr val="FEC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Oval 15">
              <a:extLst>
                <a:ext uri="{FF2B5EF4-FFF2-40B4-BE49-F238E27FC236}">
                  <a16:creationId xmlns:a16="http://schemas.microsoft.com/office/drawing/2014/main" id="{E4C22708-72CB-48C8-91EE-3A77BBE56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4425" y="6086475"/>
              <a:ext cx="1403350" cy="153988"/>
            </a:xfrm>
            <a:prstGeom prst="ellipse">
              <a:avLst/>
            </a:prstGeom>
            <a:solidFill>
              <a:srgbClr val="FEC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Oval 16">
              <a:extLst>
                <a:ext uri="{FF2B5EF4-FFF2-40B4-BE49-F238E27FC236}">
                  <a16:creationId xmlns:a16="http://schemas.microsoft.com/office/drawing/2014/main" id="{6819846A-642D-4217-B88B-8B4EFBFBC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5250" y="6053138"/>
              <a:ext cx="3546475" cy="177800"/>
            </a:xfrm>
            <a:prstGeom prst="ellipse">
              <a:avLst/>
            </a:prstGeom>
            <a:solidFill>
              <a:srgbClr val="FEC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9E64409A-9A5E-455D-B766-2B5400244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3476625"/>
              <a:ext cx="1692275" cy="2147888"/>
            </a:xfrm>
            <a:custGeom>
              <a:avLst/>
              <a:gdLst>
                <a:gd name="T0" fmla="*/ 380 w 560"/>
                <a:gd name="T1" fmla="*/ 628 h 711"/>
                <a:gd name="T2" fmla="*/ 337 w 560"/>
                <a:gd name="T3" fmla="*/ 560 h 711"/>
                <a:gd name="T4" fmla="*/ 560 w 560"/>
                <a:gd name="T5" fmla="*/ 560 h 711"/>
                <a:gd name="T6" fmla="*/ 560 w 560"/>
                <a:gd name="T7" fmla="*/ 330 h 711"/>
                <a:gd name="T8" fmla="*/ 488 w 560"/>
                <a:gd name="T9" fmla="*/ 380 h 711"/>
                <a:gd name="T10" fmla="*/ 405 w 560"/>
                <a:gd name="T11" fmla="*/ 280 h 711"/>
                <a:gd name="T12" fmla="*/ 488 w 560"/>
                <a:gd name="T13" fmla="*/ 179 h 711"/>
                <a:gd name="T14" fmla="*/ 560 w 560"/>
                <a:gd name="T15" fmla="*/ 229 h 711"/>
                <a:gd name="T16" fmla="*/ 560 w 560"/>
                <a:gd name="T17" fmla="*/ 0 h 711"/>
                <a:gd name="T18" fmla="*/ 337 w 560"/>
                <a:gd name="T19" fmla="*/ 0 h 711"/>
                <a:gd name="T20" fmla="*/ 380 w 560"/>
                <a:gd name="T21" fmla="*/ 68 h 711"/>
                <a:gd name="T22" fmla="*/ 280 w 560"/>
                <a:gd name="T23" fmla="*/ 151 h 711"/>
                <a:gd name="T24" fmla="*/ 180 w 560"/>
                <a:gd name="T25" fmla="*/ 68 h 711"/>
                <a:gd name="T26" fmla="*/ 223 w 560"/>
                <a:gd name="T27" fmla="*/ 0 h 711"/>
                <a:gd name="T28" fmla="*/ 0 w 560"/>
                <a:gd name="T29" fmla="*/ 0 h 711"/>
                <a:gd name="T30" fmla="*/ 0 w 560"/>
                <a:gd name="T31" fmla="*/ 560 h 711"/>
                <a:gd name="T32" fmla="*/ 223 w 560"/>
                <a:gd name="T33" fmla="*/ 560 h 711"/>
                <a:gd name="T34" fmla="*/ 180 w 560"/>
                <a:gd name="T35" fmla="*/ 628 h 711"/>
                <a:gd name="T36" fmla="*/ 280 w 560"/>
                <a:gd name="T37" fmla="*/ 711 h 711"/>
                <a:gd name="T38" fmla="*/ 380 w 560"/>
                <a:gd name="T39" fmla="*/ 628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1">
                  <a:moveTo>
                    <a:pt x="380" y="628"/>
                  </a:moveTo>
                  <a:cubicBezTo>
                    <a:pt x="380" y="600"/>
                    <a:pt x="363" y="575"/>
                    <a:pt x="337" y="560"/>
                  </a:cubicBezTo>
                  <a:cubicBezTo>
                    <a:pt x="560" y="560"/>
                    <a:pt x="560" y="560"/>
                    <a:pt x="560" y="560"/>
                  </a:cubicBezTo>
                  <a:cubicBezTo>
                    <a:pt x="560" y="330"/>
                    <a:pt x="560" y="330"/>
                    <a:pt x="560" y="330"/>
                  </a:cubicBezTo>
                  <a:cubicBezTo>
                    <a:pt x="545" y="360"/>
                    <a:pt x="519" y="380"/>
                    <a:pt x="488" y="380"/>
                  </a:cubicBezTo>
                  <a:cubicBezTo>
                    <a:pt x="442" y="380"/>
                    <a:pt x="405" y="335"/>
                    <a:pt x="405" y="280"/>
                  </a:cubicBezTo>
                  <a:cubicBezTo>
                    <a:pt x="405" y="224"/>
                    <a:pt x="442" y="179"/>
                    <a:pt x="488" y="179"/>
                  </a:cubicBezTo>
                  <a:cubicBezTo>
                    <a:pt x="519" y="179"/>
                    <a:pt x="545" y="199"/>
                    <a:pt x="560" y="229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63" y="15"/>
                    <a:pt x="380" y="40"/>
                    <a:pt x="380" y="68"/>
                  </a:cubicBezTo>
                  <a:cubicBezTo>
                    <a:pt x="380" y="114"/>
                    <a:pt x="335" y="151"/>
                    <a:pt x="280" y="151"/>
                  </a:cubicBezTo>
                  <a:cubicBezTo>
                    <a:pt x="225" y="151"/>
                    <a:pt x="180" y="114"/>
                    <a:pt x="180" y="68"/>
                  </a:cubicBezTo>
                  <a:cubicBezTo>
                    <a:pt x="180" y="40"/>
                    <a:pt x="197" y="15"/>
                    <a:pt x="2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223" y="560"/>
                    <a:pt x="223" y="560"/>
                    <a:pt x="223" y="560"/>
                  </a:cubicBezTo>
                  <a:cubicBezTo>
                    <a:pt x="197" y="575"/>
                    <a:pt x="180" y="600"/>
                    <a:pt x="180" y="628"/>
                  </a:cubicBezTo>
                  <a:cubicBezTo>
                    <a:pt x="180" y="674"/>
                    <a:pt x="225" y="711"/>
                    <a:pt x="280" y="711"/>
                  </a:cubicBezTo>
                  <a:cubicBezTo>
                    <a:pt x="335" y="711"/>
                    <a:pt x="380" y="674"/>
                    <a:pt x="380" y="628"/>
                  </a:cubicBezTo>
                  <a:close/>
                </a:path>
              </a:pathLst>
            </a:custGeom>
            <a:solidFill>
              <a:srgbClr val="F7A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51BCFFD1-D879-4462-8878-7995A23C9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4525" y="1025525"/>
              <a:ext cx="2632075" cy="2274888"/>
            </a:xfrm>
            <a:custGeom>
              <a:avLst/>
              <a:gdLst>
                <a:gd name="T0" fmla="*/ 482 w 870"/>
                <a:gd name="T1" fmla="*/ 678 h 753"/>
                <a:gd name="T2" fmla="*/ 449 w 870"/>
                <a:gd name="T3" fmla="*/ 603 h 753"/>
                <a:gd name="T4" fmla="*/ 670 w 870"/>
                <a:gd name="T5" fmla="*/ 637 h 753"/>
                <a:gd name="T6" fmla="*/ 703 w 870"/>
                <a:gd name="T7" fmla="*/ 416 h 753"/>
                <a:gd name="T8" fmla="*/ 765 w 870"/>
                <a:gd name="T9" fmla="*/ 469 h 753"/>
                <a:gd name="T10" fmla="*/ 862 w 870"/>
                <a:gd name="T11" fmla="*/ 382 h 753"/>
                <a:gd name="T12" fmla="*/ 794 w 870"/>
                <a:gd name="T13" fmla="*/ 271 h 753"/>
                <a:gd name="T14" fmla="*/ 720 w 870"/>
                <a:gd name="T15" fmla="*/ 304 h 753"/>
                <a:gd name="T16" fmla="*/ 753 w 870"/>
                <a:gd name="T17" fmla="*/ 83 h 753"/>
                <a:gd name="T18" fmla="*/ 200 w 870"/>
                <a:gd name="T19" fmla="*/ 0 h 753"/>
                <a:gd name="T20" fmla="*/ 166 w 870"/>
                <a:gd name="T21" fmla="*/ 220 h 753"/>
                <a:gd name="T22" fmla="*/ 105 w 870"/>
                <a:gd name="T23" fmla="*/ 167 h 753"/>
                <a:gd name="T24" fmla="*/ 8 w 870"/>
                <a:gd name="T25" fmla="*/ 254 h 753"/>
                <a:gd name="T26" fmla="*/ 75 w 870"/>
                <a:gd name="T27" fmla="*/ 366 h 753"/>
                <a:gd name="T28" fmla="*/ 150 w 870"/>
                <a:gd name="T29" fmla="*/ 333 h 753"/>
                <a:gd name="T30" fmla="*/ 116 w 870"/>
                <a:gd name="T31" fmla="*/ 553 h 753"/>
                <a:gd name="T32" fmla="*/ 337 w 870"/>
                <a:gd name="T33" fmla="*/ 587 h 753"/>
                <a:gd name="T34" fmla="*/ 284 w 870"/>
                <a:gd name="T35" fmla="*/ 648 h 753"/>
                <a:gd name="T36" fmla="*/ 371 w 870"/>
                <a:gd name="T37" fmla="*/ 745 h 753"/>
                <a:gd name="T38" fmla="*/ 482 w 870"/>
                <a:gd name="T39" fmla="*/ 67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0" h="753">
                  <a:moveTo>
                    <a:pt x="482" y="678"/>
                  </a:moveTo>
                  <a:cubicBezTo>
                    <a:pt x="486" y="650"/>
                    <a:pt x="473" y="622"/>
                    <a:pt x="449" y="603"/>
                  </a:cubicBezTo>
                  <a:cubicBezTo>
                    <a:pt x="670" y="637"/>
                    <a:pt x="670" y="637"/>
                    <a:pt x="670" y="637"/>
                  </a:cubicBezTo>
                  <a:cubicBezTo>
                    <a:pt x="703" y="416"/>
                    <a:pt x="703" y="416"/>
                    <a:pt x="703" y="416"/>
                  </a:cubicBezTo>
                  <a:cubicBezTo>
                    <a:pt x="714" y="444"/>
                    <a:pt x="736" y="465"/>
                    <a:pt x="765" y="469"/>
                  </a:cubicBezTo>
                  <a:cubicBezTo>
                    <a:pt x="810" y="476"/>
                    <a:pt x="853" y="437"/>
                    <a:pt x="862" y="382"/>
                  </a:cubicBezTo>
                  <a:cubicBezTo>
                    <a:pt x="870" y="327"/>
                    <a:pt x="840" y="278"/>
                    <a:pt x="794" y="271"/>
                  </a:cubicBezTo>
                  <a:cubicBezTo>
                    <a:pt x="766" y="267"/>
                    <a:pt x="739" y="280"/>
                    <a:pt x="720" y="304"/>
                  </a:cubicBezTo>
                  <a:cubicBezTo>
                    <a:pt x="753" y="83"/>
                    <a:pt x="753" y="83"/>
                    <a:pt x="753" y="83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66" y="220"/>
                    <a:pt x="166" y="220"/>
                    <a:pt x="166" y="220"/>
                  </a:cubicBezTo>
                  <a:cubicBezTo>
                    <a:pt x="155" y="192"/>
                    <a:pt x="133" y="171"/>
                    <a:pt x="105" y="167"/>
                  </a:cubicBezTo>
                  <a:cubicBezTo>
                    <a:pt x="60" y="160"/>
                    <a:pt x="16" y="199"/>
                    <a:pt x="8" y="254"/>
                  </a:cubicBezTo>
                  <a:cubicBezTo>
                    <a:pt x="0" y="309"/>
                    <a:pt x="30" y="359"/>
                    <a:pt x="75" y="366"/>
                  </a:cubicBezTo>
                  <a:cubicBezTo>
                    <a:pt x="103" y="370"/>
                    <a:pt x="131" y="356"/>
                    <a:pt x="150" y="333"/>
                  </a:cubicBezTo>
                  <a:cubicBezTo>
                    <a:pt x="116" y="553"/>
                    <a:pt x="116" y="553"/>
                    <a:pt x="116" y="553"/>
                  </a:cubicBezTo>
                  <a:cubicBezTo>
                    <a:pt x="337" y="587"/>
                    <a:pt x="337" y="587"/>
                    <a:pt x="337" y="587"/>
                  </a:cubicBezTo>
                  <a:cubicBezTo>
                    <a:pt x="309" y="598"/>
                    <a:pt x="288" y="620"/>
                    <a:pt x="284" y="648"/>
                  </a:cubicBezTo>
                  <a:cubicBezTo>
                    <a:pt x="277" y="693"/>
                    <a:pt x="316" y="737"/>
                    <a:pt x="371" y="745"/>
                  </a:cubicBezTo>
                  <a:cubicBezTo>
                    <a:pt x="426" y="753"/>
                    <a:pt x="475" y="723"/>
                    <a:pt x="482" y="678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9DFB0CD1-B125-4226-8C3F-9254631CC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913" y="1323975"/>
              <a:ext cx="1693862" cy="2152650"/>
            </a:xfrm>
            <a:custGeom>
              <a:avLst/>
              <a:gdLst>
                <a:gd name="T0" fmla="*/ 491 w 560"/>
                <a:gd name="T1" fmla="*/ 532 h 712"/>
                <a:gd name="T2" fmla="*/ 408 w 560"/>
                <a:gd name="T3" fmla="*/ 432 h 712"/>
                <a:gd name="T4" fmla="*/ 491 w 560"/>
                <a:gd name="T5" fmla="*/ 331 h 712"/>
                <a:gd name="T6" fmla="*/ 560 w 560"/>
                <a:gd name="T7" fmla="*/ 375 h 712"/>
                <a:gd name="T8" fmla="*/ 560 w 560"/>
                <a:gd name="T9" fmla="*/ 152 h 712"/>
                <a:gd name="T10" fmla="*/ 335 w 560"/>
                <a:gd name="T11" fmla="*/ 152 h 712"/>
                <a:gd name="T12" fmla="*/ 379 w 560"/>
                <a:gd name="T13" fmla="*/ 83 h 712"/>
                <a:gd name="T14" fmla="*/ 278 w 560"/>
                <a:gd name="T15" fmla="*/ 0 h 712"/>
                <a:gd name="T16" fmla="*/ 178 w 560"/>
                <a:gd name="T17" fmla="*/ 83 h 712"/>
                <a:gd name="T18" fmla="*/ 222 w 560"/>
                <a:gd name="T19" fmla="*/ 152 h 712"/>
                <a:gd name="T20" fmla="*/ 0 w 560"/>
                <a:gd name="T21" fmla="*/ 152 h 712"/>
                <a:gd name="T22" fmla="*/ 0 w 560"/>
                <a:gd name="T23" fmla="*/ 381 h 712"/>
                <a:gd name="T24" fmla="*/ 71 w 560"/>
                <a:gd name="T25" fmla="*/ 331 h 712"/>
                <a:gd name="T26" fmla="*/ 155 w 560"/>
                <a:gd name="T27" fmla="*/ 432 h 712"/>
                <a:gd name="T28" fmla="*/ 71 w 560"/>
                <a:gd name="T29" fmla="*/ 532 h 712"/>
                <a:gd name="T30" fmla="*/ 0 w 560"/>
                <a:gd name="T31" fmla="*/ 483 h 712"/>
                <a:gd name="T32" fmla="*/ 0 w 560"/>
                <a:gd name="T33" fmla="*/ 712 h 712"/>
                <a:gd name="T34" fmla="*/ 560 w 560"/>
                <a:gd name="T35" fmla="*/ 712 h 712"/>
                <a:gd name="T36" fmla="*/ 560 w 560"/>
                <a:gd name="T37" fmla="*/ 489 h 712"/>
                <a:gd name="T38" fmla="*/ 491 w 560"/>
                <a:gd name="T39" fmla="*/ 532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2">
                  <a:moveTo>
                    <a:pt x="491" y="532"/>
                  </a:moveTo>
                  <a:cubicBezTo>
                    <a:pt x="446" y="532"/>
                    <a:pt x="408" y="487"/>
                    <a:pt x="408" y="432"/>
                  </a:cubicBezTo>
                  <a:cubicBezTo>
                    <a:pt x="408" y="376"/>
                    <a:pt x="446" y="331"/>
                    <a:pt x="491" y="331"/>
                  </a:cubicBezTo>
                  <a:cubicBezTo>
                    <a:pt x="520" y="331"/>
                    <a:pt x="545" y="349"/>
                    <a:pt x="560" y="375"/>
                  </a:cubicBezTo>
                  <a:cubicBezTo>
                    <a:pt x="560" y="152"/>
                    <a:pt x="560" y="152"/>
                    <a:pt x="560" y="152"/>
                  </a:cubicBezTo>
                  <a:cubicBezTo>
                    <a:pt x="335" y="152"/>
                    <a:pt x="335" y="152"/>
                    <a:pt x="335" y="152"/>
                  </a:cubicBezTo>
                  <a:cubicBezTo>
                    <a:pt x="361" y="137"/>
                    <a:pt x="379" y="112"/>
                    <a:pt x="379" y="83"/>
                  </a:cubicBezTo>
                  <a:cubicBezTo>
                    <a:pt x="379" y="37"/>
                    <a:pt x="334" y="0"/>
                    <a:pt x="278" y="0"/>
                  </a:cubicBezTo>
                  <a:cubicBezTo>
                    <a:pt x="223" y="0"/>
                    <a:pt x="178" y="37"/>
                    <a:pt x="178" y="83"/>
                  </a:cubicBezTo>
                  <a:cubicBezTo>
                    <a:pt x="178" y="112"/>
                    <a:pt x="195" y="137"/>
                    <a:pt x="222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14" y="351"/>
                    <a:pt x="41" y="331"/>
                    <a:pt x="71" y="331"/>
                  </a:cubicBezTo>
                  <a:cubicBezTo>
                    <a:pt x="117" y="331"/>
                    <a:pt x="155" y="376"/>
                    <a:pt x="155" y="432"/>
                  </a:cubicBezTo>
                  <a:cubicBezTo>
                    <a:pt x="155" y="487"/>
                    <a:pt x="117" y="532"/>
                    <a:pt x="71" y="532"/>
                  </a:cubicBezTo>
                  <a:cubicBezTo>
                    <a:pt x="41" y="532"/>
                    <a:pt x="14" y="512"/>
                    <a:pt x="0" y="483"/>
                  </a:cubicBezTo>
                  <a:cubicBezTo>
                    <a:pt x="0" y="712"/>
                    <a:pt x="0" y="712"/>
                    <a:pt x="0" y="712"/>
                  </a:cubicBezTo>
                  <a:cubicBezTo>
                    <a:pt x="560" y="712"/>
                    <a:pt x="560" y="712"/>
                    <a:pt x="560" y="712"/>
                  </a:cubicBezTo>
                  <a:cubicBezTo>
                    <a:pt x="560" y="489"/>
                    <a:pt x="560" y="489"/>
                    <a:pt x="560" y="489"/>
                  </a:cubicBezTo>
                  <a:cubicBezTo>
                    <a:pt x="545" y="515"/>
                    <a:pt x="520" y="532"/>
                    <a:pt x="491" y="532"/>
                  </a:cubicBezTo>
                  <a:close/>
                </a:path>
              </a:pathLst>
            </a:custGeom>
            <a:solidFill>
              <a:srgbClr val="FF4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B3500A5C-4E46-4B8F-B5A0-7BD414730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5838" y="3016250"/>
              <a:ext cx="2622550" cy="2151063"/>
            </a:xfrm>
            <a:custGeom>
              <a:avLst/>
              <a:gdLst>
                <a:gd name="T0" fmla="*/ 536 w 867"/>
                <a:gd name="T1" fmla="*/ 640 h 712"/>
                <a:gd name="T2" fmla="*/ 487 w 867"/>
                <a:gd name="T3" fmla="*/ 712 h 712"/>
                <a:gd name="T4" fmla="*/ 716 w 867"/>
                <a:gd name="T5" fmla="*/ 712 h 712"/>
                <a:gd name="T6" fmla="*/ 716 w 867"/>
                <a:gd name="T7" fmla="*/ 488 h 712"/>
                <a:gd name="T8" fmla="*/ 784 w 867"/>
                <a:gd name="T9" fmla="*/ 532 h 712"/>
                <a:gd name="T10" fmla="*/ 867 w 867"/>
                <a:gd name="T11" fmla="*/ 432 h 712"/>
                <a:gd name="T12" fmla="*/ 784 w 867"/>
                <a:gd name="T13" fmla="*/ 331 h 712"/>
                <a:gd name="T14" fmla="*/ 716 w 867"/>
                <a:gd name="T15" fmla="*/ 375 h 712"/>
                <a:gd name="T16" fmla="*/ 716 w 867"/>
                <a:gd name="T17" fmla="*/ 152 h 712"/>
                <a:gd name="T18" fmla="*/ 493 w 867"/>
                <a:gd name="T19" fmla="*/ 152 h 712"/>
                <a:gd name="T20" fmla="*/ 536 w 867"/>
                <a:gd name="T21" fmla="*/ 83 h 712"/>
                <a:gd name="T22" fmla="*/ 436 w 867"/>
                <a:gd name="T23" fmla="*/ 0 h 712"/>
                <a:gd name="T24" fmla="*/ 336 w 867"/>
                <a:gd name="T25" fmla="*/ 83 h 712"/>
                <a:gd name="T26" fmla="*/ 379 w 867"/>
                <a:gd name="T27" fmla="*/ 152 h 712"/>
                <a:gd name="T28" fmla="*/ 156 w 867"/>
                <a:gd name="T29" fmla="*/ 152 h 712"/>
                <a:gd name="T30" fmla="*/ 156 w 867"/>
                <a:gd name="T31" fmla="*/ 384 h 712"/>
                <a:gd name="T32" fmla="*/ 83 w 867"/>
                <a:gd name="T33" fmla="*/ 331 h 712"/>
                <a:gd name="T34" fmla="*/ 0 w 867"/>
                <a:gd name="T35" fmla="*/ 432 h 712"/>
                <a:gd name="T36" fmla="*/ 83 w 867"/>
                <a:gd name="T37" fmla="*/ 532 h 712"/>
                <a:gd name="T38" fmla="*/ 156 w 867"/>
                <a:gd name="T39" fmla="*/ 479 h 712"/>
                <a:gd name="T40" fmla="*/ 156 w 867"/>
                <a:gd name="T41" fmla="*/ 712 h 712"/>
                <a:gd name="T42" fmla="*/ 385 w 867"/>
                <a:gd name="T43" fmla="*/ 712 h 712"/>
                <a:gd name="T44" fmla="*/ 336 w 867"/>
                <a:gd name="T45" fmla="*/ 640 h 712"/>
                <a:gd name="T46" fmla="*/ 436 w 867"/>
                <a:gd name="T47" fmla="*/ 557 h 712"/>
                <a:gd name="T48" fmla="*/ 536 w 867"/>
                <a:gd name="T49" fmla="*/ 64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67" h="712">
                  <a:moveTo>
                    <a:pt x="536" y="640"/>
                  </a:moveTo>
                  <a:cubicBezTo>
                    <a:pt x="536" y="671"/>
                    <a:pt x="516" y="697"/>
                    <a:pt x="487" y="712"/>
                  </a:cubicBezTo>
                  <a:cubicBezTo>
                    <a:pt x="716" y="712"/>
                    <a:pt x="716" y="712"/>
                    <a:pt x="716" y="712"/>
                  </a:cubicBezTo>
                  <a:cubicBezTo>
                    <a:pt x="716" y="488"/>
                    <a:pt x="716" y="488"/>
                    <a:pt x="716" y="488"/>
                  </a:cubicBezTo>
                  <a:cubicBezTo>
                    <a:pt x="731" y="515"/>
                    <a:pt x="756" y="532"/>
                    <a:pt x="784" y="532"/>
                  </a:cubicBezTo>
                  <a:cubicBezTo>
                    <a:pt x="830" y="532"/>
                    <a:pt x="867" y="487"/>
                    <a:pt x="867" y="432"/>
                  </a:cubicBezTo>
                  <a:cubicBezTo>
                    <a:pt x="867" y="376"/>
                    <a:pt x="830" y="331"/>
                    <a:pt x="784" y="331"/>
                  </a:cubicBezTo>
                  <a:cubicBezTo>
                    <a:pt x="756" y="331"/>
                    <a:pt x="731" y="349"/>
                    <a:pt x="716" y="375"/>
                  </a:cubicBezTo>
                  <a:cubicBezTo>
                    <a:pt x="716" y="152"/>
                    <a:pt x="716" y="152"/>
                    <a:pt x="716" y="152"/>
                  </a:cubicBezTo>
                  <a:cubicBezTo>
                    <a:pt x="493" y="152"/>
                    <a:pt x="493" y="152"/>
                    <a:pt x="493" y="152"/>
                  </a:cubicBezTo>
                  <a:cubicBezTo>
                    <a:pt x="519" y="137"/>
                    <a:pt x="536" y="112"/>
                    <a:pt x="536" y="83"/>
                  </a:cubicBezTo>
                  <a:cubicBezTo>
                    <a:pt x="536" y="37"/>
                    <a:pt x="491" y="0"/>
                    <a:pt x="436" y="0"/>
                  </a:cubicBezTo>
                  <a:cubicBezTo>
                    <a:pt x="381" y="0"/>
                    <a:pt x="336" y="37"/>
                    <a:pt x="336" y="83"/>
                  </a:cubicBezTo>
                  <a:cubicBezTo>
                    <a:pt x="336" y="112"/>
                    <a:pt x="353" y="137"/>
                    <a:pt x="379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384"/>
                    <a:pt x="156" y="384"/>
                    <a:pt x="156" y="384"/>
                  </a:cubicBezTo>
                  <a:cubicBezTo>
                    <a:pt x="142" y="353"/>
                    <a:pt x="114" y="331"/>
                    <a:pt x="83" y="331"/>
                  </a:cubicBezTo>
                  <a:cubicBezTo>
                    <a:pt x="37" y="331"/>
                    <a:pt x="0" y="376"/>
                    <a:pt x="0" y="432"/>
                  </a:cubicBezTo>
                  <a:cubicBezTo>
                    <a:pt x="0" y="487"/>
                    <a:pt x="37" y="532"/>
                    <a:pt x="83" y="532"/>
                  </a:cubicBezTo>
                  <a:cubicBezTo>
                    <a:pt x="114" y="532"/>
                    <a:pt x="142" y="511"/>
                    <a:pt x="156" y="479"/>
                  </a:cubicBezTo>
                  <a:cubicBezTo>
                    <a:pt x="156" y="712"/>
                    <a:pt x="156" y="712"/>
                    <a:pt x="156" y="712"/>
                  </a:cubicBezTo>
                  <a:cubicBezTo>
                    <a:pt x="385" y="712"/>
                    <a:pt x="385" y="712"/>
                    <a:pt x="385" y="712"/>
                  </a:cubicBezTo>
                  <a:cubicBezTo>
                    <a:pt x="355" y="697"/>
                    <a:pt x="336" y="671"/>
                    <a:pt x="336" y="640"/>
                  </a:cubicBezTo>
                  <a:cubicBezTo>
                    <a:pt x="336" y="594"/>
                    <a:pt x="381" y="557"/>
                    <a:pt x="436" y="557"/>
                  </a:cubicBezTo>
                  <a:cubicBezTo>
                    <a:pt x="491" y="557"/>
                    <a:pt x="536" y="594"/>
                    <a:pt x="536" y="640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DF4922FE-05FC-4861-9FD7-62DE6C8D7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7050" y="3883025"/>
              <a:ext cx="361950" cy="390525"/>
            </a:xfrm>
            <a:custGeom>
              <a:avLst/>
              <a:gdLst>
                <a:gd name="T0" fmla="*/ 116 w 120"/>
                <a:gd name="T1" fmla="*/ 65 h 129"/>
                <a:gd name="T2" fmla="*/ 84 w 120"/>
                <a:gd name="T3" fmla="*/ 129 h 129"/>
                <a:gd name="T4" fmla="*/ 19 w 120"/>
                <a:gd name="T5" fmla="*/ 65 h 129"/>
                <a:gd name="T6" fmla="*/ 84 w 120"/>
                <a:gd name="T7" fmla="*/ 0 h 129"/>
                <a:gd name="T8" fmla="*/ 116 w 120"/>
                <a:gd name="T9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29">
                  <a:moveTo>
                    <a:pt x="116" y="65"/>
                  </a:moveTo>
                  <a:cubicBezTo>
                    <a:pt x="116" y="100"/>
                    <a:pt x="120" y="129"/>
                    <a:pt x="84" y="129"/>
                  </a:cubicBezTo>
                  <a:cubicBezTo>
                    <a:pt x="48" y="129"/>
                    <a:pt x="19" y="100"/>
                    <a:pt x="19" y="65"/>
                  </a:cubicBezTo>
                  <a:cubicBezTo>
                    <a:pt x="19" y="29"/>
                    <a:pt x="0" y="0"/>
                    <a:pt x="84" y="0"/>
                  </a:cubicBezTo>
                  <a:cubicBezTo>
                    <a:pt x="120" y="0"/>
                    <a:pt x="116" y="29"/>
                    <a:pt x="116" y="65"/>
                  </a:cubicBez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14C0C652-6454-4DDB-81CB-3BA56C5AC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1500" y="4183063"/>
              <a:ext cx="200025" cy="157163"/>
            </a:xfrm>
            <a:custGeom>
              <a:avLst/>
              <a:gdLst>
                <a:gd name="T0" fmla="*/ 25 w 66"/>
                <a:gd name="T1" fmla="*/ 0 h 52"/>
                <a:gd name="T2" fmla="*/ 0 w 66"/>
                <a:gd name="T3" fmla="*/ 20 h 52"/>
                <a:gd name="T4" fmla="*/ 46 w 66"/>
                <a:gd name="T5" fmla="*/ 50 h 52"/>
                <a:gd name="T6" fmla="*/ 66 w 66"/>
                <a:gd name="T7" fmla="*/ 20 h 52"/>
                <a:gd name="T8" fmla="*/ 25 w 66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2">
                  <a:moveTo>
                    <a:pt x="25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34" y="52"/>
                    <a:pt x="46" y="50"/>
                  </a:cubicBezTo>
                  <a:cubicBezTo>
                    <a:pt x="53" y="48"/>
                    <a:pt x="66" y="20"/>
                    <a:pt x="66" y="20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A8B54558-4604-408B-A2EB-135C2FCCF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5250" y="4600575"/>
              <a:ext cx="98425" cy="234950"/>
            </a:xfrm>
            <a:custGeom>
              <a:avLst/>
              <a:gdLst>
                <a:gd name="T0" fmla="*/ 11 w 33"/>
                <a:gd name="T1" fmla="*/ 64 h 78"/>
                <a:gd name="T2" fmla="*/ 28 w 33"/>
                <a:gd name="T3" fmla="*/ 70 h 78"/>
                <a:gd name="T4" fmla="*/ 28 w 33"/>
                <a:gd name="T5" fmla="*/ 0 h 78"/>
                <a:gd name="T6" fmla="*/ 8 w 33"/>
                <a:gd name="T7" fmla="*/ 46 h 78"/>
                <a:gd name="T8" fmla="*/ 11 w 33"/>
                <a:gd name="T9" fmla="*/ 6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78">
                  <a:moveTo>
                    <a:pt x="11" y="64"/>
                  </a:moveTo>
                  <a:cubicBezTo>
                    <a:pt x="11" y="64"/>
                    <a:pt x="22" y="78"/>
                    <a:pt x="28" y="70"/>
                  </a:cubicBezTo>
                  <a:cubicBezTo>
                    <a:pt x="33" y="61"/>
                    <a:pt x="32" y="0"/>
                    <a:pt x="28" y="0"/>
                  </a:cubicBezTo>
                  <a:cubicBezTo>
                    <a:pt x="23" y="0"/>
                    <a:pt x="17" y="42"/>
                    <a:pt x="8" y="46"/>
                  </a:cubicBezTo>
                  <a:cubicBezTo>
                    <a:pt x="0" y="51"/>
                    <a:pt x="11" y="64"/>
                    <a:pt x="11" y="64"/>
                  </a:cubicBez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F89A593D-ADC4-486F-BFBA-629A3A650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0688" y="4270375"/>
              <a:ext cx="968375" cy="715963"/>
            </a:xfrm>
            <a:custGeom>
              <a:avLst/>
              <a:gdLst>
                <a:gd name="T0" fmla="*/ 74 w 320"/>
                <a:gd name="T1" fmla="*/ 38 h 237"/>
                <a:gd name="T2" fmla="*/ 320 w 320"/>
                <a:gd name="T3" fmla="*/ 149 h 237"/>
                <a:gd name="T4" fmla="*/ 318 w 320"/>
                <a:gd name="T5" fmla="*/ 175 h 237"/>
                <a:gd name="T6" fmla="*/ 31 w 320"/>
                <a:gd name="T7" fmla="*/ 99 h 237"/>
                <a:gd name="T8" fmla="*/ 22 w 320"/>
                <a:gd name="T9" fmla="*/ 35 h 237"/>
                <a:gd name="T10" fmla="*/ 74 w 320"/>
                <a:gd name="T11" fmla="*/ 38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237">
                  <a:moveTo>
                    <a:pt x="74" y="38"/>
                  </a:moveTo>
                  <a:cubicBezTo>
                    <a:pt x="74" y="38"/>
                    <a:pt x="162" y="170"/>
                    <a:pt x="320" y="149"/>
                  </a:cubicBezTo>
                  <a:cubicBezTo>
                    <a:pt x="318" y="175"/>
                    <a:pt x="318" y="175"/>
                    <a:pt x="318" y="175"/>
                  </a:cubicBezTo>
                  <a:cubicBezTo>
                    <a:pt x="318" y="175"/>
                    <a:pt x="159" y="237"/>
                    <a:pt x="31" y="99"/>
                  </a:cubicBezTo>
                  <a:cubicBezTo>
                    <a:pt x="31" y="99"/>
                    <a:pt x="0" y="71"/>
                    <a:pt x="22" y="35"/>
                  </a:cubicBezTo>
                  <a:cubicBezTo>
                    <a:pt x="43" y="0"/>
                    <a:pt x="74" y="38"/>
                    <a:pt x="74" y="38"/>
                  </a:cubicBezTo>
                  <a:close/>
                </a:path>
              </a:pathLst>
            </a:custGeom>
            <a:solidFill>
              <a:srgbClr val="3175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174C1CF1-936F-42AA-84F3-CDB5E3AB6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5701" y="4645025"/>
              <a:ext cx="588962" cy="1450975"/>
            </a:xfrm>
            <a:custGeom>
              <a:avLst/>
              <a:gdLst>
                <a:gd name="T0" fmla="*/ 103 w 195"/>
                <a:gd name="T1" fmla="*/ 0 h 480"/>
                <a:gd name="T2" fmla="*/ 110 w 195"/>
                <a:gd name="T3" fmla="*/ 270 h 480"/>
                <a:gd name="T4" fmla="*/ 56 w 195"/>
                <a:gd name="T5" fmla="*/ 480 h 480"/>
                <a:gd name="T6" fmla="*/ 81 w 195"/>
                <a:gd name="T7" fmla="*/ 480 h 480"/>
                <a:gd name="T8" fmla="*/ 188 w 195"/>
                <a:gd name="T9" fmla="*/ 270 h 480"/>
                <a:gd name="T10" fmla="*/ 163 w 195"/>
                <a:gd name="T11" fmla="*/ 64 h 480"/>
                <a:gd name="T12" fmla="*/ 103 w 195"/>
                <a:gd name="T13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480">
                  <a:moveTo>
                    <a:pt x="103" y="0"/>
                  </a:moveTo>
                  <a:cubicBezTo>
                    <a:pt x="103" y="0"/>
                    <a:pt x="0" y="157"/>
                    <a:pt x="110" y="270"/>
                  </a:cubicBezTo>
                  <a:cubicBezTo>
                    <a:pt x="110" y="270"/>
                    <a:pt x="56" y="430"/>
                    <a:pt x="56" y="480"/>
                  </a:cubicBezTo>
                  <a:cubicBezTo>
                    <a:pt x="81" y="480"/>
                    <a:pt x="81" y="480"/>
                    <a:pt x="81" y="480"/>
                  </a:cubicBezTo>
                  <a:cubicBezTo>
                    <a:pt x="81" y="480"/>
                    <a:pt x="181" y="292"/>
                    <a:pt x="188" y="270"/>
                  </a:cubicBezTo>
                  <a:cubicBezTo>
                    <a:pt x="195" y="249"/>
                    <a:pt x="135" y="128"/>
                    <a:pt x="163" y="64"/>
                  </a:cubicBezTo>
                  <a:lnTo>
                    <a:pt x="103" y="0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2A3AB6D8-7700-4F49-9BC8-815BE71F4F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863" y="4881563"/>
              <a:ext cx="812800" cy="1131888"/>
            </a:xfrm>
            <a:custGeom>
              <a:avLst/>
              <a:gdLst>
                <a:gd name="T0" fmla="*/ 0 w 269"/>
                <a:gd name="T1" fmla="*/ 0 h 375"/>
                <a:gd name="T2" fmla="*/ 176 w 269"/>
                <a:gd name="T3" fmla="*/ 194 h 375"/>
                <a:gd name="T4" fmla="*/ 250 w 269"/>
                <a:gd name="T5" fmla="*/ 375 h 375"/>
                <a:gd name="T6" fmla="*/ 269 w 269"/>
                <a:gd name="T7" fmla="*/ 360 h 375"/>
                <a:gd name="T8" fmla="*/ 235 w 269"/>
                <a:gd name="T9" fmla="*/ 159 h 375"/>
                <a:gd name="T10" fmla="*/ 87 w 269"/>
                <a:gd name="T11" fmla="*/ 13 h 375"/>
                <a:gd name="T12" fmla="*/ 0 w 269"/>
                <a:gd name="T1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9" h="375">
                  <a:moveTo>
                    <a:pt x="0" y="0"/>
                  </a:moveTo>
                  <a:cubicBezTo>
                    <a:pt x="0" y="0"/>
                    <a:pt x="16" y="162"/>
                    <a:pt x="176" y="194"/>
                  </a:cubicBezTo>
                  <a:cubicBezTo>
                    <a:pt x="176" y="194"/>
                    <a:pt x="219" y="336"/>
                    <a:pt x="250" y="375"/>
                  </a:cubicBezTo>
                  <a:cubicBezTo>
                    <a:pt x="269" y="360"/>
                    <a:pt x="269" y="360"/>
                    <a:pt x="269" y="360"/>
                  </a:cubicBezTo>
                  <a:cubicBezTo>
                    <a:pt x="269" y="360"/>
                    <a:pt x="243" y="180"/>
                    <a:pt x="235" y="159"/>
                  </a:cubicBezTo>
                  <a:cubicBezTo>
                    <a:pt x="227" y="138"/>
                    <a:pt x="105" y="81"/>
                    <a:pt x="87" y="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748EEA2A-B640-435D-AB33-CBBE5E696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3338" y="4216400"/>
              <a:ext cx="701675" cy="917575"/>
            </a:xfrm>
            <a:custGeom>
              <a:avLst/>
              <a:gdLst>
                <a:gd name="T0" fmla="*/ 182 w 232"/>
                <a:gd name="T1" fmla="*/ 0 h 304"/>
                <a:gd name="T2" fmla="*/ 0 w 232"/>
                <a:gd name="T3" fmla="*/ 221 h 304"/>
                <a:gd name="T4" fmla="*/ 172 w 232"/>
                <a:gd name="T5" fmla="*/ 291 h 304"/>
                <a:gd name="T6" fmla="*/ 232 w 232"/>
                <a:gd name="T7" fmla="*/ 34 h 304"/>
                <a:gd name="T8" fmla="*/ 182 w 232"/>
                <a:gd name="T9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304">
                  <a:moveTo>
                    <a:pt x="182" y="0"/>
                  </a:moveTo>
                  <a:cubicBezTo>
                    <a:pt x="182" y="0"/>
                    <a:pt x="66" y="56"/>
                    <a:pt x="0" y="221"/>
                  </a:cubicBezTo>
                  <a:cubicBezTo>
                    <a:pt x="0" y="221"/>
                    <a:pt x="107" y="304"/>
                    <a:pt x="172" y="291"/>
                  </a:cubicBezTo>
                  <a:cubicBezTo>
                    <a:pt x="172" y="291"/>
                    <a:pt x="163" y="145"/>
                    <a:pt x="232" y="34"/>
                  </a:cubicBezTo>
                  <a:cubicBezTo>
                    <a:pt x="232" y="34"/>
                    <a:pt x="190" y="20"/>
                    <a:pt x="182" y="0"/>
                  </a:cubicBezTo>
                  <a:close/>
                </a:path>
              </a:pathLst>
            </a:custGeom>
            <a:solidFill>
              <a:srgbClr val="4DA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4B722D4C-21CD-425C-9C98-E6E93F60D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2050" y="4494213"/>
              <a:ext cx="204787" cy="133350"/>
            </a:xfrm>
            <a:custGeom>
              <a:avLst/>
              <a:gdLst>
                <a:gd name="T0" fmla="*/ 0 w 68"/>
                <a:gd name="T1" fmla="*/ 30 h 44"/>
                <a:gd name="T2" fmla="*/ 21 w 68"/>
                <a:gd name="T3" fmla="*/ 2 h 44"/>
                <a:gd name="T4" fmla="*/ 20 w 68"/>
                <a:gd name="T5" fmla="*/ 17 h 44"/>
                <a:gd name="T6" fmla="*/ 67 w 68"/>
                <a:gd name="T7" fmla="*/ 32 h 44"/>
                <a:gd name="T8" fmla="*/ 9 w 68"/>
                <a:gd name="T9" fmla="*/ 44 h 44"/>
                <a:gd name="T10" fmla="*/ 0 w 68"/>
                <a:gd name="T11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44">
                  <a:moveTo>
                    <a:pt x="0" y="30"/>
                  </a:moveTo>
                  <a:cubicBezTo>
                    <a:pt x="0" y="30"/>
                    <a:pt x="16" y="0"/>
                    <a:pt x="21" y="2"/>
                  </a:cubicBezTo>
                  <a:cubicBezTo>
                    <a:pt x="26" y="3"/>
                    <a:pt x="20" y="17"/>
                    <a:pt x="20" y="17"/>
                  </a:cubicBezTo>
                  <a:cubicBezTo>
                    <a:pt x="20" y="17"/>
                    <a:pt x="66" y="28"/>
                    <a:pt x="67" y="32"/>
                  </a:cubicBezTo>
                  <a:cubicBezTo>
                    <a:pt x="68" y="37"/>
                    <a:pt x="9" y="44"/>
                    <a:pt x="9" y="44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B48765E1-0169-4207-B0F1-6051E2772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700" y="4225925"/>
              <a:ext cx="795337" cy="682625"/>
            </a:xfrm>
            <a:custGeom>
              <a:avLst/>
              <a:gdLst>
                <a:gd name="T0" fmla="*/ 14 w 263"/>
                <a:gd name="T1" fmla="*/ 57 h 226"/>
                <a:gd name="T2" fmla="*/ 111 w 263"/>
                <a:gd name="T3" fmla="*/ 195 h 226"/>
                <a:gd name="T4" fmla="*/ 263 w 263"/>
                <a:gd name="T5" fmla="*/ 133 h 226"/>
                <a:gd name="T6" fmla="*/ 254 w 263"/>
                <a:gd name="T7" fmla="*/ 114 h 226"/>
                <a:gd name="T8" fmla="*/ 152 w 263"/>
                <a:gd name="T9" fmla="*/ 143 h 226"/>
                <a:gd name="T10" fmla="*/ 78 w 263"/>
                <a:gd name="T11" fmla="*/ 29 h 226"/>
                <a:gd name="T12" fmla="*/ 26 w 263"/>
                <a:gd name="T13" fmla="*/ 15 h 226"/>
                <a:gd name="T14" fmla="*/ 14 w 263"/>
                <a:gd name="T15" fmla="*/ 57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3" h="226">
                  <a:moveTo>
                    <a:pt x="14" y="57"/>
                  </a:moveTo>
                  <a:cubicBezTo>
                    <a:pt x="14" y="57"/>
                    <a:pt x="73" y="164"/>
                    <a:pt x="111" y="195"/>
                  </a:cubicBezTo>
                  <a:cubicBezTo>
                    <a:pt x="149" y="226"/>
                    <a:pt x="263" y="133"/>
                    <a:pt x="263" y="133"/>
                  </a:cubicBezTo>
                  <a:cubicBezTo>
                    <a:pt x="254" y="114"/>
                    <a:pt x="254" y="114"/>
                    <a:pt x="254" y="114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52" y="0"/>
                    <a:pt x="26" y="15"/>
                  </a:cubicBezTo>
                  <a:cubicBezTo>
                    <a:pt x="0" y="29"/>
                    <a:pt x="14" y="57"/>
                    <a:pt x="14" y="57"/>
                  </a:cubicBezTo>
                  <a:close/>
                </a:path>
              </a:pathLst>
            </a:custGeom>
            <a:solidFill>
              <a:srgbClr val="318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F5B4055C-29B8-4AE0-B2EA-4054A55B77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0163" y="6096000"/>
              <a:ext cx="215900" cy="95250"/>
            </a:xfrm>
            <a:custGeom>
              <a:avLst/>
              <a:gdLst>
                <a:gd name="T0" fmla="*/ 33 w 71"/>
                <a:gd name="T1" fmla="*/ 0 h 32"/>
                <a:gd name="T2" fmla="*/ 64 w 71"/>
                <a:gd name="T3" fmla="*/ 25 h 32"/>
                <a:gd name="T4" fmla="*/ 7 w 71"/>
                <a:gd name="T5" fmla="*/ 20 h 32"/>
                <a:gd name="T6" fmla="*/ 8 w 71"/>
                <a:gd name="T7" fmla="*/ 0 h 32"/>
                <a:gd name="T8" fmla="*/ 33 w 71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32">
                  <a:moveTo>
                    <a:pt x="33" y="0"/>
                  </a:moveTo>
                  <a:cubicBezTo>
                    <a:pt x="33" y="0"/>
                    <a:pt x="48" y="22"/>
                    <a:pt x="64" y="25"/>
                  </a:cubicBezTo>
                  <a:cubicBezTo>
                    <a:pt x="71" y="32"/>
                    <a:pt x="19" y="29"/>
                    <a:pt x="7" y="20"/>
                  </a:cubicBezTo>
                  <a:cubicBezTo>
                    <a:pt x="0" y="14"/>
                    <a:pt x="8" y="0"/>
                    <a:pt x="8" y="0"/>
                  </a:cubicBezTo>
                  <a:lnTo>
                    <a:pt x="33" y="0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EDFD1890-B35F-48DA-B1D8-56C4D421F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38" y="5943600"/>
              <a:ext cx="200025" cy="115888"/>
            </a:xfrm>
            <a:custGeom>
              <a:avLst/>
              <a:gdLst>
                <a:gd name="T0" fmla="*/ 17 w 66"/>
                <a:gd name="T1" fmla="*/ 4 h 38"/>
                <a:gd name="T2" fmla="*/ 56 w 66"/>
                <a:gd name="T3" fmla="*/ 0 h 38"/>
                <a:gd name="T4" fmla="*/ 12 w 66"/>
                <a:gd name="T5" fmla="*/ 36 h 38"/>
                <a:gd name="T6" fmla="*/ 0 w 66"/>
                <a:gd name="T7" fmla="*/ 21 h 38"/>
                <a:gd name="T8" fmla="*/ 17 w 66"/>
                <a:gd name="T9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38">
                  <a:moveTo>
                    <a:pt x="17" y="4"/>
                  </a:moveTo>
                  <a:cubicBezTo>
                    <a:pt x="17" y="4"/>
                    <a:pt x="42" y="9"/>
                    <a:pt x="56" y="0"/>
                  </a:cubicBezTo>
                  <a:cubicBezTo>
                    <a:pt x="66" y="0"/>
                    <a:pt x="27" y="34"/>
                    <a:pt x="12" y="36"/>
                  </a:cubicBezTo>
                  <a:cubicBezTo>
                    <a:pt x="3" y="38"/>
                    <a:pt x="0" y="21"/>
                    <a:pt x="0" y="21"/>
                  </a:cubicBezTo>
                  <a:lnTo>
                    <a:pt x="17" y="4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CE519FB2-BACC-4C22-942F-A0305A638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4350" y="3789363"/>
              <a:ext cx="387350" cy="393700"/>
            </a:xfrm>
            <a:custGeom>
              <a:avLst/>
              <a:gdLst>
                <a:gd name="T0" fmla="*/ 51 w 128"/>
                <a:gd name="T1" fmla="*/ 54 h 130"/>
                <a:gd name="T2" fmla="*/ 128 w 128"/>
                <a:gd name="T3" fmla="*/ 45 h 130"/>
                <a:gd name="T4" fmla="*/ 49 w 128"/>
                <a:gd name="T5" fmla="*/ 20 h 130"/>
                <a:gd name="T6" fmla="*/ 17 w 128"/>
                <a:gd name="T7" fmla="*/ 57 h 130"/>
                <a:gd name="T8" fmla="*/ 5 w 128"/>
                <a:gd name="T9" fmla="*/ 89 h 130"/>
                <a:gd name="T10" fmla="*/ 33 w 128"/>
                <a:gd name="T11" fmla="*/ 130 h 130"/>
                <a:gd name="T12" fmla="*/ 44 w 128"/>
                <a:gd name="T13" fmla="*/ 63 h 130"/>
                <a:gd name="T14" fmla="*/ 51 w 128"/>
                <a:gd name="T15" fmla="*/ 5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" h="130">
                  <a:moveTo>
                    <a:pt x="51" y="54"/>
                  </a:moveTo>
                  <a:cubicBezTo>
                    <a:pt x="51" y="54"/>
                    <a:pt x="103" y="82"/>
                    <a:pt x="128" y="45"/>
                  </a:cubicBezTo>
                  <a:cubicBezTo>
                    <a:pt x="128" y="45"/>
                    <a:pt x="96" y="0"/>
                    <a:pt x="49" y="20"/>
                  </a:cubicBezTo>
                  <a:cubicBezTo>
                    <a:pt x="3" y="40"/>
                    <a:pt x="17" y="57"/>
                    <a:pt x="17" y="57"/>
                  </a:cubicBezTo>
                  <a:cubicBezTo>
                    <a:pt x="17" y="57"/>
                    <a:pt x="0" y="66"/>
                    <a:pt x="5" y="89"/>
                  </a:cubicBezTo>
                  <a:cubicBezTo>
                    <a:pt x="10" y="112"/>
                    <a:pt x="33" y="130"/>
                    <a:pt x="33" y="130"/>
                  </a:cubicBezTo>
                  <a:cubicBezTo>
                    <a:pt x="33" y="130"/>
                    <a:pt x="72" y="95"/>
                    <a:pt x="44" y="63"/>
                  </a:cubicBezTo>
                  <a:lnTo>
                    <a:pt x="51" y="54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133533D6-EBA8-43F9-8019-FB3A205E6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8675" y="4056063"/>
              <a:ext cx="76200" cy="106363"/>
            </a:xfrm>
            <a:custGeom>
              <a:avLst/>
              <a:gdLst>
                <a:gd name="T0" fmla="*/ 6 w 25"/>
                <a:gd name="T1" fmla="*/ 0 h 35"/>
                <a:gd name="T2" fmla="*/ 24 w 25"/>
                <a:gd name="T3" fmla="*/ 32 h 35"/>
                <a:gd name="T4" fmla="*/ 7 w 25"/>
                <a:gd name="T5" fmla="*/ 35 h 35"/>
                <a:gd name="T6" fmla="*/ 6 w 25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35">
                  <a:moveTo>
                    <a:pt x="6" y="0"/>
                  </a:moveTo>
                  <a:cubicBezTo>
                    <a:pt x="6" y="0"/>
                    <a:pt x="23" y="22"/>
                    <a:pt x="24" y="32"/>
                  </a:cubicBezTo>
                  <a:cubicBezTo>
                    <a:pt x="25" y="35"/>
                    <a:pt x="7" y="35"/>
                    <a:pt x="7" y="35"/>
                  </a:cubicBezTo>
                  <a:cubicBezTo>
                    <a:pt x="7" y="35"/>
                    <a:pt x="0" y="16"/>
                    <a:pt x="6" y="0"/>
                  </a:cubicBezTo>
                  <a:close/>
                </a:path>
              </a:pathLst>
            </a:custGeom>
            <a:solidFill>
              <a:srgbClr val="E26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262571BE-EEF3-4B0F-A943-09919760C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37725" y="3875088"/>
              <a:ext cx="157162" cy="193675"/>
            </a:xfrm>
            <a:custGeom>
              <a:avLst/>
              <a:gdLst>
                <a:gd name="T0" fmla="*/ 18 w 52"/>
                <a:gd name="T1" fmla="*/ 61 h 64"/>
                <a:gd name="T2" fmla="*/ 2 w 52"/>
                <a:gd name="T3" fmla="*/ 54 h 64"/>
                <a:gd name="T4" fmla="*/ 49 w 52"/>
                <a:gd name="T5" fmla="*/ 3 h 64"/>
                <a:gd name="T6" fmla="*/ 31 w 52"/>
                <a:gd name="T7" fmla="*/ 50 h 64"/>
                <a:gd name="T8" fmla="*/ 18 w 52"/>
                <a:gd name="T9" fmla="*/ 6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64">
                  <a:moveTo>
                    <a:pt x="18" y="61"/>
                  </a:moveTo>
                  <a:cubicBezTo>
                    <a:pt x="18" y="61"/>
                    <a:pt x="0" y="64"/>
                    <a:pt x="2" y="54"/>
                  </a:cubicBezTo>
                  <a:cubicBezTo>
                    <a:pt x="3" y="44"/>
                    <a:pt x="46" y="0"/>
                    <a:pt x="49" y="3"/>
                  </a:cubicBezTo>
                  <a:cubicBezTo>
                    <a:pt x="52" y="5"/>
                    <a:pt x="28" y="41"/>
                    <a:pt x="31" y="50"/>
                  </a:cubicBezTo>
                  <a:cubicBezTo>
                    <a:pt x="35" y="58"/>
                    <a:pt x="18" y="61"/>
                    <a:pt x="18" y="61"/>
                  </a:cubicBez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id="{170F7F76-7D8D-4524-B296-3E7CC6002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0750" y="4006850"/>
              <a:ext cx="968375" cy="530225"/>
            </a:xfrm>
            <a:custGeom>
              <a:avLst/>
              <a:gdLst>
                <a:gd name="T0" fmla="*/ 271 w 320"/>
                <a:gd name="T1" fmla="*/ 89 h 175"/>
                <a:gd name="T2" fmla="*/ 16 w 320"/>
                <a:gd name="T3" fmla="*/ 0 h 175"/>
                <a:gd name="T4" fmla="*/ 0 w 320"/>
                <a:gd name="T5" fmla="*/ 21 h 175"/>
                <a:gd name="T6" fmla="*/ 260 w 320"/>
                <a:gd name="T7" fmla="*/ 163 h 175"/>
                <a:gd name="T8" fmla="*/ 311 w 320"/>
                <a:gd name="T9" fmla="*/ 124 h 175"/>
                <a:gd name="T10" fmla="*/ 271 w 320"/>
                <a:gd name="T11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175">
                  <a:moveTo>
                    <a:pt x="271" y="89"/>
                  </a:moveTo>
                  <a:cubicBezTo>
                    <a:pt x="271" y="89"/>
                    <a:pt x="116" y="125"/>
                    <a:pt x="16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72" y="175"/>
                    <a:pt x="260" y="163"/>
                  </a:cubicBezTo>
                  <a:cubicBezTo>
                    <a:pt x="260" y="163"/>
                    <a:pt x="302" y="164"/>
                    <a:pt x="311" y="124"/>
                  </a:cubicBezTo>
                  <a:cubicBezTo>
                    <a:pt x="320" y="83"/>
                    <a:pt x="271" y="89"/>
                    <a:pt x="271" y="89"/>
                  </a:cubicBezTo>
                  <a:close/>
                </a:path>
              </a:pathLst>
            </a:custGeom>
            <a:solidFill>
              <a:srgbClr val="3175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F5F6726D-56FE-43C8-8A7C-76FC9DE3E4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8775" y="4822825"/>
              <a:ext cx="423862" cy="1306513"/>
            </a:xfrm>
            <a:custGeom>
              <a:avLst/>
              <a:gdLst>
                <a:gd name="T0" fmla="*/ 0 w 140"/>
                <a:gd name="T1" fmla="*/ 38 h 432"/>
                <a:gd name="T2" fmla="*/ 45 w 140"/>
                <a:gd name="T3" fmla="*/ 268 h 432"/>
                <a:gd name="T4" fmla="*/ 99 w 140"/>
                <a:gd name="T5" fmla="*/ 411 h 432"/>
                <a:gd name="T6" fmla="*/ 73 w 140"/>
                <a:gd name="T7" fmla="*/ 430 h 432"/>
                <a:gd name="T8" fmla="*/ 132 w 140"/>
                <a:gd name="T9" fmla="*/ 422 h 432"/>
                <a:gd name="T10" fmla="*/ 116 w 140"/>
                <a:gd name="T11" fmla="*/ 131 h 432"/>
                <a:gd name="T12" fmla="*/ 113 w 140"/>
                <a:gd name="T13" fmla="*/ 17 h 432"/>
                <a:gd name="T14" fmla="*/ 0 w 140"/>
                <a:gd name="T15" fmla="*/ 38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" h="432">
                  <a:moveTo>
                    <a:pt x="0" y="38"/>
                  </a:moveTo>
                  <a:cubicBezTo>
                    <a:pt x="0" y="38"/>
                    <a:pt x="14" y="200"/>
                    <a:pt x="45" y="268"/>
                  </a:cubicBezTo>
                  <a:cubicBezTo>
                    <a:pt x="76" y="337"/>
                    <a:pt x="99" y="411"/>
                    <a:pt x="99" y="411"/>
                  </a:cubicBezTo>
                  <a:cubicBezTo>
                    <a:pt x="73" y="430"/>
                    <a:pt x="73" y="430"/>
                    <a:pt x="73" y="430"/>
                  </a:cubicBezTo>
                  <a:cubicBezTo>
                    <a:pt x="73" y="430"/>
                    <a:pt x="118" y="432"/>
                    <a:pt x="132" y="422"/>
                  </a:cubicBezTo>
                  <a:cubicBezTo>
                    <a:pt x="140" y="408"/>
                    <a:pt x="113" y="178"/>
                    <a:pt x="116" y="131"/>
                  </a:cubicBezTo>
                  <a:cubicBezTo>
                    <a:pt x="118" y="83"/>
                    <a:pt x="113" y="17"/>
                    <a:pt x="113" y="17"/>
                  </a:cubicBezTo>
                  <a:cubicBezTo>
                    <a:pt x="113" y="17"/>
                    <a:pt x="40" y="0"/>
                    <a:pt x="0" y="38"/>
                  </a:cubicBez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7385FCF4-0D02-4151-A113-45F40B7A88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1250" y="4908550"/>
              <a:ext cx="731837" cy="1204913"/>
            </a:xfrm>
            <a:custGeom>
              <a:avLst/>
              <a:gdLst>
                <a:gd name="T0" fmla="*/ 9 w 242"/>
                <a:gd name="T1" fmla="*/ 373 h 399"/>
                <a:gd name="T2" fmla="*/ 43 w 242"/>
                <a:gd name="T3" fmla="*/ 370 h 399"/>
                <a:gd name="T4" fmla="*/ 41 w 242"/>
                <a:gd name="T5" fmla="*/ 184 h 399"/>
                <a:gd name="T6" fmla="*/ 151 w 242"/>
                <a:gd name="T7" fmla="*/ 26 h 399"/>
                <a:gd name="T8" fmla="*/ 229 w 242"/>
                <a:gd name="T9" fmla="*/ 0 h 399"/>
                <a:gd name="T10" fmla="*/ 101 w 242"/>
                <a:gd name="T11" fmla="*/ 207 h 399"/>
                <a:gd name="T12" fmla="*/ 64 w 242"/>
                <a:gd name="T13" fmla="*/ 382 h 399"/>
                <a:gd name="T14" fmla="*/ 64 w 242"/>
                <a:gd name="T15" fmla="*/ 382 h 399"/>
                <a:gd name="T16" fmla="*/ 56 w 242"/>
                <a:gd name="T17" fmla="*/ 398 h 399"/>
                <a:gd name="T18" fmla="*/ 9 w 242"/>
                <a:gd name="T19" fmla="*/ 37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2" h="399">
                  <a:moveTo>
                    <a:pt x="9" y="373"/>
                  </a:moveTo>
                  <a:cubicBezTo>
                    <a:pt x="20" y="377"/>
                    <a:pt x="37" y="372"/>
                    <a:pt x="43" y="370"/>
                  </a:cubicBezTo>
                  <a:cubicBezTo>
                    <a:pt x="42" y="347"/>
                    <a:pt x="38" y="203"/>
                    <a:pt x="41" y="184"/>
                  </a:cubicBezTo>
                  <a:cubicBezTo>
                    <a:pt x="45" y="164"/>
                    <a:pt x="147" y="91"/>
                    <a:pt x="151" y="26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29" y="0"/>
                    <a:pt x="242" y="150"/>
                    <a:pt x="101" y="207"/>
                  </a:cubicBezTo>
                  <a:cubicBezTo>
                    <a:pt x="101" y="207"/>
                    <a:pt x="86" y="339"/>
                    <a:pt x="64" y="382"/>
                  </a:cubicBezTo>
                  <a:cubicBezTo>
                    <a:pt x="64" y="382"/>
                    <a:pt x="64" y="382"/>
                    <a:pt x="64" y="382"/>
                  </a:cubicBezTo>
                  <a:cubicBezTo>
                    <a:pt x="64" y="382"/>
                    <a:pt x="64" y="398"/>
                    <a:pt x="56" y="398"/>
                  </a:cubicBezTo>
                  <a:cubicBezTo>
                    <a:pt x="41" y="399"/>
                    <a:pt x="0" y="375"/>
                    <a:pt x="9" y="373"/>
                  </a:cubicBez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BBEF951A-0ED6-4819-B68D-67140AF51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2900" y="3792538"/>
              <a:ext cx="363537" cy="393700"/>
            </a:xfrm>
            <a:custGeom>
              <a:avLst/>
              <a:gdLst>
                <a:gd name="T0" fmla="*/ 4 w 120"/>
                <a:gd name="T1" fmla="*/ 65 h 130"/>
                <a:gd name="T2" fmla="*/ 36 w 120"/>
                <a:gd name="T3" fmla="*/ 130 h 130"/>
                <a:gd name="T4" fmla="*/ 101 w 120"/>
                <a:gd name="T5" fmla="*/ 65 h 130"/>
                <a:gd name="T6" fmla="*/ 36 w 120"/>
                <a:gd name="T7" fmla="*/ 0 h 130"/>
                <a:gd name="T8" fmla="*/ 4 w 120"/>
                <a:gd name="T9" fmla="*/ 6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30">
                  <a:moveTo>
                    <a:pt x="4" y="65"/>
                  </a:moveTo>
                  <a:cubicBezTo>
                    <a:pt x="4" y="101"/>
                    <a:pt x="0" y="130"/>
                    <a:pt x="36" y="130"/>
                  </a:cubicBezTo>
                  <a:cubicBezTo>
                    <a:pt x="72" y="130"/>
                    <a:pt x="101" y="101"/>
                    <a:pt x="101" y="65"/>
                  </a:cubicBezTo>
                  <a:cubicBezTo>
                    <a:pt x="101" y="29"/>
                    <a:pt x="120" y="0"/>
                    <a:pt x="36" y="0"/>
                  </a:cubicBezTo>
                  <a:cubicBezTo>
                    <a:pt x="0" y="0"/>
                    <a:pt x="4" y="29"/>
                    <a:pt x="4" y="65"/>
                  </a:cubicBez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39">
              <a:extLst>
                <a:ext uri="{FF2B5EF4-FFF2-40B4-BE49-F238E27FC236}">
                  <a16:creationId xmlns:a16="http://schemas.microsoft.com/office/drawing/2014/main" id="{C5A97135-FB32-4B59-AD72-3139CDD6B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1788" y="3702050"/>
              <a:ext cx="387350" cy="393700"/>
            </a:xfrm>
            <a:custGeom>
              <a:avLst/>
              <a:gdLst>
                <a:gd name="T0" fmla="*/ 77 w 128"/>
                <a:gd name="T1" fmla="*/ 53 h 130"/>
                <a:gd name="T2" fmla="*/ 0 w 128"/>
                <a:gd name="T3" fmla="*/ 45 h 130"/>
                <a:gd name="T4" fmla="*/ 78 w 128"/>
                <a:gd name="T5" fmla="*/ 20 h 130"/>
                <a:gd name="T6" fmla="*/ 110 w 128"/>
                <a:gd name="T7" fmla="*/ 57 h 130"/>
                <a:gd name="T8" fmla="*/ 123 w 128"/>
                <a:gd name="T9" fmla="*/ 89 h 130"/>
                <a:gd name="T10" fmla="*/ 94 w 128"/>
                <a:gd name="T11" fmla="*/ 130 h 130"/>
                <a:gd name="T12" fmla="*/ 84 w 128"/>
                <a:gd name="T13" fmla="*/ 62 h 130"/>
                <a:gd name="T14" fmla="*/ 77 w 128"/>
                <a:gd name="T15" fmla="*/ 53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" h="130">
                  <a:moveTo>
                    <a:pt x="77" y="53"/>
                  </a:moveTo>
                  <a:cubicBezTo>
                    <a:pt x="77" y="53"/>
                    <a:pt x="25" y="82"/>
                    <a:pt x="0" y="45"/>
                  </a:cubicBezTo>
                  <a:cubicBezTo>
                    <a:pt x="0" y="45"/>
                    <a:pt x="32" y="0"/>
                    <a:pt x="78" y="20"/>
                  </a:cubicBezTo>
                  <a:cubicBezTo>
                    <a:pt x="125" y="39"/>
                    <a:pt x="110" y="57"/>
                    <a:pt x="110" y="57"/>
                  </a:cubicBezTo>
                  <a:cubicBezTo>
                    <a:pt x="110" y="57"/>
                    <a:pt x="128" y="66"/>
                    <a:pt x="123" y="89"/>
                  </a:cubicBezTo>
                  <a:cubicBezTo>
                    <a:pt x="118" y="112"/>
                    <a:pt x="94" y="130"/>
                    <a:pt x="94" y="130"/>
                  </a:cubicBezTo>
                  <a:cubicBezTo>
                    <a:pt x="94" y="130"/>
                    <a:pt x="55" y="94"/>
                    <a:pt x="84" y="62"/>
                  </a:cubicBezTo>
                  <a:lnTo>
                    <a:pt x="77" y="53"/>
                  </a:lnTo>
                  <a:close/>
                </a:path>
              </a:pathLst>
            </a:custGeom>
            <a:solidFill>
              <a:srgbClr val="3C1F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8D344F4C-E742-492D-8A29-BEE55B934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5438" y="3968750"/>
              <a:ext cx="77787" cy="104775"/>
            </a:xfrm>
            <a:custGeom>
              <a:avLst/>
              <a:gdLst>
                <a:gd name="T0" fmla="*/ 20 w 26"/>
                <a:gd name="T1" fmla="*/ 0 h 35"/>
                <a:gd name="T2" fmla="*/ 1 w 26"/>
                <a:gd name="T3" fmla="*/ 32 h 35"/>
                <a:gd name="T4" fmla="*/ 19 w 26"/>
                <a:gd name="T5" fmla="*/ 35 h 35"/>
                <a:gd name="T6" fmla="*/ 20 w 26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5">
                  <a:moveTo>
                    <a:pt x="20" y="0"/>
                  </a:moveTo>
                  <a:cubicBezTo>
                    <a:pt x="20" y="0"/>
                    <a:pt x="3" y="21"/>
                    <a:pt x="1" y="32"/>
                  </a:cubicBezTo>
                  <a:cubicBezTo>
                    <a:pt x="0" y="35"/>
                    <a:pt x="19" y="35"/>
                    <a:pt x="19" y="35"/>
                  </a:cubicBezTo>
                  <a:cubicBezTo>
                    <a:pt x="19" y="35"/>
                    <a:pt x="26" y="15"/>
                    <a:pt x="20" y="0"/>
                  </a:cubicBezTo>
                  <a:close/>
                </a:path>
              </a:pathLst>
            </a:custGeom>
            <a:solidFill>
              <a:srgbClr val="E26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1">
              <a:extLst>
                <a:ext uri="{FF2B5EF4-FFF2-40B4-BE49-F238E27FC236}">
                  <a16:creationId xmlns:a16="http://schemas.microsoft.com/office/drawing/2014/main" id="{7FD4363A-CCB2-424C-A480-BC7AE3ABE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5925" y="4125913"/>
              <a:ext cx="127000" cy="117475"/>
            </a:xfrm>
            <a:custGeom>
              <a:avLst/>
              <a:gdLst>
                <a:gd name="T0" fmla="*/ 3 w 42"/>
                <a:gd name="T1" fmla="*/ 16 h 39"/>
                <a:gd name="T2" fmla="*/ 0 w 42"/>
                <a:gd name="T3" fmla="*/ 38 h 39"/>
                <a:gd name="T4" fmla="*/ 42 w 42"/>
                <a:gd name="T5" fmla="*/ 26 h 39"/>
                <a:gd name="T6" fmla="*/ 41 w 42"/>
                <a:gd name="T7" fmla="*/ 0 h 39"/>
                <a:gd name="T8" fmla="*/ 3 w 42"/>
                <a:gd name="T9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9">
                  <a:moveTo>
                    <a:pt x="3" y="16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33" y="39"/>
                    <a:pt x="42" y="26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" y="16"/>
                  </a:ln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2">
              <a:extLst>
                <a:ext uri="{FF2B5EF4-FFF2-40B4-BE49-F238E27FC236}">
                  <a16:creationId xmlns:a16="http://schemas.microsoft.com/office/drawing/2014/main" id="{4B695379-CFAB-475D-84EA-A32AC5F01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1463" y="4179888"/>
              <a:ext cx="477837" cy="973138"/>
            </a:xfrm>
            <a:custGeom>
              <a:avLst/>
              <a:gdLst>
                <a:gd name="T0" fmla="*/ 45 w 158"/>
                <a:gd name="T1" fmla="*/ 14 h 322"/>
                <a:gd name="T2" fmla="*/ 0 w 158"/>
                <a:gd name="T3" fmla="*/ 277 h 322"/>
                <a:gd name="T4" fmla="*/ 150 w 158"/>
                <a:gd name="T5" fmla="*/ 261 h 322"/>
                <a:gd name="T6" fmla="*/ 92 w 158"/>
                <a:gd name="T7" fmla="*/ 0 h 322"/>
                <a:gd name="T8" fmla="*/ 45 w 158"/>
                <a:gd name="T9" fmla="*/ 14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322">
                  <a:moveTo>
                    <a:pt x="45" y="14"/>
                  </a:moveTo>
                  <a:cubicBezTo>
                    <a:pt x="45" y="14"/>
                    <a:pt x="7" y="213"/>
                    <a:pt x="0" y="277"/>
                  </a:cubicBezTo>
                  <a:cubicBezTo>
                    <a:pt x="0" y="277"/>
                    <a:pt x="93" y="322"/>
                    <a:pt x="150" y="261"/>
                  </a:cubicBezTo>
                  <a:cubicBezTo>
                    <a:pt x="150" y="261"/>
                    <a:pt x="158" y="76"/>
                    <a:pt x="92" y="0"/>
                  </a:cubicBezTo>
                  <a:cubicBezTo>
                    <a:pt x="92" y="0"/>
                    <a:pt x="58" y="15"/>
                    <a:pt x="45" y="14"/>
                  </a:cubicBezTo>
                  <a:close/>
                </a:path>
              </a:pathLst>
            </a:custGeom>
            <a:solidFill>
              <a:srgbClr val="4DA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3">
              <a:extLst>
                <a:ext uri="{FF2B5EF4-FFF2-40B4-BE49-F238E27FC236}">
                  <a16:creationId xmlns:a16="http://schemas.microsoft.com/office/drawing/2014/main" id="{4043FA3B-B52E-4B1D-B6C9-3A9AA989B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4400" y="4497388"/>
              <a:ext cx="209550" cy="133350"/>
            </a:xfrm>
            <a:custGeom>
              <a:avLst/>
              <a:gdLst>
                <a:gd name="T0" fmla="*/ 69 w 69"/>
                <a:gd name="T1" fmla="*/ 30 h 44"/>
                <a:gd name="T2" fmla="*/ 48 w 69"/>
                <a:gd name="T3" fmla="*/ 2 h 44"/>
                <a:gd name="T4" fmla="*/ 49 w 69"/>
                <a:gd name="T5" fmla="*/ 17 h 44"/>
                <a:gd name="T6" fmla="*/ 1 w 69"/>
                <a:gd name="T7" fmla="*/ 32 h 44"/>
                <a:gd name="T8" fmla="*/ 59 w 69"/>
                <a:gd name="T9" fmla="*/ 44 h 44"/>
                <a:gd name="T10" fmla="*/ 69 w 69"/>
                <a:gd name="T11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44">
                  <a:moveTo>
                    <a:pt x="69" y="30"/>
                  </a:moveTo>
                  <a:cubicBezTo>
                    <a:pt x="69" y="30"/>
                    <a:pt x="53" y="0"/>
                    <a:pt x="48" y="2"/>
                  </a:cubicBezTo>
                  <a:cubicBezTo>
                    <a:pt x="43" y="3"/>
                    <a:pt x="49" y="17"/>
                    <a:pt x="49" y="17"/>
                  </a:cubicBezTo>
                  <a:cubicBezTo>
                    <a:pt x="49" y="17"/>
                    <a:pt x="2" y="27"/>
                    <a:pt x="1" y="32"/>
                  </a:cubicBezTo>
                  <a:cubicBezTo>
                    <a:pt x="0" y="36"/>
                    <a:pt x="59" y="44"/>
                    <a:pt x="59" y="44"/>
                  </a:cubicBezTo>
                  <a:lnTo>
                    <a:pt x="69" y="30"/>
                  </a:ln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4">
              <a:extLst>
                <a:ext uri="{FF2B5EF4-FFF2-40B4-BE49-F238E27FC236}">
                  <a16:creationId xmlns:a16="http://schemas.microsoft.com/office/drawing/2014/main" id="{42958A33-3136-4DDB-A026-82B998318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9983788" y="4240213"/>
              <a:ext cx="801687" cy="676275"/>
            </a:xfrm>
            <a:custGeom>
              <a:avLst/>
              <a:gdLst>
                <a:gd name="T0" fmla="*/ 250 w 265"/>
                <a:gd name="T1" fmla="*/ 57 h 224"/>
                <a:gd name="T2" fmla="*/ 151 w 265"/>
                <a:gd name="T3" fmla="*/ 193 h 224"/>
                <a:gd name="T4" fmla="*/ 0 w 265"/>
                <a:gd name="T5" fmla="*/ 129 h 224"/>
                <a:gd name="T6" fmla="*/ 10 w 265"/>
                <a:gd name="T7" fmla="*/ 111 h 224"/>
                <a:gd name="T8" fmla="*/ 111 w 265"/>
                <a:gd name="T9" fmla="*/ 141 h 224"/>
                <a:gd name="T10" fmla="*/ 187 w 265"/>
                <a:gd name="T11" fmla="*/ 28 h 224"/>
                <a:gd name="T12" fmla="*/ 239 w 265"/>
                <a:gd name="T13" fmla="*/ 14 h 224"/>
                <a:gd name="T14" fmla="*/ 250 w 265"/>
                <a:gd name="T15" fmla="*/ 5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5" h="224">
                  <a:moveTo>
                    <a:pt x="250" y="57"/>
                  </a:moveTo>
                  <a:cubicBezTo>
                    <a:pt x="250" y="57"/>
                    <a:pt x="189" y="163"/>
                    <a:pt x="151" y="193"/>
                  </a:cubicBezTo>
                  <a:cubicBezTo>
                    <a:pt x="112" y="224"/>
                    <a:pt x="0" y="129"/>
                    <a:pt x="0" y="129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11" y="141"/>
                    <a:pt x="111" y="141"/>
                    <a:pt x="111" y="141"/>
                  </a:cubicBezTo>
                  <a:cubicBezTo>
                    <a:pt x="187" y="28"/>
                    <a:pt x="187" y="28"/>
                    <a:pt x="187" y="28"/>
                  </a:cubicBezTo>
                  <a:cubicBezTo>
                    <a:pt x="187" y="28"/>
                    <a:pt x="213" y="0"/>
                    <a:pt x="239" y="14"/>
                  </a:cubicBezTo>
                  <a:cubicBezTo>
                    <a:pt x="265" y="29"/>
                    <a:pt x="250" y="57"/>
                    <a:pt x="250" y="57"/>
                  </a:cubicBezTo>
                  <a:close/>
                </a:path>
              </a:pathLst>
            </a:custGeom>
            <a:solidFill>
              <a:srgbClr val="318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5">
              <a:extLst>
                <a:ext uri="{FF2B5EF4-FFF2-40B4-BE49-F238E27FC236}">
                  <a16:creationId xmlns:a16="http://schemas.microsoft.com/office/drawing/2014/main" id="{D0527231-B52C-4A8B-939A-AA1915A2EE7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4425" y="1698625"/>
              <a:ext cx="147637" cy="166688"/>
            </a:xfrm>
            <a:custGeom>
              <a:avLst/>
              <a:gdLst>
                <a:gd name="T0" fmla="*/ 0 w 49"/>
                <a:gd name="T1" fmla="*/ 38 h 55"/>
                <a:gd name="T2" fmla="*/ 4 w 49"/>
                <a:gd name="T3" fmla="*/ 18 h 55"/>
                <a:gd name="T4" fmla="*/ 18 w 49"/>
                <a:gd name="T5" fmla="*/ 5 h 55"/>
                <a:gd name="T6" fmla="*/ 15 w 49"/>
                <a:gd name="T7" fmla="*/ 17 h 55"/>
                <a:gd name="T8" fmla="*/ 44 w 49"/>
                <a:gd name="T9" fmla="*/ 7 h 55"/>
                <a:gd name="T10" fmla="*/ 26 w 49"/>
                <a:gd name="T11" fmla="*/ 47 h 55"/>
                <a:gd name="T12" fmla="*/ 10 w 49"/>
                <a:gd name="T13" fmla="*/ 55 h 55"/>
                <a:gd name="T14" fmla="*/ 0 w 49"/>
                <a:gd name="T15" fmla="*/ 3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5">
                  <a:moveTo>
                    <a:pt x="0" y="38"/>
                  </a:moveTo>
                  <a:cubicBezTo>
                    <a:pt x="0" y="38"/>
                    <a:pt x="1" y="21"/>
                    <a:pt x="4" y="18"/>
                  </a:cubicBezTo>
                  <a:cubicBezTo>
                    <a:pt x="7" y="14"/>
                    <a:pt x="17" y="0"/>
                    <a:pt x="18" y="5"/>
                  </a:cubicBezTo>
                  <a:cubicBezTo>
                    <a:pt x="18" y="10"/>
                    <a:pt x="15" y="17"/>
                    <a:pt x="15" y="17"/>
                  </a:cubicBezTo>
                  <a:cubicBezTo>
                    <a:pt x="15" y="17"/>
                    <a:pt x="38" y="3"/>
                    <a:pt x="44" y="7"/>
                  </a:cubicBezTo>
                  <a:cubicBezTo>
                    <a:pt x="49" y="11"/>
                    <a:pt x="31" y="41"/>
                    <a:pt x="26" y="47"/>
                  </a:cubicBezTo>
                  <a:cubicBezTo>
                    <a:pt x="21" y="53"/>
                    <a:pt x="10" y="55"/>
                    <a:pt x="10" y="55"/>
                  </a:cubicBezTo>
                  <a:lnTo>
                    <a:pt x="0" y="38"/>
                  </a:lnTo>
                  <a:close/>
                </a:path>
              </a:pathLst>
            </a:custGeom>
            <a:solidFill>
              <a:srgbClr val="E29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6">
              <a:extLst>
                <a:ext uri="{FF2B5EF4-FFF2-40B4-BE49-F238E27FC236}">
                  <a16:creationId xmlns:a16="http://schemas.microsoft.com/office/drawing/2014/main" id="{64DAF160-5061-4013-883C-4EA71FA49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2425" y="1463675"/>
              <a:ext cx="795337" cy="682625"/>
            </a:xfrm>
            <a:custGeom>
              <a:avLst/>
              <a:gdLst>
                <a:gd name="T0" fmla="*/ 14 w 263"/>
                <a:gd name="T1" fmla="*/ 57 h 226"/>
                <a:gd name="T2" fmla="*/ 112 w 263"/>
                <a:gd name="T3" fmla="*/ 195 h 226"/>
                <a:gd name="T4" fmla="*/ 263 w 263"/>
                <a:gd name="T5" fmla="*/ 133 h 226"/>
                <a:gd name="T6" fmla="*/ 254 w 263"/>
                <a:gd name="T7" fmla="*/ 114 h 226"/>
                <a:gd name="T8" fmla="*/ 152 w 263"/>
                <a:gd name="T9" fmla="*/ 143 h 226"/>
                <a:gd name="T10" fmla="*/ 78 w 263"/>
                <a:gd name="T11" fmla="*/ 29 h 226"/>
                <a:gd name="T12" fmla="*/ 26 w 263"/>
                <a:gd name="T13" fmla="*/ 15 h 226"/>
                <a:gd name="T14" fmla="*/ 14 w 263"/>
                <a:gd name="T15" fmla="*/ 57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3" h="226">
                  <a:moveTo>
                    <a:pt x="14" y="57"/>
                  </a:moveTo>
                  <a:cubicBezTo>
                    <a:pt x="14" y="57"/>
                    <a:pt x="74" y="164"/>
                    <a:pt x="112" y="195"/>
                  </a:cubicBezTo>
                  <a:cubicBezTo>
                    <a:pt x="149" y="226"/>
                    <a:pt x="263" y="133"/>
                    <a:pt x="263" y="133"/>
                  </a:cubicBezTo>
                  <a:cubicBezTo>
                    <a:pt x="254" y="114"/>
                    <a:pt x="254" y="114"/>
                    <a:pt x="254" y="114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52" y="0"/>
                    <a:pt x="26" y="15"/>
                  </a:cubicBezTo>
                  <a:cubicBezTo>
                    <a:pt x="0" y="29"/>
                    <a:pt x="14" y="57"/>
                    <a:pt x="14" y="57"/>
                  </a:cubicBezTo>
                  <a:close/>
                </a:path>
              </a:pathLst>
            </a:custGeom>
            <a:solidFill>
              <a:srgbClr val="318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970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0E17B30E-753A-4E93-AA09-371060C92DF5}"/>
              </a:ext>
            </a:extLst>
          </p:cNvPr>
          <p:cNvGrpSpPr/>
          <p:nvPr/>
        </p:nvGrpSpPr>
        <p:grpSpPr>
          <a:xfrm>
            <a:off x="10137305" y="309418"/>
            <a:ext cx="1773973" cy="1433332"/>
            <a:chOff x="6065838" y="548592"/>
            <a:chExt cx="4799011" cy="5075921"/>
          </a:xfrm>
        </p:grpSpPr>
        <p:sp>
          <p:nvSpPr>
            <p:cNvPr id="8" name="Freeform 17">
              <a:extLst>
                <a:ext uri="{FF2B5EF4-FFF2-40B4-BE49-F238E27FC236}">
                  <a16:creationId xmlns:a16="http://schemas.microsoft.com/office/drawing/2014/main" id="{A328E141-5FC3-46A1-ACB9-2C991889D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3476625"/>
              <a:ext cx="1692275" cy="2147888"/>
            </a:xfrm>
            <a:custGeom>
              <a:avLst/>
              <a:gdLst>
                <a:gd name="T0" fmla="*/ 380 w 560"/>
                <a:gd name="T1" fmla="*/ 628 h 711"/>
                <a:gd name="T2" fmla="*/ 337 w 560"/>
                <a:gd name="T3" fmla="*/ 560 h 711"/>
                <a:gd name="T4" fmla="*/ 560 w 560"/>
                <a:gd name="T5" fmla="*/ 560 h 711"/>
                <a:gd name="T6" fmla="*/ 560 w 560"/>
                <a:gd name="T7" fmla="*/ 330 h 711"/>
                <a:gd name="T8" fmla="*/ 488 w 560"/>
                <a:gd name="T9" fmla="*/ 380 h 711"/>
                <a:gd name="T10" fmla="*/ 405 w 560"/>
                <a:gd name="T11" fmla="*/ 280 h 711"/>
                <a:gd name="T12" fmla="*/ 488 w 560"/>
                <a:gd name="T13" fmla="*/ 179 h 711"/>
                <a:gd name="T14" fmla="*/ 560 w 560"/>
                <a:gd name="T15" fmla="*/ 229 h 711"/>
                <a:gd name="T16" fmla="*/ 560 w 560"/>
                <a:gd name="T17" fmla="*/ 0 h 711"/>
                <a:gd name="T18" fmla="*/ 337 w 560"/>
                <a:gd name="T19" fmla="*/ 0 h 711"/>
                <a:gd name="T20" fmla="*/ 380 w 560"/>
                <a:gd name="T21" fmla="*/ 68 h 711"/>
                <a:gd name="T22" fmla="*/ 280 w 560"/>
                <a:gd name="T23" fmla="*/ 151 h 711"/>
                <a:gd name="T24" fmla="*/ 180 w 560"/>
                <a:gd name="T25" fmla="*/ 68 h 711"/>
                <a:gd name="T26" fmla="*/ 223 w 560"/>
                <a:gd name="T27" fmla="*/ 0 h 711"/>
                <a:gd name="T28" fmla="*/ 0 w 560"/>
                <a:gd name="T29" fmla="*/ 0 h 711"/>
                <a:gd name="T30" fmla="*/ 0 w 560"/>
                <a:gd name="T31" fmla="*/ 560 h 711"/>
                <a:gd name="T32" fmla="*/ 223 w 560"/>
                <a:gd name="T33" fmla="*/ 560 h 711"/>
                <a:gd name="T34" fmla="*/ 180 w 560"/>
                <a:gd name="T35" fmla="*/ 628 h 711"/>
                <a:gd name="T36" fmla="*/ 280 w 560"/>
                <a:gd name="T37" fmla="*/ 711 h 711"/>
                <a:gd name="T38" fmla="*/ 380 w 560"/>
                <a:gd name="T39" fmla="*/ 628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1">
                  <a:moveTo>
                    <a:pt x="380" y="628"/>
                  </a:moveTo>
                  <a:cubicBezTo>
                    <a:pt x="380" y="600"/>
                    <a:pt x="363" y="575"/>
                    <a:pt x="337" y="560"/>
                  </a:cubicBezTo>
                  <a:cubicBezTo>
                    <a:pt x="560" y="560"/>
                    <a:pt x="560" y="560"/>
                    <a:pt x="560" y="560"/>
                  </a:cubicBezTo>
                  <a:cubicBezTo>
                    <a:pt x="560" y="330"/>
                    <a:pt x="560" y="330"/>
                    <a:pt x="560" y="330"/>
                  </a:cubicBezTo>
                  <a:cubicBezTo>
                    <a:pt x="545" y="360"/>
                    <a:pt x="519" y="380"/>
                    <a:pt x="488" y="380"/>
                  </a:cubicBezTo>
                  <a:cubicBezTo>
                    <a:pt x="442" y="380"/>
                    <a:pt x="405" y="335"/>
                    <a:pt x="405" y="280"/>
                  </a:cubicBezTo>
                  <a:cubicBezTo>
                    <a:pt x="405" y="224"/>
                    <a:pt x="442" y="179"/>
                    <a:pt x="488" y="179"/>
                  </a:cubicBezTo>
                  <a:cubicBezTo>
                    <a:pt x="519" y="179"/>
                    <a:pt x="545" y="199"/>
                    <a:pt x="560" y="229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63" y="15"/>
                    <a:pt x="380" y="40"/>
                    <a:pt x="380" y="68"/>
                  </a:cubicBezTo>
                  <a:cubicBezTo>
                    <a:pt x="380" y="114"/>
                    <a:pt x="335" y="151"/>
                    <a:pt x="280" y="151"/>
                  </a:cubicBezTo>
                  <a:cubicBezTo>
                    <a:pt x="225" y="151"/>
                    <a:pt x="180" y="114"/>
                    <a:pt x="180" y="68"/>
                  </a:cubicBezTo>
                  <a:cubicBezTo>
                    <a:pt x="180" y="40"/>
                    <a:pt x="197" y="15"/>
                    <a:pt x="2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223" y="560"/>
                    <a:pt x="223" y="560"/>
                    <a:pt x="223" y="560"/>
                  </a:cubicBezTo>
                  <a:cubicBezTo>
                    <a:pt x="197" y="575"/>
                    <a:pt x="180" y="600"/>
                    <a:pt x="180" y="628"/>
                  </a:cubicBezTo>
                  <a:cubicBezTo>
                    <a:pt x="180" y="674"/>
                    <a:pt x="225" y="711"/>
                    <a:pt x="280" y="711"/>
                  </a:cubicBezTo>
                  <a:cubicBezTo>
                    <a:pt x="335" y="711"/>
                    <a:pt x="380" y="674"/>
                    <a:pt x="380" y="628"/>
                  </a:cubicBezTo>
                  <a:close/>
                </a:path>
              </a:pathLst>
            </a:custGeom>
            <a:solidFill>
              <a:srgbClr val="F7A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2381A113-B3A7-4270-A3B0-A7AE8AAFF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548592"/>
              <a:ext cx="2632074" cy="2274888"/>
            </a:xfrm>
            <a:custGeom>
              <a:avLst/>
              <a:gdLst>
                <a:gd name="T0" fmla="*/ 482 w 870"/>
                <a:gd name="T1" fmla="*/ 678 h 753"/>
                <a:gd name="T2" fmla="*/ 449 w 870"/>
                <a:gd name="T3" fmla="*/ 603 h 753"/>
                <a:gd name="T4" fmla="*/ 670 w 870"/>
                <a:gd name="T5" fmla="*/ 637 h 753"/>
                <a:gd name="T6" fmla="*/ 703 w 870"/>
                <a:gd name="T7" fmla="*/ 416 h 753"/>
                <a:gd name="T8" fmla="*/ 765 w 870"/>
                <a:gd name="T9" fmla="*/ 469 h 753"/>
                <a:gd name="T10" fmla="*/ 862 w 870"/>
                <a:gd name="T11" fmla="*/ 382 h 753"/>
                <a:gd name="T12" fmla="*/ 794 w 870"/>
                <a:gd name="T13" fmla="*/ 271 h 753"/>
                <a:gd name="T14" fmla="*/ 720 w 870"/>
                <a:gd name="T15" fmla="*/ 304 h 753"/>
                <a:gd name="T16" fmla="*/ 753 w 870"/>
                <a:gd name="T17" fmla="*/ 83 h 753"/>
                <a:gd name="T18" fmla="*/ 200 w 870"/>
                <a:gd name="T19" fmla="*/ 0 h 753"/>
                <a:gd name="T20" fmla="*/ 166 w 870"/>
                <a:gd name="T21" fmla="*/ 220 h 753"/>
                <a:gd name="T22" fmla="*/ 105 w 870"/>
                <a:gd name="T23" fmla="*/ 167 h 753"/>
                <a:gd name="T24" fmla="*/ 8 w 870"/>
                <a:gd name="T25" fmla="*/ 254 h 753"/>
                <a:gd name="T26" fmla="*/ 75 w 870"/>
                <a:gd name="T27" fmla="*/ 366 h 753"/>
                <a:gd name="T28" fmla="*/ 150 w 870"/>
                <a:gd name="T29" fmla="*/ 333 h 753"/>
                <a:gd name="T30" fmla="*/ 116 w 870"/>
                <a:gd name="T31" fmla="*/ 553 h 753"/>
                <a:gd name="T32" fmla="*/ 337 w 870"/>
                <a:gd name="T33" fmla="*/ 587 h 753"/>
                <a:gd name="T34" fmla="*/ 284 w 870"/>
                <a:gd name="T35" fmla="*/ 648 h 753"/>
                <a:gd name="T36" fmla="*/ 371 w 870"/>
                <a:gd name="T37" fmla="*/ 745 h 753"/>
                <a:gd name="T38" fmla="*/ 482 w 870"/>
                <a:gd name="T39" fmla="*/ 67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0" h="753">
                  <a:moveTo>
                    <a:pt x="482" y="678"/>
                  </a:moveTo>
                  <a:cubicBezTo>
                    <a:pt x="486" y="650"/>
                    <a:pt x="473" y="622"/>
                    <a:pt x="449" y="603"/>
                  </a:cubicBezTo>
                  <a:cubicBezTo>
                    <a:pt x="670" y="637"/>
                    <a:pt x="670" y="637"/>
                    <a:pt x="670" y="637"/>
                  </a:cubicBezTo>
                  <a:cubicBezTo>
                    <a:pt x="703" y="416"/>
                    <a:pt x="703" y="416"/>
                    <a:pt x="703" y="416"/>
                  </a:cubicBezTo>
                  <a:cubicBezTo>
                    <a:pt x="714" y="444"/>
                    <a:pt x="736" y="465"/>
                    <a:pt x="765" y="469"/>
                  </a:cubicBezTo>
                  <a:cubicBezTo>
                    <a:pt x="810" y="476"/>
                    <a:pt x="853" y="437"/>
                    <a:pt x="862" y="382"/>
                  </a:cubicBezTo>
                  <a:cubicBezTo>
                    <a:pt x="870" y="327"/>
                    <a:pt x="840" y="278"/>
                    <a:pt x="794" y="271"/>
                  </a:cubicBezTo>
                  <a:cubicBezTo>
                    <a:pt x="766" y="267"/>
                    <a:pt x="739" y="280"/>
                    <a:pt x="720" y="304"/>
                  </a:cubicBezTo>
                  <a:cubicBezTo>
                    <a:pt x="753" y="83"/>
                    <a:pt x="753" y="83"/>
                    <a:pt x="753" y="83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66" y="220"/>
                    <a:pt x="166" y="220"/>
                    <a:pt x="166" y="220"/>
                  </a:cubicBezTo>
                  <a:cubicBezTo>
                    <a:pt x="155" y="192"/>
                    <a:pt x="133" y="171"/>
                    <a:pt x="105" y="167"/>
                  </a:cubicBezTo>
                  <a:cubicBezTo>
                    <a:pt x="60" y="160"/>
                    <a:pt x="16" y="199"/>
                    <a:pt x="8" y="254"/>
                  </a:cubicBezTo>
                  <a:cubicBezTo>
                    <a:pt x="0" y="309"/>
                    <a:pt x="30" y="359"/>
                    <a:pt x="75" y="366"/>
                  </a:cubicBezTo>
                  <a:cubicBezTo>
                    <a:pt x="103" y="370"/>
                    <a:pt x="131" y="356"/>
                    <a:pt x="150" y="333"/>
                  </a:cubicBezTo>
                  <a:cubicBezTo>
                    <a:pt x="116" y="553"/>
                    <a:pt x="116" y="553"/>
                    <a:pt x="116" y="553"/>
                  </a:cubicBezTo>
                  <a:cubicBezTo>
                    <a:pt x="337" y="587"/>
                    <a:pt x="337" y="587"/>
                    <a:pt x="337" y="587"/>
                  </a:cubicBezTo>
                  <a:cubicBezTo>
                    <a:pt x="309" y="598"/>
                    <a:pt x="288" y="620"/>
                    <a:pt x="284" y="648"/>
                  </a:cubicBezTo>
                  <a:cubicBezTo>
                    <a:pt x="277" y="693"/>
                    <a:pt x="316" y="737"/>
                    <a:pt x="371" y="745"/>
                  </a:cubicBezTo>
                  <a:cubicBezTo>
                    <a:pt x="426" y="753"/>
                    <a:pt x="475" y="723"/>
                    <a:pt x="482" y="678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7D16AD7F-344F-475B-B024-5696EE909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913" y="1323975"/>
              <a:ext cx="1693862" cy="2152650"/>
            </a:xfrm>
            <a:custGeom>
              <a:avLst/>
              <a:gdLst>
                <a:gd name="T0" fmla="*/ 491 w 560"/>
                <a:gd name="T1" fmla="*/ 532 h 712"/>
                <a:gd name="T2" fmla="*/ 408 w 560"/>
                <a:gd name="T3" fmla="*/ 432 h 712"/>
                <a:gd name="T4" fmla="*/ 491 w 560"/>
                <a:gd name="T5" fmla="*/ 331 h 712"/>
                <a:gd name="T6" fmla="*/ 560 w 560"/>
                <a:gd name="T7" fmla="*/ 375 h 712"/>
                <a:gd name="T8" fmla="*/ 560 w 560"/>
                <a:gd name="T9" fmla="*/ 152 h 712"/>
                <a:gd name="T10" fmla="*/ 335 w 560"/>
                <a:gd name="T11" fmla="*/ 152 h 712"/>
                <a:gd name="T12" fmla="*/ 379 w 560"/>
                <a:gd name="T13" fmla="*/ 83 h 712"/>
                <a:gd name="T14" fmla="*/ 278 w 560"/>
                <a:gd name="T15" fmla="*/ 0 h 712"/>
                <a:gd name="T16" fmla="*/ 178 w 560"/>
                <a:gd name="T17" fmla="*/ 83 h 712"/>
                <a:gd name="T18" fmla="*/ 222 w 560"/>
                <a:gd name="T19" fmla="*/ 152 h 712"/>
                <a:gd name="T20" fmla="*/ 0 w 560"/>
                <a:gd name="T21" fmla="*/ 152 h 712"/>
                <a:gd name="T22" fmla="*/ 0 w 560"/>
                <a:gd name="T23" fmla="*/ 381 h 712"/>
                <a:gd name="T24" fmla="*/ 71 w 560"/>
                <a:gd name="T25" fmla="*/ 331 h 712"/>
                <a:gd name="T26" fmla="*/ 155 w 560"/>
                <a:gd name="T27" fmla="*/ 432 h 712"/>
                <a:gd name="T28" fmla="*/ 71 w 560"/>
                <a:gd name="T29" fmla="*/ 532 h 712"/>
                <a:gd name="T30" fmla="*/ 0 w 560"/>
                <a:gd name="T31" fmla="*/ 483 h 712"/>
                <a:gd name="T32" fmla="*/ 0 w 560"/>
                <a:gd name="T33" fmla="*/ 712 h 712"/>
                <a:gd name="T34" fmla="*/ 560 w 560"/>
                <a:gd name="T35" fmla="*/ 712 h 712"/>
                <a:gd name="T36" fmla="*/ 560 w 560"/>
                <a:gd name="T37" fmla="*/ 489 h 712"/>
                <a:gd name="T38" fmla="*/ 491 w 560"/>
                <a:gd name="T39" fmla="*/ 532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2">
                  <a:moveTo>
                    <a:pt x="491" y="532"/>
                  </a:moveTo>
                  <a:cubicBezTo>
                    <a:pt x="446" y="532"/>
                    <a:pt x="408" y="487"/>
                    <a:pt x="408" y="432"/>
                  </a:cubicBezTo>
                  <a:cubicBezTo>
                    <a:pt x="408" y="376"/>
                    <a:pt x="446" y="331"/>
                    <a:pt x="491" y="331"/>
                  </a:cubicBezTo>
                  <a:cubicBezTo>
                    <a:pt x="520" y="331"/>
                    <a:pt x="545" y="349"/>
                    <a:pt x="560" y="375"/>
                  </a:cubicBezTo>
                  <a:cubicBezTo>
                    <a:pt x="560" y="152"/>
                    <a:pt x="560" y="152"/>
                    <a:pt x="560" y="152"/>
                  </a:cubicBezTo>
                  <a:cubicBezTo>
                    <a:pt x="335" y="152"/>
                    <a:pt x="335" y="152"/>
                    <a:pt x="335" y="152"/>
                  </a:cubicBezTo>
                  <a:cubicBezTo>
                    <a:pt x="361" y="137"/>
                    <a:pt x="379" y="112"/>
                    <a:pt x="379" y="83"/>
                  </a:cubicBezTo>
                  <a:cubicBezTo>
                    <a:pt x="379" y="37"/>
                    <a:pt x="334" y="0"/>
                    <a:pt x="278" y="0"/>
                  </a:cubicBezTo>
                  <a:cubicBezTo>
                    <a:pt x="223" y="0"/>
                    <a:pt x="178" y="37"/>
                    <a:pt x="178" y="83"/>
                  </a:cubicBezTo>
                  <a:cubicBezTo>
                    <a:pt x="178" y="112"/>
                    <a:pt x="195" y="137"/>
                    <a:pt x="222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14" y="351"/>
                    <a:pt x="41" y="331"/>
                    <a:pt x="71" y="331"/>
                  </a:cubicBezTo>
                  <a:cubicBezTo>
                    <a:pt x="117" y="331"/>
                    <a:pt x="155" y="376"/>
                    <a:pt x="155" y="432"/>
                  </a:cubicBezTo>
                  <a:cubicBezTo>
                    <a:pt x="155" y="487"/>
                    <a:pt x="117" y="532"/>
                    <a:pt x="71" y="532"/>
                  </a:cubicBezTo>
                  <a:cubicBezTo>
                    <a:pt x="41" y="532"/>
                    <a:pt x="14" y="512"/>
                    <a:pt x="0" y="483"/>
                  </a:cubicBezTo>
                  <a:cubicBezTo>
                    <a:pt x="0" y="712"/>
                    <a:pt x="0" y="712"/>
                    <a:pt x="0" y="712"/>
                  </a:cubicBezTo>
                  <a:cubicBezTo>
                    <a:pt x="560" y="712"/>
                    <a:pt x="560" y="712"/>
                    <a:pt x="560" y="712"/>
                  </a:cubicBezTo>
                  <a:cubicBezTo>
                    <a:pt x="560" y="489"/>
                    <a:pt x="560" y="489"/>
                    <a:pt x="560" y="489"/>
                  </a:cubicBezTo>
                  <a:cubicBezTo>
                    <a:pt x="545" y="515"/>
                    <a:pt x="520" y="532"/>
                    <a:pt x="491" y="532"/>
                  </a:cubicBezTo>
                  <a:close/>
                </a:path>
              </a:pathLst>
            </a:custGeom>
            <a:solidFill>
              <a:srgbClr val="FF4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CABEC773-F8F8-4A87-AF1E-FED334EDE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5838" y="3016250"/>
              <a:ext cx="2622550" cy="2151063"/>
            </a:xfrm>
            <a:custGeom>
              <a:avLst/>
              <a:gdLst>
                <a:gd name="T0" fmla="*/ 536 w 867"/>
                <a:gd name="T1" fmla="*/ 640 h 712"/>
                <a:gd name="T2" fmla="*/ 487 w 867"/>
                <a:gd name="T3" fmla="*/ 712 h 712"/>
                <a:gd name="T4" fmla="*/ 716 w 867"/>
                <a:gd name="T5" fmla="*/ 712 h 712"/>
                <a:gd name="T6" fmla="*/ 716 w 867"/>
                <a:gd name="T7" fmla="*/ 488 h 712"/>
                <a:gd name="T8" fmla="*/ 784 w 867"/>
                <a:gd name="T9" fmla="*/ 532 h 712"/>
                <a:gd name="T10" fmla="*/ 867 w 867"/>
                <a:gd name="T11" fmla="*/ 432 h 712"/>
                <a:gd name="T12" fmla="*/ 784 w 867"/>
                <a:gd name="T13" fmla="*/ 331 h 712"/>
                <a:gd name="T14" fmla="*/ 716 w 867"/>
                <a:gd name="T15" fmla="*/ 375 h 712"/>
                <a:gd name="T16" fmla="*/ 716 w 867"/>
                <a:gd name="T17" fmla="*/ 152 h 712"/>
                <a:gd name="T18" fmla="*/ 493 w 867"/>
                <a:gd name="T19" fmla="*/ 152 h 712"/>
                <a:gd name="T20" fmla="*/ 536 w 867"/>
                <a:gd name="T21" fmla="*/ 83 h 712"/>
                <a:gd name="T22" fmla="*/ 436 w 867"/>
                <a:gd name="T23" fmla="*/ 0 h 712"/>
                <a:gd name="T24" fmla="*/ 336 w 867"/>
                <a:gd name="T25" fmla="*/ 83 h 712"/>
                <a:gd name="T26" fmla="*/ 379 w 867"/>
                <a:gd name="T27" fmla="*/ 152 h 712"/>
                <a:gd name="T28" fmla="*/ 156 w 867"/>
                <a:gd name="T29" fmla="*/ 152 h 712"/>
                <a:gd name="T30" fmla="*/ 156 w 867"/>
                <a:gd name="T31" fmla="*/ 384 h 712"/>
                <a:gd name="T32" fmla="*/ 83 w 867"/>
                <a:gd name="T33" fmla="*/ 331 h 712"/>
                <a:gd name="T34" fmla="*/ 0 w 867"/>
                <a:gd name="T35" fmla="*/ 432 h 712"/>
                <a:gd name="T36" fmla="*/ 83 w 867"/>
                <a:gd name="T37" fmla="*/ 532 h 712"/>
                <a:gd name="T38" fmla="*/ 156 w 867"/>
                <a:gd name="T39" fmla="*/ 479 h 712"/>
                <a:gd name="T40" fmla="*/ 156 w 867"/>
                <a:gd name="T41" fmla="*/ 712 h 712"/>
                <a:gd name="T42" fmla="*/ 385 w 867"/>
                <a:gd name="T43" fmla="*/ 712 h 712"/>
                <a:gd name="T44" fmla="*/ 336 w 867"/>
                <a:gd name="T45" fmla="*/ 640 h 712"/>
                <a:gd name="T46" fmla="*/ 436 w 867"/>
                <a:gd name="T47" fmla="*/ 557 h 712"/>
                <a:gd name="T48" fmla="*/ 536 w 867"/>
                <a:gd name="T49" fmla="*/ 64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67" h="712">
                  <a:moveTo>
                    <a:pt x="536" y="640"/>
                  </a:moveTo>
                  <a:cubicBezTo>
                    <a:pt x="536" y="671"/>
                    <a:pt x="516" y="697"/>
                    <a:pt x="487" y="712"/>
                  </a:cubicBezTo>
                  <a:cubicBezTo>
                    <a:pt x="716" y="712"/>
                    <a:pt x="716" y="712"/>
                    <a:pt x="716" y="712"/>
                  </a:cubicBezTo>
                  <a:cubicBezTo>
                    <a:pt x="716" y="488"/>
                    <a:pt x="716" y="488"/>
                    <a:pt x="716" y="488"/>
                  </a:cubicBezTo>
                  <a:cubicBezTo>
                    <a:pt x="731" y="515"/>
                    <a:pt x="756" y="532"/>
                    <a:pt x="784" y="532"/>
                  </a:cubicBezTo>
                  <a:cubicBezTo>
                    <a:pt x="830" y="532"/>
                    <a:pt x="867" y="487"/>
                    <a:pt x="867" y="432"/>
                  </a:cubicBezTo>
                  <a:cubicBezTo>
                    <a:pt x="867" y="376"/>
                    <a:pt x="830" y="331"/>
                    <a:pt x="784" y="331"/>
                  </a:cubicBezTo>
                  <a:cubicBezTo>
                    <a:pt x="756" y="331"/>
                    <a:pt x="731" y="349"/>
                    <a:pt x="716" y="375"/>
                  </a:cubicBezTo>
                  <a:cubicBezTo>
                    <a:pt x="716" y="152"/>
                    <a:pt x="716" y="152"/>
                    <a:pt x="716" y="152"/>
                  </a:cubicBezTo>
                  <a:cubicBezTo>
                    <a:pt x="493" y="152"/>
                    <a:pt x="493" y="152"/>
                    <a:pt x="493" y="152"/>
                  </a:cubicBezTo>
                  <a:cubicBezTo>
                    <a:pt x="519" y="137"/>
                    <a:pt x="536" y="112"/>
                    <a:pt x="536" y="83"/>
                  </a:cubicBezTo>
                  <a:cubicBezTo>
                    <a:pt x="536" y="37"/>
                    <a:pt x="491" y="0"/>
                    <a:pt x="436" y="0"/>
                  </a:cubicBezTo>
                  <a:cubicBezTo>
                    <a:pt x="381" y="0"/>
                    <a:pt x="336" y="37"/>
                    <a:pt x="336" y="83"/>
                  </a:cubicBezTo>
                  <a:cubicBezTo>
                    <a:pt x="336" y="112"/>
                    <a:pt x="353" y="137"/>
                    <a:pt x="379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384"/>
                    <a:pt x="156" y="384"/>
                    <a:pt x="156" y="384"/>
                  </a:cubicBezTo>
                  <a:cubicBezTo>
                    <a:pt x="142" y="353"/>
                    <a:pt x="114" y="331"/>
                    <a:pt x="83" y="331"/>
                  </a:cubicBezTo>
                  <a:cubicBezTo>
                    <a:pt x="37" y="331"/>
                    <a:pt x="0" y="376"/>
                    <a:pt x="0" y="432"/>
                  </a:cubicBezTo>
                  <a:cubicBezTo>
                    <a:pt x="0" y="487"/>
                    <a:pt x="37" y="532"/>
                    <a:pt x="83" y="532"/>
                  </a:cubicBezTo>
                  <a:cubicBezTo>
                    <a:pt x="114" y="532"/>
                    <a:pt x="142" y="511"/>
                    <a:pt x="156" y="479"/>
                  </a:cubicBezTo>
                  <a:cubicBezTo>
                    <a:pt x="156" y="712"/>
                    <a:pt x="156" y="712"/>
                    <a:pt x="156" y="712"/>
                  </a:cubicBezTo>
                  <a:cubicBezTo>
                    <a:pt x="385" y="712"/>
                    <a:pt x="385" y="712"/>
                    <a:pt x="385" y="712"/>
                  </a:cubicBezTo>
                  <a:cubicBezTo>
                    <a:pt x="355" y="697"/>
                    <a:pt x="336" y="671"/>
                    <a:pt x="336" y="640"/>
                  </a:cubicBezTo>
                  <a:cubicBezTo>
                    <a:pt x="336" y="594"/>
                    <a:pt x="381" y="557"/>
                    <a:pt x="436" y="557"/>
                  </a:cubicBezTo>
                  <a:cubicBezTo>
                    <a:pt x="491" y="557"/>
                    <a:pt x="536" y="594"/>
                    <a:pt x="536" y="640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35659" y="253474"/>
            <a:ext cx="6157126" cy="1015623"/>
          </a:xfrm>
        </p:spPr>
        <p:txBody>
          <a:bodyPr>
            <a:normAutofit/>
          </a:bodyPr>
          <a:lstStyle/>
          <a:p>
            <a:r>
              <a:rPr lang="ru-RU" altLang="ru-RU" sz="4000" b="1" dirty="0" smtClean="0">
                <a:solidFill>
                  <a:srgbClr val="265F6C"/>
                </a:solidFill>
              </a:rPr>
              <a:t>ФИШ-БОУН</a:t>
            </a:r>
            <a:endParaRPr lang="ru-RU" sz="4000" b="1" dirty="0">
              <a:solidFill>
                <a:srgbClr val="265F6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504" y="3556076"/>
            <a:ext cx="119931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	Схема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включает в себя основные четыре блока, представленные в виде головы – формулировка проблемы, хвоста - вывод, верхних косточек – причины проблемы и нижних косточек – факты и/или аргументы, подтверждающие причину проблемы. Связующим звеном выступает основная кость или хребет рыбы. Записи должны быть краткими, представлять собой ключевые слова или фразы, отражающие суть.</a:t>
            </a:r>
          </a:p>
          <a:p>
            <a:pPr algn="just"/>
            <a:endParaRPr lang="ru-RU" sz="28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4" name="îSḻidé">
            <a:extLst>
              <a:ext uri="{FF2B5EF4-FFF2-40B4-BE49-F238E27FC236}">
                <a16:creationId xmlns:a16="http://schemas.microsoft.com/office/drawing/2014/main" id="{425E39E1-BDF8-4572-847F-BAFB5CB04D10}"/>
              </a:ext>
            </a:extLst>
          </p:cNvPr>
          <p:cNvSpPr/>
          <p:nvPr/>
        </p:nvSpPr>
        <p:spPr>
          <a:xfrm>
            <a:off x="3351463" y="146649"/>
            <a:ext cx="662797" cy="662797"/>
          </a:xfrm>
          <a:custGeom>
            <a:avLst/>
            <a:gdLst>
              <a:gd name="connsiteX0" fmla="*/ 514321 w 662797"/>
              <a:gd name="connsiteY0" fmla="*/ 423487 h 662797"/>
              <a:gd name="connsiteX1" fmla="*/ 423302 w 662797"/>
              <a:gd name="connsiteY1" fmla="*/ 514693 h 662797"/>
              <a:gd name="connsiteX2" fmla="*/ 514321 w 662797"/>
              <a:gd name="connsiteY2" fmla="*/ 605899 h 662797"/>
              <a:gd name="connsiteX3" fmla="*/ 605340 w 662797"/>
              <a:gd name="connsiteY3" fmla="*/ 514693 h 662797"/>
              <a:gd name="connsiteX4" fmla="*/ 514321 w 662797"/>
              <a:gd name="connsiteY4" fmla="*/ 423487 h 662797"/>
              <a:gd name="connsiteX5" fmla="*/ 499148 w 662797"/>
              <a:gd name="connsiteY5" fmla="*/ 366589 h 662797"/>
              <a:gd name="connsiteX6" fmla="*/ 527398 w 662797"/>
              <a:gd name="connsiteY6" fmla="*/ 366589 h 662797"/>
              <a:gd name="connsiteX7" fmla="*/ 535259 w 662797"/>
              <a:gd name="connsiteY7" fmla="*/ 390784 h 662797"/>
              <a:gd name="connsiteX8" fmla="*/ 540557 w 662797"/>
              <a:gd name="connsiteY8" fmla="*/ 391319 h 662797"/>
              <a:gd name="connsiteX9" fmla="*/ 557058 w 662797"/>
              <a:gd name="connsiteY9" fmla="*/ 396452 h 662797"/>
              <a:gd name="connsiteX10" fmla="*/ 576341 w 662797"/>
              <a:gd name="connsiteY10" fmla="*/ 379075 h 662797"/>
              <a:gd name="connsiteX11" fmla="*/ 600806 w 662797"/>
              <a:gd name="connsiteY11" fmla="*/ 393229 h 662797"/>
              <a:gd name="connsiteX12" fmla="*/ 595442 w 662797"/>
              <a:gd name="connsiteY12" fmla="*/ 418593 h 662797"/>
              <a:gd name="connsiteX13" fmla="*/ 603742 w 662797"/>
              <a:gd name="connsiteY13" fmla="*/ 425455 h 662797"/>
              <a:gd name="connsiteX14" fmla="*/ 610034 w 662797"/>
              <a:gd name="connsiteY14" fmla="*/ 433096 h 662797"/>
              <a:gd name="connsiteX15" fmla="*/ 635859 w 662797"/>
              <a:gd name="connsiteY15" fmla="*/ 427612 h 662797"/>
              <a:gd name="connsiteX16" fmla="*/ 649984 w 662797"/>
              <a:gd name="connsiteY16" fmla="*/ 452128 h 662797"/>
              <a:gd name="connsiteX17" fmla="*/ 632494 w 662797"/>
              <a:gd name="connsiteY17" fmla="*/ 471616 h 662797"/>
              <a:gd name="connsiteX18" fmla="*/ 637808 w 662797"/>
              <a:gd name="connsiteY18" fmla="*/ 488769 h 662797"/>
              <a:gd name="connsiteX19" fmla="*/ 638191 w 662797"/>
              <a:gd name="connsiteY19" fmla="*/ 492578 h 662797"/>
              <a:gd name="connsiteX20" fmla="*/ 662797 w 662797"/>
              <a:gd name="connsiteY20" fmla="*/ 500606 h 662797"/>
              <a:gd name="connsiteX21" fmla="*/ 662797 w 662797"/>
              <a:gd name="connsiteY21" fmla="*/ 528914 h 662797"/>
              <a:gd name="connsiteX22" fmla="*/ 638035 w 662797"/>
              <a:gd name="connsiteY22" fmla="*/ 536993 h 662797"/>
              <a:gd name="connsiteX23" fmla="*/ 637808 w 662797"/>
              <a:gd name="connsiteY23" fmla="*/ 539247 h 662797"/>
              <a:gd name="connsiteX24" fmla="*/ 632330 w 662797"/>
              <a:gd name="connsiteY24" fmla="*/ 556930 h 662797"/>
              <a:gd name="connsiteX25" fmla="*/ 650337 w 662797"/>
              <a:gd name="connsiteY25" fmla="*/ 576994 h 662797"/>
              <a:gd name="connsiteX26" fmla="*/ 636212 w 662797"/>
              <a:gd name="connsiteY26" fmla="*/ 601509 h 662797"/>
              <a:gd name="connsiteX27" fmla="*/ 609313 w 662797"/>
              <a:gd name="connsiteY27" fmla="*/ 595797 h 662797"/>
              <a:gd name="connsiteX28" fmla="*/ 603742 w 662797"/>
              <a:gd name="connsiteY28" fmla="*/ 602562 h 662797"/>
              <a:gd name="connsiteX29" fmla="*/ 596040 w 662797"/>
              <a:gd name="connsiteY29" fmla="*/ 608930 h 662797"/>
              <a:gd name="connsiteX30" fmla="*/ 601899 w 662797"/>
              <a:gd name="connsiteY30" fmla="*/ 636634 h 662797"/>
              <a:gd name="connsiteX31" fmla="*/ 577434 w 662797"/>
              <a:gd name="connsiteY31" fmla="*/ 650788 h 662797"/>
              <a:gd name="connsiteX32" fmla="*/ 556348 w 662797"/>
              <a:gd name="connsiteY32" fmla="*/ 631786 h 662797"/>
              <a:gd name="connsiteX33" fmla="*/ 540557 w 662797"/>
              <a:gd name="connsiteY33" fmla="*/ 636698 h 662797"/>
              <a:gd name="connsiteX34" fmla="*/ 537887 w 662797"/>
              <a:gd name="connsiteY34" fmla="*/ 636968 h 662797"/>
              <a:gd name="connsiteX35" fmla="*/ 529494 w 662797"/>
              <a:gd name="connsiteY35" fmla="*/ 662797 h 662797"/>
              <a:gd name="connsiteX36" fmla="*/ 501245 w 662797"/>
              <a:gd name="connsiteY36" fmla="*/ 662797 h 662797"/>
              <a:gd name="connsiteX37" fmla="*/ 492852 w 662797"/>
              <a:gd name="connsiteY37" fmla="*/ 636968 h 662797"/>
              <a:gd name="connsiteX38" fmla="*/ 490182 w 662797"/>
              <a:gd name="connsiteY38" fmla="*/ 636698 h 662797"/>
              <a:gd name="connsiteX39" fmla="*/ 473252 w 662797"/>
              <a:gd name="connsiteY39" fmla="*/ 631432 h 662797"/>
              <a:gd name="connsiteX40" fmla="*/ 452301 w 662797"/>
              <a:gd name="connsiteY40" fmla="*/ 650311 h 662797"/>
              <a:gd name="connsiteX41" fmla="*/ 427836 w 662797"/>
              <a:gd name="connsiteY41" fmla="*/ 636158 h 662797"/>
              <a:gd name="connsiteX42" fmla="*/ 433759 w 662797"/>
              <a:gd name="connsiteY42" fmla="*/ 608152 h 662797"/>
              <a:gd name="connsiteX43" fmla="*/ 426997 w 662797"/>
              <a:gd name="connsiteY43" fmla="*/ 602562 h 662797"/>
              <a:gd name="connsiteX44" fmla="*/ 421353 w 662797"/>
              <a:gd name="connsiteY44" fmla="*/ 595707 h 662797"/>
              <a:gd name="connsiteX45" fmla="*/ 392783 w 662797"/>
              <a:gd name="connsiteY45" fmla="*/ 601774 h 662797"/>
              <a:gd name="connsiteX46" fmla="*/ 378658 w 662797"/>
              <a:gd name="connsiteY46" fmla="*/ 577259 h 662797"/>
              <a:gd name="connsiteX47" fmla="*/ 398022 w 662797"/>
              <a:gd name="connsiteY47" fmla="*/ 555682 h 662797"/>
              <a:gd name="connsiteX48" fmla="*/ 392931 w 662797"/>
              <a:gd name="connsiteY48" fmla="*/ 539247 h 662797"/>
              <a:gd name="connsiteX49" fmla="*/ 392862 w 662797"/>
              <a:gd name="connsiteY49" fmla="*/ 538559 h 662797"/>
              <a:gd name="connsiteX50" fmla="*/ 365845 w 662797"/>
              <a:gd name="connsiteY50" fmla="*/ 529744 h 662797"/>
              <a:gd name="connsiteX51" fmla="*/ 365845 w 662797"/>
              <a:gd name="connsiteY51" fmla="*/ 501437 h 662797"/>
              <a:gd name="connsiteX52" fmla="*/ 392533 w 662797"/>
              <a:gd name="connsiteY52" fmla="*/ 492729 h 662797"/>
              <a:gd name="connsiteX53" fmla="*/ 392931 w 662797"/>
              <a:gd name="connsiteY53" fmla="*/ 488769 h 662797"/>
              <a:gd name="connsiteX54" fmla="*/ 397555 w 662797"/>
              <a:gd name="connsiteY54" fmla="*/ 473842 h 662797"/>
              <a:gd name="connsiteX55" fmla="*/ 378305 w 662797"/>
              <a:gd name="connsiteY55" fmla="*/ 452392 h 662797"/>
              <a:gd name="connsiteX56" fmla="*/ 392430 w 662797"/>
              <a:gd name="connsiteY56" fmla="*/ 427877 h 662797"/>
              <a:gd name="connsiteX57" fmla="*/ 420155 w 662797"/>
              <a:gd name="connsiteY57" fmla="*/ 433765 h 662797"/>
              <a:gd name="connsiteX58" fmla="*/ 426997 w 662797"/>
              <a:gd name="connsiteY58" fmla="*/ 425455 h 662797"/>
              <a:gd name="connsiteX59" fmla="*/ 432668 w 662797"/>
              <a:gd name="connsiteY59" fmla="*/ 420766 h 662797"/>
              <a:gd name="connsiteX60" fmla="*/ 426744 w 662797"/>
              <a:gd name="connsiteY60" fmla="*/ 392752 h 662797"/>
              <a:gd name="connsiteX61" fmla="*/ 451208 w 662797"/>
              <a:gd name="connsiteY61" fmla="*/ 378599 h 662797"/>
              <a:gd name="connsiteX62" fmla="*/ 471703 w 662797"/>
              <a:gd name="connsiteY62" fmla="*/ 397067 h 662797"/>
              <a:gd name="connsiteX63" fmla="*/ 490182 w 662797"/>
              <a:gd name="connsiteY63" fmla="*/ 391319 h 662797"/>
              <a:gd name="connsiteX64" fmla="*/ 491144 w 662797"/>
              <a:gd name="connsiteY64" fmla="*/ 391222 h 662797"/>
              <a:gd name="connsiteX65" fmla="*/ 221909 w 662797"/>
              <a:gd name="connsiteY65" fmla="*/ 85038 h 662797"/>
              <a:gd name="connsiteX66" fmla="*/ 85874 w 662797"/>
              <a:gd name="connsiteY66" fmla="*/ 221351 h 662797"/>
              <a:gd name="connsiteX67" fmla="*/ 221909 w 662797"/>
              <a:gd name="connsiteY67" fmla="*/ 357664 h 662797"/>
              <a:gd name="connsiteX68" fmla="*/ 357945 w 662797"/>
              <a:gd name="connsiteY68" fmla="*/ 221351 h 662797"/>
              <a:gd name="connsiteX69" fmla="*/ 221909 w 662797"/>
              <a:gd name="connsiteY69" fmla="*/ 85038 h 662797"/>
              <a:gd name="connsiteX70" fmla="*/ 199232 w 662797"/>
              <a:gd name="connsiteY70" fmla="*/ 0 h 662797"/>
              <a:gd name="connsiteX71" fmla="*/ 241453 w 662797"/>
              <a:gd name="connsiteY71" fmla="*/ 0 h 662797"/>
              <a:gd name="connsiteX72" fmla="*/ 253203 w 662797"/>
              <a:gd name="connsiteY72" fmla="*/ 36160 h 662797"/>
              <a:gd name="connsiteX73" fmla="*/ 261121 w 662797"/>
              <a:gd name="connsiteY73" fmla="*/ 36960 h 662797"/>
              <a:gd name="connsiteX74" fmla="*/ 285784 w 662797"/>
              <a:gd name="connsiteY74" fmla="*/ 44632 h 662797"/>
              <a:gd name="connsiteX75" fmla="*/ 314604 w 662797"/>
              <a:gd name="connsiteY75" fmla="*/ 18661 h 662797"/>
              <a:gd name="connsiteX76" fmla="*/ 351168 w 662797"/>
              <a:gd name="connsiteY76" fmla="*/ 39815 h 662797"/>
              <a:gd name="connsiteX77" fmla="*/ 343152 w 662797"/>
              <a:gd name="connsiteY77" fmla="*/ 77723 h 662797"/>
              <a:gd name="connsiteX78" fmla="*/ 355557 w 662797"/>
              <a:gd name="connsiteY78" fmla="*/ 87979 h 662797"/>
              <a:gd name="connsiteX79" fmla="*/ 364961 w 662797"/>
              <a:gd name="connsiteY79" fmla="*/ 99400 h 662797"/>
              <a:gd name="connsiteX80" fmla="*/ 403558 w 662797"/>
              <a:gd name="connsiteY80" fmla="*/ 91203 h 662797"/>
              <a:gd name="connsiteX81" fmla="*/ 424669 w 662797"/>
              <a:gd name="connsiteY81" fmla="*/ 127843 h 662797"/>
              <a:gd name="connsiteX82" fmla="*/ 398529 w 662797"/>
              <a:gd name="connsiteY82" fmla="*/ 156970 h 662797"/>
              <a:gd name="connsiteX83" fmla="*/ 406471 w 662797"/>
              <a:gd name="connsiteY83" fmla="*/ 182606 h 662797"/>
              <a:gd name="connsiteX84" fmla="*/ 407044 w 662797"/>
              <a:gd name="connsiteY84" fmla="*/ 188299 h 662797"/>
              <a:gd name="connsiteX85" fmla="*/ 443819 w 662797"/>
              <a:gd name="connsiteY85" fmla="*/ 200297 h 662797"/>
              <a:gd name="connsiteX86" fmla="*/ 443819 w 662797"/>
              <a:gd name="connsiteY86" fmla="*/ 242605 h 662797"/>
              <a:gd name="connsiteX87" fmla="*/ 406810 w 662797"/>
              <a:gd name="connsiteY87" fmla="*/ 254680 h 662797"/>
              <a:gd name="connsiteX88" fmla="*/ 406471 w 662797"/>
              <a:gd name="connsiteY88" fmla="*/ 258049 h 662797"/>
              <a:gd name="connsiteX89" fmla="*/ 398284 w 662797"/>
              <a:gd name="connsiteY89" fmla="*/ 284477 h 662797"/>
              <a:gd name="connsiteX90" fmla="*/ 425196 w 662797"/>
              <a:gd name="connsiteY90" fmla="*/ 314464 h 662797"/>
              <a:gd name="connsiteX91" fmla="*/ 404086 w 662797"/>
              <a:gd name="connsiteY91" fmla="*/ 351103 h 662797"/>
              <a:gd name="connsiteX92" fmla="*/ 363882 w 662797"/>
              <a:gd name="connsiteY92" fmla="*/ 342566 h 662797"/>
              <a:gd name="connsiteX93" fmla="*/ 355557 w 662797"/>
              <a:gd name="connsiteY93" fmla="*/ 352677 h 662797"/>
              <a:gd name="connsiteX94" fmla="*/ 344045 w 662797"/>
              <a:gd name="connsiteY94" fmla="*/ 362194 h 662797"/>
              <a:gd name="connsiteX95" fmla="*/ 352801 w 662797"/>
              <a:gd name="connsiteY95" fmla="*/ 403600 h 662797"/>
              <a:gd name="connsiteX96" fmla="*/ 316237 w 662797"/>
              <a:gd name="connsiteY96" fmla="*/ 424753 h 662797"/>
              <a:gd name="connsiteX97" fmla="*/ 284722 w 662797"/>
              <a:gd name="connsiteY97" fmla="*/ 396354 h 662797"/>
              <a:gd name="connsiteX98" fmla="*/ 261121 w 662797"/>
              <a:gd name="connsiteY98" fmla="*/ 403695 h 662797"/>
              <a:gd name="connsiteX99" fmla="*/ 257131 w 662797"/>
              <a:gd name="connsiteY99" fmla="*/ 404098 h 662797"/>
              <a:gd name="connsiteX100" fmla="*/ 244587 w 662797"/>
              <a:gd name="connsiteY100" fmla="*/ 442702 h 662797"/>
              <a:gd name="connsiteX101" fmla="*/ 202366 w 662797"/>
              <a:gd name="connsiteY101" fmla="*/ 442702 h 662797"/>
              <a:gd name="connsiteX102" fmla="*/ 189822 w 662797"/>
              <a:gd name="connsiteY102" fmla="*/ 404098 h 662797"/>
              <a:gd name="connsiteX103" fmla="*/ 185832 w 662797"/>
              <a:gd name="connsiteY103" fmla="*/ 403695 h 662797"/>
              <a:gd name="connsiteX104" fmla="*/ 160529 w 662797"/>
              <a:gd name="connsiteY104" fmla="*/ 395824 h 662797"/>
              <a:gd name="connsiteX105" fmla="*/ 129215 w 662797"/>
              <a:gd name="connsiteY105" fmla="*/ 424041 h 662797"/>
              <a:gd name="connsiteX106" fmla="*/ 92651 w 662797"/>
              <a:gd name="connsiteY106" fmla="*/ 402888 h 662797"/>
              <a:gd name="connsiteX107" fmla="*/ 101502 w 662797"/>
              <a:gd name="connsiteY107" fmla="*/ 361032 h 662797"/>
              <a:gd name="connsiteX108" fmla="*/ 91397 w 662797"/>
              <a:gd name="connsiteY108" fmla="*/ 352677 h 662797"/>
              <a:gd name="connsiteX109" fmla="*/ 82961 w 662797"/>
              <a:gd name="connsiteY109" fmla="*/ 342432 h 662797"/>
              <a:gd name="connsiteX110" fmla="*/ 40261 w 662797"/>
              <a:gd name="connsiteY110" fmla="*/ 351499 h 662797"/>
              <a:gd name="connsiteX111" fmla="*/ 19150 w 662797"/>
              <a:gd name="connsiteY111" fmla="*/ 314860 h 662797"/>
              <a:gd name="connsiteX112" fmla="*/ 48092 w 662797"/>
              <a:gd name="connsiteY112" fmla="*/ 282612 h 662797"/>
              <a:gd name="connsiteX113" fmla="*/ 40482 w 662797"/>
              <a:gd name="connsiteY113" fmla="*/ 258049 h 662797"/>
              <a:gd name="connsiteX114" fmla="*/ 40379 w 662797"/>
              <a:gd name="connsiteY114" fmla="*/ 257020 h 662797"/>
              <a:gd name="connsiteX115" fmla="*/ 0 w 662797"/>
              <a:gd name="connsiteY115" fmla="*/ 243846 h 662797"/>
              <a:gd name="connsiteX116" fmla="*/ 0 w 662797"/>
              <a:gd name="connsiteY116" fmla="*/ 201538 h 662797"/>
              <a:gd name="connsiteX117" fmla="*/ 39887 w 662797"/>
              <a:gd name="connsiteY117" fmla="*/ 188525 h 662797"/>
              <a:gd name="connsiteX118" fmla="*/ 40482 w 662797"/>
              <a:gd name="connsiteY118" fmla="*/ 182606 h 662797"/>
              <a:gd name="connsiteX119" fmla="*/ 47394 w 662797"/>
              <a:gd name="connsiteY119" fmla="*/ 160296 h 662797"/>
              <a:gd name="connsiteX120" fmla="*/ 18623 w 662797"/>
              <a:gd name="connsiteY120" fmla="*/ 128239 h 662797"/>
              <a:gd name="connsiteX121" fmla="*/ 39734 w 662797"/>
              <a:gd name="connsiteY121" fmla="*/ 91599 h 662797"/>
              <a:gd name="connsiteX122" fmla="*/ 81170 w 662797"/>
              <a:gd name="connsiteY122" fmla="*/ 100398 h 662797"/>
              <a:gd name="connsiteX123" fmla="*/ 91397 w 662797"/>
              <a:gd name="connsiteY123" fmla="*/ 87979 h 662797"/>
              <a:gd name="connsiteX124" fmla="*/ 99872 w 662797"/>
              <a:gd name="connsiteY124" fmla="*/ 80971 h 662797"/>
              <a:gd name="connsiteX125" fmla="*/ 91018 w 662797"/>
              <a:gd name="connsiteY125" fmla="*/ 39103 h 662797"/>
              <a:gd name="connsiteX126" fmla="*/ 127582 w 662797"/>
              <a:gd name="connsiteY126" fmla="*/ 17949 h 662797"/>
              <a:gd name="connsiteX127" fmla="*/ 158213 w 662797"/>
              <a:gd name="connsiteY127" fmla="*/ 45551 h 662797"/>
              <a:gd name="connsiteX128" fmla="*/ 185832 w 662797"/>
              <a:gd name="connsiteY128" fmla="*/ 36960 h 662797"/>
              <a:gd name="connsiteX129" fmla="*/ 187270 w 662797"/>
              <a:gd name="connsiteY129" fmla="*/ 36815 h 66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662797" h="662797">
                <a:moveTo>
                  <a:pt x="514321" y="423487"/>
                </a:moveTo>
                <a:cubicBezTo>
                  <a:pt x="464053" y="423487"/>
                  <a:pt x="423302" y="464322"/>
                  <a:pt x="423302" y="514693"/>
                </a:cubicBezTo>
                <a:cubicBezTo>
                  <a:pt x="423302" y="565065"/>
                  <a:pt x="464053" y="605899"/>
                  <a:pt x="514321" y="605899"/>
                </a:cubicBezTo>
                <a:cubicBezTo>
                  <a:pt x="564589" y="605899"/>
                  <a:pt x="605340" y="565065"/>
                  <a:pt x="605340" y="514693"/>
                </a:cubicBezTo>
                <a:cubicBezTo>
                  <a:pt x="605340" y="464322"/>
                  <a:pt x="564589" y="423487"/>
                  <a:pt x="514321" y="423487"/>
                </a:cubicBezTo>
                <a:close/>
                <a:moveTo>
                  <a:pt x="499148" y="366589"/>
                </a:moveTo>
                <a:lnTo>
                  <a:pt x="527398" y="366589"/>
                </a:lnTo>
                <a:lnTo>
                  <a:pt x="535259" y="390784"/>
                </a:lnTo>
                <a:lnTo>
                  <a:pt x="540557" y="391319"/>
                </a:lnTo>
                <a:lnTo>
                  <a:pt x="557058" y="396452"/>
                </a:lnTo>
                <a:lnTo>
                  <a:pt x="576341" y="379075"/>
                </a:lnTo>
                <a:lnTo>
                  <a:pt x="600806" y="393229"/>
                </a:lnTo>
                <a:lnTo>
                  <a:pt x="595442" y="418593"/>
                </a:lnTo>
                <a:lnTo>
                  <a:pt x="603742" y="425455"/>
                </a:lnTo>
                <a:lnTo>
                  <a:pt x="610034" y="433096"/>
                </a:lnTo>
                <a:lnTo>
                  <a:pt x="635859" y="427612"/>
                </a:lnTo>
                <a:lnTo>
                  <a:pt x="649984" y="452128"/>
                </a:lnTo>
                <a:lnTo>
                  <a:pt x="632494" y="471616"/>
                </a:lnTo>
                <a:lnTo>
                  <a:pt x="637808" y="488769"/>
                </a:lnTo>
                <a:lnTo>
                  <a:pt x="638191" y="492578"/>
                </a:lnTo>
                <a:lnTo>
                  <a:pt x="662797" y="500606"/>
                </a:lnTo>
                <a:lnTo>
                  <a:pt x="662797" y="528914"/>
                </a:lnTo>
                <a:lnTo>
                  <a:pt x="638035" y="536993"/>
                </a:lnTo>
                <a:lnTo>
                  <a:pt x="637808" y="539247"/>
                </a:lnTo>
                <a:lnTo>
                  <a:pt x="632330" y="556930"/>
                </a:lnTo>
                <a:lnTo>
                  <a:pt x="650337" y="576994"/>
                </a:lnTo>
                <a:lnTo>
                  <a:pt x="636212" y="601509"/>
                </a:lnTo>
                <a:lnTo>
                  <a:pt x="609313" y="595797"/>
                </a:lnTo>
                <a:lnTo>
                  <a:pt x="603742" y="602562"/>
                </a:lnTo>
                <a:lnTo>
                  <a:pt x="596040" y="608930"/>
                </a:lnTo>
                <a:lnTo>
                  <a:pt x="601899" y="636634"/>
                </a:lnTo>
                <a:lnTo>
                  <a:pt x="577434" y="650788"/>
                </a:lnTo>
                <a:lnTo>
                  <a:pt x="556348" y="631786"/>
                </a:lnTo>
                <a:lnTo>
                  <a:pt x="540557" y="636698"/>
                </a:lnTo>
                <a:lnTo>
                  <a:pt x="537887" y="636968"/>
                </a:lnTo>
                <a:lnTo>
                  <a:pt x="529494" y="662797"/>
                </a:lnTo>
                <a:lnTo>
                  <a:pt x="501245" y="662797"/>
                </a:lnTo>
                <a:lnTo>
                  <a:pt x="492852" y="636968"/>
                </a:lnTo>
                <a:lnTo>
                  <a:pt x="490182" y="636698"/>
                </a:lnTo>
                <a:lnTo>
                  <a:pt x="473252" y="631432"/>
                </a:lnTo>
                <a:lnTo>
                  <a:pt x="452301" y="650311"/>
                </a:lnTo>
                <a:lnTo>
                  <a:pt x="427836" y="636158"/>
                </a:lnTo>
                <a:lnTo>
                  <a:pt x="433759" y="608152"/>
                </a:lnTo>
                <a:lnTo>
                  <a:pt x="426997" y="602562"/>
                </a:lnTo>
                <a:lnTo>
                  <a:pt x="421353" y="595707"/>
                </a:lnTo>
                <a:lnTo>
                  <a:pt x="392783" y="601774"/>
                </a:lnTo>
                <a:lnTo>
                  <a:pt x="378658" y="577259"/>
                </a:lnTo>
                <a:lnTo>
                  <a:pt x="398022" y="555682"/>
                </a:lnTo>
                <a:lnTo>
                  <a:pt x="392931" y="539247"/>
                </a:lnTo>
                <a:lnTo>
                  <a:pt x="392862" y="538559"/>
                </a:lnTo>
                <a:lnTo>
                  <a:pt x="365845" y="529744"/>
                </a:lnTo>
                <a:lnTo>
                  <a:pt x="365845" y="501437"/>
                </a:lnTo>
                <a:lnTo>
                  <a:pt x="392533" y="492729"/>
                </a:lnTo>
                <a:lnTo>
                  <a:pt x="392931" y="488769"/>
                </a:lnTo>
                <a:lnTo>
                  <a:pt x="397555" y="473842"/>
                </a:lnTo>
                <a:lnTo>
                  <a:pt x="378305" y="452392"/>
                </a:lnTo>
                <a:lnTo>
                  <a:pt x="392430" y="427877"/>
                </a:lnTo>
                <a:lnTo>
                  <a:pt x="420155" y="433765"/>
                </a:lnTo>
                <a:lnTo>
                  <a:pt x="426997" y="425455"/>
                </a:lnTo>
                <a:lnTo>
                  <a:pt x="432668" y="420766"/>
                </a:lnTo>
                <a:lnTo>
                  <a:pt x="426744" y="392752"/>
                </a:lnTo>
                <a:lnTo>
                  <a:pt x="451208" y="378599"/>
                </a:lnTo>
                <a:lnTo>
                  <a:pt x="471703" y="397067"/>
                </a:lnTo>
                <a:lnTo>
                  <a:pt x="490182" y="391319"/>
                </a:lnTo>
                <a:lnTo>
                  <a:pt x="491144" y="391222"/>
                </a:lnTo>
                <a:close/>
                <a:moveTo>
                  <a:pt x="221909" y="85038"/>
                </a:moveTo>
                <a:cubicBezTo>
                  <a:pt x="146779" y="85038"/>
                  <a:pt x="85874" y="146068"/>
                  <a:pt x="85874" y="221351"/>
                </a:cubicBezTo>
                <a:cubicBezTo>
                  <a:pt x="85874" y="296634"/>
                  <a:pt x="146779" y="357664"/>
                  <a:pt x="221909" y="357664"/>
                </a:cubicBezTo>
                <a:cubicBezTo>
                  <a:pt x="297040" y="357664"/>
                  <a:pt x="357945" y="296634"/>
                  <a:pt x="357945" y="221351"/>
                </a:cubicBezTo>
                <a:cubicBezTo>
                  <a:pt x="357945" y="146068"/>
                  <a:pt x="297040" y="85038"/>
                  <a:pt x="221909" y="85038"/>
                </a:cubicBezTo>
                <a:close/>
                <a:moveTo>
                  <a:pt x="199232" y="0"/>
                </a:moveTo>
                <a:lnTo>
                  <a:pt x="241453" y="0"/>
                </a:lnTo>
                <a:lnTo>
                  <a:pt x="253203" y="36160"/>
                </a:lnTo>
                <a:lnTo>
                  <a:pt x="261121" y="36960"/>
                </a:lnTo>
                <a:lnTo>
                  <a:pt x="285784" y="44632"/>
                </a:lnTo>
                <a:lnTo>
                  <a:pt x="314604" y="18661"/>
                </a:lnTo>
                <a:lnTo>
                  <a:pt x="351168" y="39815"/>
                </a:lnTo>
                <a:lnTo>
                  <a:pt x="343152" y="77723"/>
                </a:lnTo>
                <a:lnTo>
                  <a:pt x="355557" y="87979"/>
                </a:lnTo>
                <a:lnTo>
                  <a:pt x="364961" y="99400"/>
                </a:lnTo>
                <a:lnTo>
                  <a:pt x="403558" y="91203"/>
                </a:lnTo>
                <a:lnTo>
                  <a:pt x="424669" y="127843"/>
                </a:lnTo>
                <a:lnTo>
                  <a:pt x="398529" y="156970"/>
                </a:lnTo>
                <a:lnTo>
                  <a:pt x="406471" y="182606"/>
                </a:lnTo>
                <a:lnTo>
                  <a:pt x="407044" y="188299"/>
                </a:lnTo>
                <a:lnTo>
                  <a:pt x="443819" y="200297"/>
                </a:lnTo>
                <a:lnTo>
                  <a:pt x="443819" y="242605"/>
                </a:lnTo>
                <a:lnTo>
                  <a:pt x="406810" y="254680"/>
                </a:lnTo>
                <a:lnTo>
                  <a:pt x="406471" y="258049"/>
                </a:lnTo>
                <a:lnTo>
                  <a:pt x="398284" y="284477"/>
                </a:lnTo>
                <a:lnTo>
                  <a:pt x="425196" y="314464"/>
                </a:lnTo>
                <a:lnTo>
                  <a:pt x="404086" y="351103"/>
                </a:lnTo>
                <a:lnTo>
                  <a:pt x="363882" y="342566"/>
                </a:lnTo>
                <a:lnTo>
                  <a:pt x="355557" y="352677"/>
                </a:lnTo>
                <a:lnTo>
                  <a:pt x="344045" y="362194"/>
                </a:lnTo>
                <a:lnTo>
                  <a:pt x="352801" y="403600"/>
                </a:lnTo>
                <a:lnTo>
                  <a:pt x="316237" y="424753"/>
                </a:lnTo>
                <a:lnTo>
                  <a:pt x="284722" y="396354"/>
                </a:lnTo>
                <a:lnTo>
                  <a:pt x="261121" y="403695"/>
                </a:lnTo>
                <a:lnTo>
                  <a:pt x="257131" y="404098"/>
                </a:lnTo>
                <a:lnTo>
                  <a:pt x="244587" y="442702"/>
                </a:lnTo>
                <a:lnTo>
                  <a:pt x="202366" y="442702"/>
                </a:lnTo>
                <a:lnTo>
                  <a:pt x="189822" y="404098"/>
                </a:lnTo>
                <a:lnTo>
                  <a:pt x="185832" y="403695"/>
                </a:lnTo>
                <a:lnTo>
                  <a:pt x="160529" y="395824"/>
                </a:lnTo>
                <a:lnTo>
                  <a:pt x="129215" y="424041"/>
                </a:lnTo>
                <a:lnTo>
                  <a:pt x="92651" y="402888"/>
                </a:lnTo>
                <a:lnTo>
                  <a:pt x="101502" y="361032"/>
                </a:lnTo>
                <a:lnTo>
                  <a:pt x="91397" y="352677"/>
                </a:lnTo>
                <a:lnTo>
                  <a:pt x="82961" y="342432"/>
                </a:lnTo>
                <a:lnTo>
                  <a:pt x="40261" y="351499"/>
                </a:lnTo>
                <a:lnTo>
                  <a:pt x="19150" y="314860"/>
                </a:lnTo>
                <a:lnTo>
                  <a:pt x="48092" y="282612"/>
                </a:lnTo>
                <a:lnTo>
                  <a:pt x="40482" y="258049"/>
                </a:lnTo>
                <a:lnTo>
                  <a:pt x="40379" y="257020"/>
                </a:lnTo>
                <a:lnTo>
                  <a:pt x="0" y="243846"/>
                </a:lnTo>
                <a:lnTo>
                  <a:pt x="0" y="201538"/>
                </a:lnTo>
                <a:lnTo>
                  <a:pt x="39887" y="188525"/>
                </a:lnTo>
                <a:lnTo>
                  <a:pt x="40482" y="182606"/>
                </a:lnTo>
                <a:lnTo>
                  <a:pt x="47394" y="160296"/>
                </a:lnTo>
                <a:lnTo>
                  <a:pt x="18623" y="128239"/>
                </a:lnTo>
                <a:lnTo>
                  <a:pt x="39734" y="91599"/>
                </a:lnTo>
                <a:lnTo>
                  <a:pt x="81170" y="100398"/>
                </a:lnTo>
                <a:lnTo>
                  <a:pt x="91397" y="87979"/>
                </a:lnTo>
                <a:lnTo>
                  <a:pt x="99872" y="80971"/>
                </a:lnTo>
                <a:lnTo>
                  <a:pt x="91018" y="39103"/>
                </a:lnTo>
                <a:lnTo>
                  <a:pt x="127582" y="17949"/>
                </a:lnTo>
                <a:lnTo>
                  <a:pt x="158213" y="45551"/>
                </a:lnTo>
                <a:lnTo>
                  <a:pt x="185832" y="36960"/>
                </a:lnTo>
                <a:lnTo>
                  <a:pt x="187270" y="36815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sz="1867"/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33471" y="225631"/>
            <a:ext cx="7944825" cy="4001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235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/>
        </p:nvSpPr>
        <p:spPr>
          <a:xfrm>
            <a:off x="558140" y="2101932"/>
            <a:ext cx="3151712" cy="2457005"/>
          </a:xfrm>
          <a:custGeom>
            <a:avLst/>
            <a:gdLst>
              <a:gd name="connsiteX0" fmla="*/ 0 w 2913017"/>
              <a:gd name="connsiteY0" fmla="*/ 1084217 h 2325188"/>
              <a:gd name="connsiteX1" fmla="*/ 1227909 w 2913017"/>
              <a:gd name="connsiteY1" fmla="*/ 39188 h 2325188"/>
              <a:gd name="connsiteX2" fmla="*/ 2913017 w 2913017"/>
              <a:gd name="connsiteY2" fmla="*/ 0 h 2325188"/>
              <a:gd name="connsiteX3" fmla="*/ 1619795 w 2913017"/>
              <a:gd name="connsiteY3" fmla="*/ 1149531 h 2325188"/>
              <a:gd name="connsiteX4" fmla="*/ 2782389 w 2913017"/>
              <a:gd name="connsiteY4" fmla="*/ 2272937 h 2325188"/>
              <a:gd name="connsiteX5" fmla="*/ 1280160 w 2913017"/>
              <a:gd name="connsiteY5" fmla="*/ 2325188 h 2325188"/>
              <a:gd name="connsiteX6" fmla="*/ 13063 w 2913017"/>
              <a:gd name="connsiteY6" fmla="*/ 1149531 h 2325188"/>
              <a:gd name="connsiteX7" fmla="*/ 0 w 2913017"/>
              <a:gd name="connsiteY7" fmla="*/ 1084217 h 2325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3017" h="2325188">
                <a:moveTo>
                  <a:pt x="0" y="1084217"/>
                </a:moveTo>
                <a:lnTo>
                  <a:pt x="1227909" y="39188"/>
                </a:lnTo>
                <a:lnTo>
                  <a:pt x="2913017" y="0"/>
                </a:lnTo>
                <a:lnTo>
                  <a:pt x="1619795" y="1149531"/>
                </a:lnTo>
                <a:lnTo>
                  <a:pt x="2782389" y="2272937"/>
                </a:lnTo>
                <a:lnTo>
                  <a:pt x="1280160" y="2325188"/>
                </a:lnTo>
                <a:lnTo>
                  <a:pt x="13063" y="1149531"/>
                </a:lnTo>
                <a:lnTo>
                  <a:pt x="0" y="108421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3"/>
          </p:cNvCxnSpPr>
          <p:nvPr/>
        </p:nvCxnSpPr>
        <p:spPr>
          <a:xfrm>
            <a:off x="2310663" y="3316631"/>
            <a:ext cx="7852240" cy="1058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10162903" y="2730137"/>
            <a:ext cx="1881051" cy="1371600"/>
          </a:xfrm>
          <a:custGeom>
            <a:avLst/>
            <a:gdLst>
              <a:gd name="connsiteX0" fmla="*/ 0 w 1881051"/>
              <a:gd name="connsiteY0" fmla="*/ 705394 h 1371600"/>
              <a:gd name="connsiteX1" fmla="*/ 836023 w 1881051"/>
              <a:gd name="connsiteY1" fmla="*/ 0 h 1371600"/>
              <a:gd name="connsiteX2" fmla="*/ 1881051 w 1881051"/>
              <a:gd name="connsiteY2" fmla="*/ 13063 h 1371600"/>
              <a:gd name="connsiteX3" fmla="*/ 1214846 w 1881051"/>
              <a:gd name="connsiteY3" fmla="*/ 731520 h 1371600"/>
              <a:gd name="connsiteX4" fmla="*/ 1854926 w 1881051"/>
              <a:gd name="connsiteY4" fmla="*/ 1371600 h 1371600"/>
              <a:gd name="connsiteX5" fmla="*/ 849086 w 1881051"/>
              <a:gd name="connsiteY5" fmla="*/ 1371600 h 1371600"/>
              <a:gd name="connsiteX6" fmla="*/ 0 w 1881051"/>
              <a:gd name="connsiteY6" fmla="*/ 705394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051" h="1371600">
                <a:moveTo>
                  <a:pt x="0" y="705394"/>
                </a:moveTo>
                <a:lnTo>
                  <a:pt x="836023" y="0"/>
                </a:lnTo>
                <a:lnTo>
                  <a:pt x="1881051" y="13063"/>
                </a:lnTo>
                <a:lnTo>
                  <a:pt x="1214846" y="731520"/>
                </a:lnTo>
                <a:lnTo>
                  <a:pt x="1854926" y="1371600"/>
                </a:lnTo>
                <a:lnTo>
                  <a:pt x="849086" y="1371600"/>
                </a:lnTo>
                <a:lnTo>
                  <a:pt x="0" y="70539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иагональная полоса 9"/>
          <p:cNvSpPr/>
          <p:nvPr/>
        </p:nvSpPr>
        <p:spPr>
          <a:xfrm>
            <a:off x="4545874" y="1436915"/>
            <a:ext cx="2181498" cy="198555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Диагональная полоса 10"/>
          <p:cNvSpPr/>
          <p:nvPr/>
        </p:nvSpPr>
        <p:spPr>
          <a:xfrm>
            <a:off x="6551024" y="1425039"/>
            <a:ext cx="2181498" cy="198555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Диагональная полоса 11"/>
          <p:cNvSpPr/>
          <p:nvPr/>
        </p:nvSpPr>
        <p:spPr>
          <a:xfrm>
            <a:off x="8817428" y="1436915"/>
            <a:ext cx="2181498" cy="198555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Диагональная полоса 12"/>
          <p:cNvSpPr/>
          <p:nvPr/>
        </p:nvSpPr>
        <p:spPr>
          <a:xfrm rot="16200000">
            <a:off x="4447902" y="3481252"/>
            <a:ext cx="2181498" cy="198555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Диагональная полоса 13"/>
          <p:cNvSpPr/>
          <p:nvPr/>
        </p:nvSpPr>
        <p:spPr>
          <a:xfrm rot="16200000">
            <a:off x="6453052" y="3533503"/>
            <a:ext cx="2181498" cy="198555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Диагональная полоса 14"/>
          <p:cNvSpPr/>
          <p:nvPr/>
        </p:nvSpPr>
        <p:spPr>
          <a:xfrm rot="16200000">
            <a:off x="8719456" y="3566160"/>
            <a:ext cx="2181498" cy="198555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1023" y="3056110"/>
            <a:ext cx="2090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Проблема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331536" y="3187927"/>
            <a:ext cx="126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Вывод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9057049">
            <a:off x="4507459" y="1595960"/>
            <a:ext cx="2508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Причина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9057049">
            <a:off x="6646980" y="1484920"/>
            <a:ext cx="2508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Причина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9057049">
            <a:off x="8741603" y="1561749"/>
            <a:ext cx="2508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Причина</a:t>
            </a:r>
          </a:p>
        </p:txBody>
      </p:sp>
      <p:sp>
        <p:nvSpPr>
          <p:cNvPr id="29" name="TextBox 28"/>
          <p:cNvSpPr txBox="1"/>
          <p:nvPr/>
        </p:nvSpPr>
        <p:spPr>
          <a:xfrm rot="2848858">
            <a:off x="4507458" y="4991117"/>
            <a:ext cx="2508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Факт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2848858">
            <a:off x="6474715" y="4991117"/>
            <a:ext cx="2508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Факт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2848858">
            <a:off x="8873064" y="5164127"/>
            <a:ext cx="2508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Факт</a:t>
            </a:r>
            <a:endParaRPr lang="ru-RU" sz="2400" dirty="0">
              <a:solidFill>
                <a:schemeClr val="bg1"/>
              </a:solidFill>
            </a:endParaRPr>
          </a:p>
        </p:txBody>
      </p:sp>
      <p:grpSp>
        <p:nvGrpSpPr>
          <p:cNvPr id="21" name="组合 6">
            <a:extLst>
              <a:ext uri="{FF2B5EF4-FFF2-40B4-BE49-F238E27FC236}">
                <a16:creationId xmlns:a16="http://schemas.microsoft.com/office/drawing/2014/main" id="{0E17B30E-753A-4E93-AA09-371060C92DF5}"/>
              </a:ext>
            </a:extLst>
          </p:cNvPr>
          <p:cNvGrpSpPr/>
          <p:nvPr/>
        </p:nvGrpSpPr>
        <p:grpSpPr>
          <a:xfrm>
            <a:off x="10418027" y="0"/>
            <a:ext cx="1773973" cy="1433332"/>
            <a:chOff x="6065838" y="548592"/>
            <a:chExt cx="4799011" cy="5075921"/>
          </a:xfrm>
        </p:grpSpPr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328E141-5FC3-46A1-ACB9-2C991889D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3476625"/>
              <a:ext cx="1692275" cy="2147888"/>
            </a:xfrm>
            <a:custGeom>
              <a:avLst/>
              <a:gdLst>
                <a:gd name="T0" fmla="*/ 380 w 560"/>
                <a:gd name="T1" fmla="*/ 628 h 711"/>
                <a:gd name="T2" fmla="*/ 337 w 560"/>
                <a:gd name="T3" fmla="*/ 560 h 711"/>
                <a:gd name="T4" fmla="*/ 560 w 560"/>
                <a:gd name="T5" fmla="*/ 560 h 711"/>
                <a:gd name="T6" fmla="*/ 560 w 560"/>
                <a:gd name="T7" fmla="*/ 330 h 711"/>
                <a:gd name="T8" fmla="*/ 488 w 560"/>
                <a:gd name="T9" fmla="*/ 380 h 711"/>
                <a:gd name="T10" fmla="*/ 405 w 560"/>
                <a:gd name="T11" fmla="*/ 280 h 711"/>
                <a:gd name="T12" fmla="*/ 488 w 560"/>
                <a:gd name="T13" fmla="*/ 179 h 711"/>
                <a:gd name="T14" fmla="*/ 560 w 560"/>
                <a:gd name="T15" fmla="*/ 229 h 711"/>
                <a:gd name="T16" fmla="*/ 560 w 560"/>
                <a:gd name="T17" fmla="*/ 0 h 711"/>
                <a:gd name="T18" fmla="*/ 337 w 560"/>
                <a:gd name="T19" fmla="*/ 0 h 711"/>
                <a:gd name="T20" fmla="*/ 380 w 560"/>
                <a:gd name="T21" fmla="*/ 68 h 711"/>
                <a:gd name="T22" fmla="*/ 280 w 560"/>
                <a:gd name="T23" fmla="*/ 151 h 711"/>
                <a:gd name="T24" fmla="*/ 180 w 560"/>
                <a:gd name="T25" fmla="*/ 68 h 711"/>
                <a:gd name="T26" fmla="*/ 223 w 560"/>
                <a:gd name="T27" fmla="*/ 0 h 711"/>
                <a:gd name="T28" fmla="*/ 0 w 560"/>
                <a:gd name="T29" fmla="*/ 0 h 711"/>
                <a:gd name="T30" fmla="*/ 0 w 560"/>
                <a:gd name="T31" fmla="*/ 560 h 711"/>
                <a:gd name="T32" fmla="*/ 223 w 560"/>
                <a:gd name="T33" fmla="*/ 560 h 711"/>
                <a:gd name="T34" fmla="*/ 180 w 560"/>
                <a:gd name="T35" fmla="*/ 628 h 711"/>
                <a:gd name="T36" fmla="*/ 280 w 560"/>
                <a:gd name="T37" fmla="*/ 711 h 711"/>
                <a:gd name="T38" fmla="*/ 380 w 560"/>
                <a:gd name="T39" fmla="*/ 628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1">
                  <a:moveTo>
                    <a:pt x="380" y="628"/>
                  </a:moveTo>
                  <a:cubicBezTo>
                    <a:pt x="380" y="600"/>
                    <a:pt x="363" y="575"/>
                    <a:pt x="337" y="560"/>
                  </a:cubicBezTo>
                  <a:cubicBezTo>
                    <a:pt x="560" y="560"/>
                    <a:pt x="560" y="560"/>
                    <a:pt x="560" y="560"/>
                  </a:cubicBezTo>
                  <a:cubicBezTo>
                    <a:pt x="560" y="330"/>
                    <a:pt x="560" y="330"/>
                    <a:pt x="560" y="330"/>
                  </a:cubicBezTo>
                  <a:cubicBezTo>
                    <a:pt x="545" y="360"/>
                    <a:pt x="519" y="380"/>
                    <a:pt x="488" y="380"/>
                  </a:cubicBezTo>
                  <a:cubicBezTo>
                    <a:pt x="442" y="380"/>
                    <a:pt x="405" y="335"/>
                    <a:pt x="405" y="280"/>
                  </a:cubicBezTo>
                  <a:cubicBezTo>
                    <a:pt x="405" y="224"/>
                    <a:pt x="442" y="179"/>
                    <a:pt x="488" y="179"/>
                  </a:cubicBezTo>
                  <a:cubicBezTo>
                    <a:pt x="519" y="179"/>
                    <a:pt x="545" y="199"/>
                    <a:pt x="560" y="229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63" y="15"/>
                    <a:pt x="380" y="40"/>
                    <a:pt x="380" y="68"/>
                  </a:cubicBezTo>
                  <a:cubicBezTo>
                    <a:pt x="380" y="114"/>
                    <a:pt x="335" y="151"/>
                    <a:pt x="280" y="151"/>
                  </a:cubicBezTo>
                  <a:cubicBezTo>
                    <a:pt x="225" y="151"/>
                    <a:pt x="180" y="114"/>
                    <a:pt x="180" y="68"/>
                  </a:cubicBezTo>
                  <a:cubicBezTo>
                    <a:pt x="180" y="40"/>
                    <a:pt x="197" y="15"/>
                    <a:pt x="2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223" y="560"/>
                    <a:pt x="223" y="560"/>
                    <a:pt x="223" y="560"/>
                  </a:cubicBezTo>
                  <a:cubicBezTo>
                    <a:pt x="197" y="575"/>
                    <a:pt x="180" y="600"/>
                    <a:pt x="180" y="628"/>
                  </a:cubicBezTo>
                  <a:cubicBezTo>
                    <a:pt x="180" y="674"/>
                    <a:pt x="225" y="711"/>
                    <a:pt x="280" y="711"/>
                  </a:cubicBezTo>
                  <a:cubicBezTo>
                    <a:pt x="335" y="711"/>
                    <a:pt x="380" y="674"/>
                    <a:pt x="380" y="628"/>
                  </a:cubicBezTo>
                  <a:close/>
                </a:path>
              </a:pathLst>
            </a:custGeom>
            <a:solidFill>
              <a:srgbClr val="F7A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2381A113-B3A7-4270-A3B0-A7AE8AAFF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548592"/>
              <a:ext cx="2632074" cy="2274888"/>
            </a:xfrm>
            <a:custGeom>
              <a:avLst/>
              <a:gdLst>
                <a:gd name="T0" fmla="*/ 482 w 870"/>
                <a:gd name="T1" fmla="*/ 678 h 753"/>
                <a:gd name="T2" fmla="*/ 449 w 870"/>
                <a:gd name="T3" fmla="*/ 603 h 753"/>
                <a:gd name="T4" fmla="*/ 670 w 870"/>
                <a:gd name="T5" fmla="*/ 637 h 753"/>
                <a:gd name="T6" fmla="*/ 703 w 870"/>
                <a:gd name="T7" fmla="*/ 416 h 753"/>
                <a:gd name="T8" fmla="*/ 765 w 870"/>
                <a:gd name="T9" fmla="*/ 469 h 753"/>
                <a:gd name="T10" fmla="*/ 862 w 870"/>
                <a:gd name="T11" fmla="*/ 382 h 753"/>
                <a:gd name="T12" fmla="*/ 794 w 870"/>
                <a:gd name="T13" fmla="*/ 271 h 753"/>
                <a:gd name="T14" fmla="*/ 720 w 870"/>
                <a:gd name="T15" fmla="*/ 304 h 753"/>
                <a:gd name="T16" fmla="*/ 753 w 870"/>
                <a:gd name="T17" fmla="*/ 83 h 753"/>
                <a:gd name="T18" fmla="*/ 200 w 870"/>
                <a:gd name="T19" fmla="*/ 0 h 753"/>
                <a:gd name="T20" fmla="*/ 166 w 870"/>
                <a:gd name="T21" fmla="*/ 220 h 753"/>
                <a:gd name="T22" fmla="*/ 105 w 870"/>
                <a:gd name="T23" fmla="*/ 167 h 753"/>
                <a:gd name="T24" fmla="*/ 8 w 870"/>
                <a:gd name="T25" fmla="*/ 254 h 753"/>
                <a:gd name="T26" fmla="*/ 75 w 870"/>
                <a:gd name="T27" fmla="*/ 366 h 753"/>
                <a:gd name="T28" fmla="*/ 150 w 870"/>
                <a:gd name="T29" fmla="*/ 333 h 753"/>
                <a:gd name="T30" fmla="*/ 116 w 870"/>
                <a:gd name="T31" fmla="*/ 553 h 753"/>
                <a:gd name="T32" fmla="*/ 337 w 870"/>
                <a:gd name="T33" fmla="*/ 587 h 753"/>
                <a:gd name="T34" fmla="*/ 284 w 870"/>
                <a:gd name="T35" fmla="*/ 648 h 753"/>
                <a:gd name="T36" fmla="*/ 371 w 870"/>
                <a:gd name="T37" fmla="*/ 745 h 753"/>
                <a:gd name="T38" fmla="*/ 482 w 870"/>
                <a:gd name="T39" fmla="*/ 67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0" h="753">
                  <a:moveTo>
                    <a:pt x="482" y="678"/>
                  </a:moveTo>
                  <a:cubicBezTo>
                    <a:pt x="486" y="650"/>
                    <a:pt x="473" y="622"/>
                    <a:pt x="449" y="603"/>
                  </a:cubicBezTo>
                  <a:cubicBezTo>
                    <a:pt x="670" y="637"/>
                    <a:pt x="670" y="637"/>
                    <a:pt x="670" y="637"/>
                  </a:cubicBezTo>
                  <a:cubicBezTo>
                    <a:pt x="703" y="416"/>
                    <a:pt x="703" y="416"/>
                    <a:pt x="703" y="416"/>
                  </a:cubicBezTo>
                  <a:cubicBezTo>
                    <a:pt x="714" y="444"/>
                    <a:pt x="736" y="465"/>
                    <a:pt x="765" y="469"/>
                  </a:cubicBezTo>
                  <a:cubicBezTo>
                    <a:pt x="810" y="476"/>
                    <a:pt x="853" y="437"/>
                    <a:pt x="862" y="382"/>
                  </a:cubicBezTo>
                  <a:cubicBezTo>
                    <a:pt x="870" y="327"/>
                    <a:pt x="840" y="278"/>
                    <a:pt x="794" y="271"/>
                  </a:cubicBezTo>
                  <a:cubicBezTo>
                    <a:pt x="766" y="267"/>
                    <a:pt x="739" y="280"/>
                    <a:pt x="720" y="304"/>
                  </a:cubicBezTo>
                  <a:cubicBezTo>
                    <a:pt x="753" y="83"/>
                    <a:pt x="753" y="83"/>
                    <a:pt x="753" y="83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66" y="220"/>
                    <a:pt x="166" y="220"/>
                    <a:pt x="166" y="220"/>
                  </a:cubicBezTo>
                  <a:cubicBezTo>
                    <a:pt x="155" y="192"/>
                    <a:pt x="133" y="171"/>
                    <a:pt x="105" y="167"/>
                  </a:cubicBezTo>
                  <a:cubicBezTo>
                    <a:pt x="60" y="160"/>
                    <a:pt x="16" y="199"/>
                    <a:pt x="8" y="254"/>
                  </a:cubicBezTo>
                  <a:cubicBezTo>
                    <a:pt x="0" y="309"/>
                    <a:pt x="30" y="359"/>
                    <a:pt x="75" y="366"/>
                  </a:cubicBezTo>
                  <a:cubicBezTo>
                    <a:pt x="103" y="370"/>
                    <a:pt x="131" y="356"/>
                    <a:pt x="150" y="333"/>
                  </a:cubicBezTo>
                  <a:cubicBezTo>
                    <a:pt x="116" y="553"/>
                    <a:pt x="116" y="553"/>
                    <a:pt x="116" y="553"/>
                  </a:cubicBezTo>
                  <a:cubicBezTo>
                    <a:pt x="337" y="587"/>
                    <a:pt x="337" y="587"/>
                    <a:pt x="337" y="587"/>
                  </a:cubicBezTo>
                  <a:cubicBezTo>
                    <a:pt x="309" y="598"/>
                    <a:pt x="288" y="620"/>
                    <a:pt x="284" y="648"/>
                  </a:cubicBezTo>
                  <a:cubicBezTo>
                    <a:pt x="277" y="693"/>
                    <a:pt x="316" y="737"/>
                    <a:pt x="371" y="745"/>
                  </a:cubicBezTo>
                  <a:cubicBezTo>
                    <a:pt x="426" y="753"/>
                    <a:pt x="475" y="723"/>
                    <a:pt x="482" y="678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7D16AD7F-344F-475B-B024-5696EE909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913" y="1323975"/>
              <a:ext cx="1693862" cy="2152650"/>
            </a:xfrm>
            <a:custGeom>
              <a:avLst/>
              <a:gdLst>
                <a:gd name="T0" fmla="*/ 491 w 560"/>
                <a:gd name="T1" fmla="*/ 532 h 712"/>
                <a:gd name="T2" fmla="*/ 408 w 560"/>
                <a:gd name="T3" fmla="*/ 432 h 712"/>
                <a:gd name="T4" fmla="*/ 491 w 560"/>
                <a:gd name="T5" fmla="*/ 331 h 712"/>
                <a:gd name="T6" fmla="*/ 560 w 560"/>
                <a:gd name="T7" fmla="*/ 375 h 712"/>
                <a:gd name="T8" fmla="*/ 560 w 560"/>
                <a:gd name="T9" fmla="*/ 152 h 712"/>
                <a:gd name="T10" fmla="*/ 335 w 560"/>
                <a:gd name="T11" fmla="*/ 152 h 712"/>
                <a:gd name="T12" fmla="*/ 379 w 560"/>
                <a:gd name="T13" fmla="*/ 83 h 712"/>
                <a:gd name="T14" fmla="*/ 278 w 560"/>
                <a:gd name="T15" fmla="*/ 0 h 712"/>
                <a:gd name="T16" fmla="*/ 178 w 560"/>
                <a:gd name="T17" fmla="*/ 83 h 712"/>
                <a:gd name="T18" fmla="*/ 222 w 560"/>
                <a:gd name="T19" fmla="*/ 152 h 712"/>
                <a:gd name="T20" fmla="*/ 0 w 560"/>
                <a:gd name="T21" fmla="*/ 152 h 712"/>
                <a:gd name="T22" fmla="*/ 0 w 560"/>
                <a:gd name="T23" fmla="*/ 381 h 712"/>
                <a:gd name="T24" fmla="*/ 71 w 560"/>
                <a:gd name="T25" fmla="*/ 331 h 712"/>
                <a:gd name="T26" fmla="*/ 155 w 560"/>
                <a:gd name="T27" fmla="*/ 432 h 712"/>
                <a:gd name="T28" fmla="*/ 71 w 560"/>
                <a:gd name="T29" fmla="*/ 532 h 712"/>
                <a:gd name="T30" fmla="*/ 0 w 560"/>
                <a:gd name="T31" fmla="*/ 483 h 712"/>
                <a:gd name="T32" fmla="*/ 0 w 560"/>
                <a:gd name="T33" fmla="*/ 712 h 712"/>
                <a:gd name="T34" fmla="*/ 560 w 560"/>
                <a:gd name="T35" fmla="*/ 712 h 712"/>
                <a:gd name="T36" fmla="*/ 560 w 560"/>
                <a:gd name="T37" fmla="*/ 489 h 712"/>
                <a:gd name="T38" fmla="*/ 491 w 560"/>
                <a:gd name="T39" fmla="*/ 532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2">
                  <a:moveTo>
                    <a:pt x="491" y="532"/>
                  </a:moveTo>
                  <a:cubicBezTo>
                    <a:pt x="446" y="532"/>
                    <a:pt x="408" y="487"/>
                    <a:pt x="408" y="432"/>
                  </a:cubicBezTo>
                  <a:cubicBezTo>
                    <a:pt x="408" y="376"/>
                    <a:pt x="446" y="331"/>
                    <a:pt x="491" y="331"/>
                  </a:cubicBezTo>
                  <a:cubicBezTo>
                    <a:pt x="520" y="331"/>
                    <a:pt x="545" y="349"/>
                    <a:pt x="560" y="375"/>
                  </a:cubicBezTo>
                  <a:cubicBezTo>
                    <a:pt x="560" y="152"/>
                    <a:pt x="560" y="152"/>
                    <a:pt x="560" y="152"/>
                  </a:cubicBezTo>
                  <a:cubicBezTo>
                    <a:pt x="335" y="152"/>
                    <a:pt x="335" y="152"/>
                    <a:pt x="335" y="152"/>
                  </a:cubicBezTo>
                  <a:cubicBezTo>
                    <a:pt x="361" y="137"/>
                    <a:pt x="379" y="112"/>
                    <a:pt x="379" y="83"/>
                  </a:cubicBezTo>
                  <a:cubicBezTo>
                    <a:pt x="379" y="37"/>
                    <a:pt x="334" y="0"/>
                    <a:pt x="278" y="0"/>
                  </a:cubicBezTo>
                  <a:cubicBezTo>
                    <a:pt x="223" y="0"/>
                    <a:pt x="178" y="37"/>
                    <a:pt x="178" y="83"/>
                  </a:cubicBezTo>
                  <a:cubicBezTo>
                    <a:pt x="178" y="112"/>
                    <a:pt x="195" y="137"/>
                    <a:pt x="222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14" y="351"/>
                    <a:pt x="41" y="331"/>
                    <a:pt x="71" y="331"/>
                  </a:cubicBezTo>
                  <a:cubicBezTo>
                    <a:pt x="117" y="331"/>
                    <a:pt x="155" y="376"/>
                    <a:pt x="155" y="432"/>
                  </a:cubicBezTo>
                  <a:cubicBezTo>
                    <a:pt x="155" y="487"/>
                    <a:pt x="117" y="532"/>
                    <a:pt x="71" y="532"/>
                  </a:cubicBezTo>
                  <a:cubicBezTo>
                    <a:pt x="41" y="532"/>
                    <a:pt x="14" y="512"/>
                    <a:pt x="0" y="483"/>
                  </a:cubicBezTo>
                  <a:cubicBezTo>
                    <a:pt x="0" y="712"/>
                    <a:pt x="0" y="712"/>
                    <a:pt x="0" y="712"/>
                  </a:cubicBezTo>
                  <a:cubicBezTo>
                    <a:pt x="560" y="712"/>
                    <a:pt x="560" y="712"/>
                    <a:pt x="560" y="712"/>
                  </a:cubicBezTo>
                  <a:cubicBezTo>
                    <a:pt x="560" y="489"/>
                    <a:pt x="560" y="489"/>
                    <a:pt x="560" y="489"/>
                  </a:cubicBezTo>
                  <a:cubicBezTo>
                    <a:pt x="545" y="515"/>
                    <a:pt x="520" y="532"/>
                    <a:pt x="491" y="532"/>
                  </a:cubicBezTo>
                  <a:close/>
                </a:path>
              </a:pathLst>
            </a:custGeom>
            <a:solidFill>
              <a:srgbClr val="FF4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CABEC773-F8F8-4A87-AF1E-FED334EDE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5838" y="3016250"/>
              <a:ext cx="2622550" cy="2151063"/>
            </a:xfrm>
            <a:custGeom>
              <a:avLst/>
              <a:gdLst>
                <a:gd name="T0" fmla="*/ 536 w 867"/>
                <a:gd name="T1" fmla="*/ 640 h 712"/>
                <a:gd name="T2" fmla="*/ 487 w 867"/>
                <a:gd name="T3" fmla="*/ 712 h 712"/>
                <a:gd name="T4" fmla="*/ 716 w 867"/>
                <a:gd name="T5" fmla="*/ 712 h 712"/>
                <a:gd name="T6" fmla="*/ 716 w 867"/>
                <a:gd name="T7" fmla="*/ 488 h 712"/>
                <a:gd name="T8" fmla="*/ 784 w 867"/>
                <a:gd name="T9" fmla="*/ 532 h 712"/>
                <a:gd name="T10" fmla="*/ 867 w 867"/>
                <a:gd name="T11" fmla="*/ 432 h 712"/>
                <a:gd name="T12" fmla="*/ 784 w 867"/>
                <a:gd name="T13" fmla="*/ 331 h 712"/>
                <a:gd name="T14" fmla="*/ 716 w 867"/>
                <a:gd name="T15" fmla="*/ 375 h 712"/>
                <a:gd name="T16" fmla="*/ 716 w 867"/>
                <a:gd name="T17" fmla="*/ 152 h 712"/>
                <a:gd name="T18" fmla="*/ 493 w 867"/>
                <a:gd name="T19" fmla="*/ 152 h 712"/>
                <a:gd name="T20" fmla="*/ 536 w 867"/>
                <a:gd name="T21" fmla="*/ 83 h 712"/>
                <a:gd name="T22" fmla="*/ 436 w 867"/>
                <a:gd name="T23" fmla="*/ 0 h 712"/>
                <a:gd name="T24" fmla="*/ 336 w 867"/>
                <a:gd name="T25" fmla="*/ 83 h 712"/>
                <a:gd name="T26" fmla="*/ 379 w 867"/>
                <a:gd name="T27" fmla="*/ 152 h 712"/>
                <a:gd name="T28" fmla="*/ 156 w 867"/>
                <a:gd name="T29" fmla="*/ 152 h 712"/>
                <a:gd name="T30" fmla="*/ 156 w 867"/>
                <a:gd name="T31" fmla="*/ 384 h 712"/>
                <a:gd name="T32" fmla="*/ 83 w 867"/>
                <a:gd name="T33" fmla="*/ 331 h 712"/>
                <a:gd name="T34" fmla="*/ 0 w 867"/>
                <a:gd name="T35" fmla="*/ 432 h 712"/>
                <a:gd name="T36" fmla="*/ 83 w 867"/>
                <a:gd name="T37" fmla="*/ 532 h 712"/>
                <a:gd name="T38" fmla="*/ 156 w 867"/>
                <a:gd name="T39" fmla="*/ 479 h 712"/>
                <a:gd name="T40" fmla="*/ 156 w 867"/>
                <a:gd name="T41" fmla="*/ 712 h 712"/>
                <a:gd name="T42" fmla="*/ 385 w 867"/>
                <a:gd name="T43" fmla="*/ 712 h 712"/>
                <a:gd name="T44" fmla="*/ 336 w 867"/>
                <a:gd name="T45" fmla="*/ 640 h 712"/>
                <a:gd name="T46" fmla="*/ 436 w 867"/>
                <a:gd name="T47" fmla="*/ 557 h 712"/>
                <a:gd name="T48" fmla="*/ 536 w 867"/>
                <a:gd name="T49" fmla="*/ 64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67" h="712">
                  <a:moveTo>
                    <a:pt x="536" y="640"/>
                  </a:moveTo>
                  <a:cubicBezTo>
                    <a:pt x="536" y="671"/>
                    <a:pt x="516" y="697"/>
                    <a:pt x="487" y="712"/>
                  </a:cubicBezTo>
                  <a:cubicBezTo>
                    <a:pt x="716" y="712"/>
                    <a:pt x="716" y="712"/>
                    <a:pt x="716" y="712"/>
                  </a:cubicBezTo>
                  <a:cubicBezTo>
                    <a:pt x="716" y="488"/>
                    <a:pt x="716" y="488"/>
                    <a:pt x="716" y="488"/>
                  </a:cubicBezTo>
                  <a:cubicBezTo>
                    <a:pt x="731" y="515"/>
                    <a:pt x="756" y="532"/>
                    <a:pt x="784" y="532"/>
                  </a:cubicBezTo>
                  <a:cubicBezTo>
                    <a:pt x="830" y="532"/>
                    <a:pt x="867" y="487"/>
                    <a:pt x="867" y="432"/>
                  </a:cubicBezTo>
                  <a:cubicBezTo>
                    <a:pt x="867" y="376"/>
                    <a:pt x="830" y="331"/>
                    <a:pt x="784" y="331"/>
                  </a:cubicBezTo>
                  <a:cubicBezTo>
                    <a:pt x="756" y="331"/>
                    <a:pt x="731" y="349"/>
                    <a:pt x="716" y="375"/>
                  </a:cubicBezTo>
                  <a:cubicBezTo>
                    <a:pt x="716" y="152"/>
                    <a:pt x="716" y="152"/>
                    <a:pt x="716" y="152"/>
                  </a:cubicBezTo>
                  <a:cubicBezTo>
                    <a:pt x="493" y="152"/>
                    <a:pt x="493" y="152"/>
                    <a:pt x="493" y="152"/>
                  </a:cubicBezTo>
                  <a:cubicBezTo>
                    <a:pt x="519" y="137"/>
                    <a:pt x="536" y="112"/>
                    <a:pt x="536" y="83"/>
                  </a:cubicBezTo>
                  <a:cubicBezTo>
                    <a:pt x="536" y="37"/>
                    <a:pt x="491" y="0"/>
                    <a:pt x="436" y="0"/>
                  </a:cubicBezTo>
                  <a:cubicBezTo>
                    <a:pt x="381" y="0"/>
                    <a:pt x="336" y="37"/>
                    <a:pt x="336" y="83"/>
                  </a:cubicBezTo>
                  <a:cubicBezTo>
                    <a:pt x="336" y="112"/>
                    <a:pt x="353" y="137"/>
                    <a:pt x="379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384"/>
                    <a:pt x="156" y="384"/>
                    <a:pt x="156" y="384"/>
                  </a:cubicBezTo>
                  <a:cubicBezTo>
                    <a:pt x="142" y="353"/>
                    <a:pt x="114" y="331"/>
                    <a:pt x="83" y="331"/>
                  </a:cubicBezTo>
                  <a:cubicBezTo>
                    <a:pt x="37" y="331"/>
                    <a:pt x="0" y="376"/>
                    <a:pt x="0" y="432"/>
                  </a:cubicBezTo>
                  <a:cubicBezTo>
                    <a:pt x="0" y="487"/>
                    <a:pt x="37" y="532"/>
                    <a:pt x="83" y="532"/>
                  </a:cubicBezTo>
                  <a:cubicBezTo>
                    <a:pt x="114" y="532"/>
                    <a:pt x="142" y="511"/>
                    <a:pt x="156" y="479"/>
                  </a:cubicBezTo>
                  <a:cubicBezTo>
                    <a:pt x="156" y="712"/>
                    <a:pt x="156" y="712"/>
                    <a:pt x="156" y="712"/>
                  </a:cubicBezTo>
                  <a:cubicBezTo>
                    <a:pt x="385" y="712"/>
                    <a:pt x="385" y="712"/>
                    <a:pt x="385" y="712"/>
                  </a:cubicBezTo>
                  <a:cubicBezTo>
                    <a:pt x="355" y="697"/>
                    <a:pt x="336" y="671"/>
                    <a:pt x="336" y="640"/>
                  </a:cubicBezTo>
                  <a:cubicBezTo>
                    <a:pt x="336" y="594"/>
                    <a:pt x="381" y="557"/>
                    <a:pt x="436" y="557"/>
                  </a:cubicBezTo>
                  <a:cubicBezTo>
                    <a:pt x="491" y="557"/>
                    <a:pt x="536" y="594"/>
                    <a:pt x="536" y="640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83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/>
        </p:nvSpPr>
        <p:spPr>
          <a:xfrm>
            <a:off x="0" y="1888177"/>
            <a:ext cx="3657600" cy="2682636"/>
          </a:xfrm>
          <a:custGeom>
            <a:avLst/>
            <a:gdLst>
              <a:gd name="connsiteX0" fmla="*/ 0 w 2913017"/>
              <a:gd name="connsiteY0" fmla="*/ 1084217 h 2325188"/>
              <a:gd name="connsiteX1" fmla="*/ 1227909 w 2913017"/>
              <a:gd name="connsiteY1" fmla="*/ 39188 h 2325188"/>
              <a:gd name="connsiteX2" fmla="*/ 2913017 w 2913017"/>
              <a:gd name="connsiteY2" fmla="*/ 0 h 2325188"/>
              <a:gd name="connsiteX3" fmla="*/ 1619795 w 2913017"/>
              <a:gd name="connsiteY3" fmla="*/ 1149531 h 2325188"/>
              <a:gd name="connsiteX4" fmla="*/ 2782389 w 2913017"/>
              <a:gd name="connsiteY4" fmla="*/ 2272937 h 2325188"/>
              <a:gd name="connsiteX5" fmla="*/ 1280160 w 2913017"/>
              <a:gd name="connsiteY5" fmla="*/ 2325188 h 2325188"/>
              <a:gd name="connsiteX6" fmla="*/ 13063 w 2913017"/>
              <a:gd name="connsiteY6" fmla="*/ 1149531 h 2325188"/>
              <a:gd name="connsiteX7" fmla="*/ 0 w 2913017"/>
              <a:gd name="connsiteY7" fmla="*/ 1084217 h 2325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3017" h="2325188">
                <a:moveTo>
                  <a:pt x="0" y="1084217"/>
                </a:moveTo>
                <a:lnTo>
                  <a:pt x="1227909" y="39188"/>
                </a:lnTo>
                <a:lnTo>
                  <a:pt x="2913017" y="0"/>
                </a:lnTo>
                <a:lnTo>
                  <a:pt x="1619795" y="1149531"/>
                </a:lnTo>
                <a:lnTo>
                  <a:pt x="2782389" y="2272937"/>
                </a:lnTo>
                <a:lnTo>
                  <a:pt x="1280160" y="2325188"/>
                </a:lnTo>
                <a:lnTo>
                  <a:pt x="13063" y="1149531"/>
                </a:lnTo>
                <a:lnTo>
                  <a:pt x="0" y="108421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13808" y="3230088"/>
            <a:ext cx="7253448" cy="19238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9334005" y="2434443"/>
            <a:ext cx="2857995" cy="1888174"/>
          </a:xfrm>
          <a:custGeom>
            <a:avLst/>
            <a:gdLst>
              <a:gd name="connsiteX0" fmla="*/ 0 w 1881051"/>
              <a:gd name="connsiteY0" fmla="*/ 705394 h 1371600"/>
              <a:gd name="connsiteX1" fmla="*/ 836023 w 1881051"/>
              <a:gd name="connsiteY1" fmla="*/ 0 h 1371600"/>
              <a:gd name="connsiteX2" fmla="*/ 1881051 w 1881051"/>
              <a:gd name="connsiteY2" fmla="*/ 13063 h 1371600"/>
              <a:gd name="connsiteX3" fmla="*/ 1214846 w 1881051"/>
              <a:gd name="connsiteY3" fmla="*/ 731520 h 1371600"/>
              <a:gd name="connsiteX4" fmla="*/ 1854926 w 1881051"/>
              <a:gd name="connsiteY4" fmla="*/ 1371600 h 1371600"/>
              <a:gd name="connsiteX5" fmla="*/ 849086 w 1881051"/>
              <a:gd name="connsiteY5" fmla="*/ 1371600 h 1371600"/>
              <a:gd name="connsiteX6" fmla="*/ 0 w 1881051"/>
              <a:gd name="connsiteY6" fmla="*/ 705394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051" h="1371600">
                <a:moveTo>
                  <a:pt x="0" y="705394"/>
                </a:moveTo>
                <a:lnTo>
                  <a:pt x="836023" y="0"/>
                </a:lnTo>
                <a:lnTo>
                  <a:pt x="1881051" y="13063"/>
                </a:lnTo>
                <a:lnTo>
                  <a:pt x="1214846" y="731520"/>
                </a:lnTo>
                <a:lnTo>
                  <a:pt x="1854926" y="1371600"/>
                </a:lnTo>
                <a:lnTo>
                  <a:pt x="849086" y="1371600"/>
                </a:lnTo>
                <a:lnTo>
                  <a:pt x="0" y="70539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иагональная полоса 9"/>
          <p:cNvSpPr/>
          <p:nvPr/>
        </p:nvSpPr>
        <p:spPr>
          <a:xfrm>
            <a:off x="4085112" y="1187532"/>
            <a:ext cx="2333502" cy="2080557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Диагональная полоса 10"/>
          <p:cNvSpPr/>
          <p:nvPr/>
        </p:nvSpPr>
        <p:spPr>
          <a:xfrm>
            <a:off x="6282047" y="1246909"/>
            <a:ext cx="2272345" cy="208056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Диагональная полоса 11"/>
          <p:cNvSpPr/>
          <p:nvPr/>
        </p:nvSpPr>
        <p:spPr>
          <a:xfrm>
            <a:off x="8473044" y="1401290"/>
            <a:ext cx="2181498" cy="198555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Диагональная полоса 12"/>
          <p:cNvSpPr/>
          <p:nvPr/>
        </p:nvSpPr>
        <p:spPr>
          <a:xfrm rot="16200000">
            <a:off x="4025145" y="3336369"/>
            <a:ext cx="2305001" cy="218506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Диагональная полоса 13"/>
          <p:cNvSpPr/>
          <p:nvPr/>
        </p:nvSpPr>
        <p:spPr>
          <a:xfrm rot="16200000">
            <a:off x="6366955" y="3255619"/>
            <a:ext cx="2324001" cy="249381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3683" y="2545610"/>
            <a:ext cx="21553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Какие чувства вызывает персонаж </a:t>
            </a: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Серая Шейка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54640" y="2926080"/>
            <a:ext cx="19119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   Чувство   доброты и</a:t>
            </a: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    милосердия</a:t>
            </a:r>
          </a:p>
          <a:p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9017520">
            <a:off x="3819950" y="1546222"/>
            <a:ext cx="257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Боролась, несмотря ни на что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9017520">
            <a:off x="8346252" y="1745925"/>
            <a:ext cx="2308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Была сильной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9017520">
            <a:off x="6144686" y="1731420"/>
            <a:ext cx="2308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Была смелой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2842637">
            <a:off x="3912680" y="4570760"/>
            <a:ext cx="2507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Противостояла лисе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2818974">
            <a:off x="6065028" y="4569802"/>
            <a:ext cx="2507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Помогала зайцу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6" name="Диагональная полоса 25"/>
          <p:cNvSpPr/>
          <p:nvPr/>
        </p:nvSpPr>
        <p:spPr>
          <a:xfrm rot="16200000">
            <a:off x="8561911" y="3313018"/>
            <a:ext cx="2324001" cy="249381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2450180">
            <a:off x="8417254" y="4575298"/>
            <a:ext cx="2715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Осталась   дожидаться свою     стаю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grpSp>
        <p:nvGrpSpPr>
          <p:cNvPr id="33" name="组合 6">
            <a:extLst>
              <a:ext uri="{FF2B5EF4-FFF2-40B4-BE49-F238E27FC236}">
                <a16:creationId xmlns:a16="http://schemas.microsoft.com/office/drawing/2014/main" id="{0E17B30E-753A-4E93-AA09-371060C92DF5}"/>
              </a:ext>
            </a:extLst>
          </p:cNvPr>
          <p:cNvGrpSpPr/>
          <p:nvPr/>
        </p:nvGrpSpPr>
        <p:grpSpPr>
          <a:xfrm>
            <a:off x="10621027" y="0"/>
            <a:ext cx="1570973" cy="1436914"/>
            <a:chOff x="6065838" y="548592"/>
            <a:chExt cx="4799011" cy="5075921"/>
          </a:xfrm>
        </p:grpSpPr>
        <p:sp>
          <p:nvSpPr>
            <p:cNvPr id="34" name="Freeform 17">
              <a:extLst>
                <a:ext uri="{FF2B5EF4-FFF2-40B4-BE49-F238E27FC236}">
                  <a16:creationId xmlns:a16="http://schemas.microsoft.com/office/drawing/2014/main" id="{A328E141-5FC3-46A1-ACB9-2C991889D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3476625"/>
              <a:ext cx="1692275" cy="2147888"/>
            </a:xfrm>
            <a:custGeom>
              <a:avLst/>
              <a:gdLst>
                <a:gd name="T0" fmla="*/ 380 w 560"/>
                <a:gd name="T1" fmla="*/ 628 h 711"/>
                <a:gd name="T2" fmla="*/ 337 w 560"/>
                <a:gd name="T3" fmla="*/ 560 h 711"/>
                <a:gd name="T4" fmla="*/ 560 w 560"/>
                <a:gd name="T5" fmla="*/ 560 h 711"/>
                <a:gd name="T6" fmla="*/ 560 w 560"/>
                <a:gd name="T7" fmla="*/ 330 h 711"/>
                <a:gd name="T8" fmla="*/ 488 w 560"/>
                <a:gd name="T9" fmla="*/ 380 h 711"/>
                <a:gd name="T10" fmla="*/ 405 w 560"/>
                <a:gd name="T11" fmla="*/ 280 h 711"/>
                <a:gd name="T12" fmla="*/ 488 w 560"/>
                <a:gd name="T13" fmla="*/ 179 h 711"/>
                <a:gd name="T14" fmla="*/ 560 w 560"/>
                <a:gd name="T15" fmla="*/ 229 h 711"/>
                <a:gd name="T16" fmla="*/ 560 w 560"/>
                <a:gd name="T17" fmla="*/ 0 h 711"/>
                <a:gd name="T18" fmla="*/ 337 w 560"/>
                <a:gd name="T19" fmla="*/ 0 h 711"/>
                <a:gd name="T20" fmla="*/ 380 w 560"/>
                <a:gd name="T21" fmla="*/ 68 h 711"/>
                <a:gd name="T22" fmla="*/ 280 w 560"/>
                <a:gd name="T23" fmla="*/ 151 h 711"/>
                <a:gd name="T24" fmla="*/ 180 w 560"/>
                <a:gd name="T25" fmla="*/ 68 h 711"/>
                <a:gd name="T26" fmla="*/ 223 w 560"/>
                <a:gd name="T27" fmla="*/ 0 h 711"/>
                <a:gd name="T28" fmla="*/ 0 w 560"/>
                <a:gd name="T29" fmla="*/ 0 h 711"/>
                <a:gd name="T30" fmla="*/ 0 w 560"/>
                <a:gd name="T31" fmla="*/ 560 h 711"/>
                <a:gd name="T32" fmla="*/ 223 w 560"/>
                <a:gd name="T33" fmla="*/ 560 h 711"/>
                <a:gd name="T34" fmla="*/ 180 w 560"/>
                <a:gd name="T35" fmla="*/ 628 h 711"/>
                <a:gd name="T36" fmla="*/ 280 w 560"/>
                <a:gd name="T37" fmla="*/ 711 h 711"/>
                <a:gd name="T38" fmla="*/ 380 w 560"/>
                <a:gd name="T39" fmla="*/ 628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1">
                  <a:moveTo>
                    <a:pt x="380" y="628"/>
                  </a:moveTo>
                  <a:cubicBezTo>
                    <a:pt x="380" y="600"/>
                    <a:pt x="363" y="575"/>
                    <a:pt x="337" y="560"/>
                  </a:cubicBezTo>
                  <a:cubicBezTo>
                    <a:pt x="560" y="560"/>
                    <a:pt x="560" y="560"/>
                    <a:pt x="560" y="560"/>
                  </a:cubicBezTo>
                  <a:cubicBezTo>
                    <a:pt x="560" y="330"/>
                    <a:pt x="560" y="330"/>
                    <a:pt x="560" y="330"/>
                  </a:cubicBezTo>
                  <a:cubicBezTo>
                    <a:pt x="545" y="360"/>
                    <a:pt x="519" y="380"/>
                    <a:pt x="488" y="380"/>
                  </a:cubicBezTo>
                  <a:cubicBezTo>
                    <a:pt x="442" y="380"/>
                    <a:pt x="405" y="335"/>
                    <a:pt x="405" y="280"/>
                  </a:cubicBezTo>
                  <a:cubicBezTo>
                    <a:pt x="405" y="224"/>
                    <a:pt x="442" y="179"/>
                    <a:pt x="488" y="179"/>
                  </a:cubicBezTo>
                  <a:cubicBezTo>
                    <a:pt x="519" y="179"/>
                    <a:pt x="545" y="199"/>
                    <a:pt x="560" y="229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63" y="15"/>
                    <a:pt x="380" y="40"/>
                    <a:pt x="380" y="68"/>
                  </a:cubicBezTo>
                  <a:cubicBezTo>
                    <a:pt x="380" y="114"/>
                    <a:pt x="335" y="151"/>
                    <a:pt x="280" y="151"/>
                  </a:cubicBezTo>
                  <a:cubicBezTo>
                    <a:pt x="225" y="151"/>
                    <a:pt x="180" y="114"/>
                    <a:pt x="180" y="68"/>
                  </a:cubicBezTo>
                  <a:cubicBezTo>
                    <a:pt x="180" y="40"/>
                    <a:pt x="197" y="15"/>
                    <a:pt x="2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223" y="560"/>
                    <a:pt x="223" y="560"/>
                    <a:pt x="223" y="560"/>
                  </a:cubicBezTo>
                  <a:cubicBezTo>
                    <a:pt x="197" y="575"/>
                    <a:pt x="180" y="600"/>
                    <a:pt x="180" y="628"/>
                  </a:cubicBezTo>
                  <a:cubicBezTo>
                    <a:pt x="180" y="674"/>
                    <a:pt x="225" y="711"/>
                    <a:pt x="280" y="711"/>
                  </a:cubicBezTo>
                  <a:cubicBezTo>
                    <a:pt x="335" y="711"/>
                    <a:pt x="380" y="674"/>
                    <a:pt x="380" y="628"/>
                  </a:cubicBezTo>
                  <a:close/>
                </a:path>
              </a:pathLst>
            </a:custGeom>
            <a:solidFill>
              <a:srgbClr val="F7A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id="{2381A113-B3A7-4270-A3B0-A7AE8AAFF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548592"/>
              <a:ext cx="2632074" cy="2274888"/>
            </a:xfrm>
            <a:custGeom>
              <a:avLst/>
              <a:gdLst>
                <a:gd name="T0" fmla="*/ 482 w 870"/>
                <a:gd name="T1" fmla="*/ 678 h 753"/>
                <a:gd name="T2" fmla="*/ 449 w 870"/>
                <a:gd name="T3" fmla="*/ 603 h 753"/>
                <a:gd name="T4" fmla="*/ 670 w 870"/>
                <a:gd name="T5" fmla="*/ 637 h 753"/>
                <a:gd name="T6" fmla="*/ 703 w 870"/>
                <a:gd name="T7" fmla="*/ 416 h 753"/>
                <a:gd name="T8" fmla="*/ 765 w 870"/>
                <a:gd name="T9" fmla="*/ 469 h 753"/>
                <a:gd name="T10" fmla="*/ 862 w 870"/>
                <a:gd name="T11" fmla="*/ 382 h 753"/>
                <a:gd name="T12" fmla="*/ 794 w 870"/>
                <a:gd name="T13" fmla="*/ 271 h 753"/>
                <a:gd name="T14" fmla="*/ 720 w 870"/>
                <a:gd name="T15" fmla="*/ 304 h 753"/>
                <a:gd name="T16" fmla="*/ 753 w 870"/>
                <a:gd name="T17" fmla="*/ 83 h 753"/>
                <a:gd name="T18" fmla="*/ 200 w 870"/>
                <a:gd name="T19" fmla="*/ 0 h 753"/>
                <a:gd name="T20" fmla="*/ 166 w 870"/>
                <a:gd name="T21" fmla="*/ 220 h 753"/>
                <a:gd name="T22" fmla="*/ 105 w 870"/>
                <a:gd name="T23" fmla="*/ 167 h 753"/>
                <a:gd name="T24" fmla="*/ 8 w 870"/>
                <a:gd name="T25" fmla="*/ 254 h 753"/>
                <a:gd name="T26" fmla="*/ 75 w 870"/>
                <a:gd name="T27" fmla="*/ 366 h 753"/>
                <a:gd name="T28" fmla="*/ 150 w 870"/>
                <a:gd name="T29" fmla="*/ 333 h 753"/>
                <a:gd name="T30" fmla="*/ 116 w 870"/>
                <a:gd name="T31" fmla="*/ 553 h 753"/>
                <a:gd name="T32" fmla="*/ 337 w 870"/>
                <a:gd name="T33" fmla="*/ 587 h 753"/>
                <a:gd name="T34" fmla="*/ 284 w 870"/>
                <a:gd name="T35" fmla="*/ 648 h 753"/>
                <a:gd name="T36" fmla="*/ 371 w 870"/>
                <a:gd name="T37" fmla="*/ 745 h 753"/>
                <a:gd name="T38" fmla="*/ 482 w 870"/>
                <a:gd name="T39" fmla="*/ 67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0" h="753">
                  <a:moveTo>
                    <a:pt x="482" y="678"/>
                  </a:moveTo>
                  <a:cubicBezTo>
                    <a:pt x="486" y="650"/>
                    <a:pt x="473" y="622"/>
                    <a:pt x="449" y="603"/>
                  </a:cubicBezTo>
                  <a:cubicBezTo>
                    <a:pt x="670" y="637"/>
                    <a:pt x="670" y="637"/>
                    <a:pt x="670" y="637"/>
                  </a:cubicBezTo>
                  <a:cubicBezTo>
                    <a:pt x="703" y="416"/>
                    <a:pt x="703" y="416"/>
                    <a:pt x="703" y="416"/>
                  </a:cubicBezTo>
                  <a:cubicBezTo>
                    <a:pt x="714" y="444"/>
                    <a:pt x="736" y="465"/>
                    <a:pt x="765" y="469"/>
                  </a:cubicBezTo>
                  <a:cubicBezTo>
                    <a:pt x="810" y="476"/>
                    <a:pt x="853" y="437"/>
                    <a:pt x="862" y="382"/>
                  </a:cubicBezTo>
                  <a:cubicBezTo>
                    <a:pt x="870" y="327"/>
                    <a:pt x="840" y="278"/>
                    <a:pt x="794" y="271"/>
                  </a:cubicBezTo>
                  <a:cubicBezTo>
                    <a:pt x="766" y="267"/>
                    <a:pt x="739" y="280"/>
                    <a:pt x="720" y="304"/>
                  </a:cubicBezTo>
                  <a:cubicBezTo>
                    <a:pt x="753" y="83"/>
                    <a:pt x="753" y="83"/>
                    <a:pt x="753" y="83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66" y="220"/>
                    <a:pt x="166" y="220"/>
                    <a:pt x="166" y="220"/>
                  </a:cubicBezTo>
                  <a:cubicBezTo>
                    <a:pt x="155" y="192"/>
                    <a:pt x="133" y="171"/>
                    <a:pt x="105" y="167"/>
                  </a:cubicBezTo>
                  <a:cubicBezTo>
                    <a:pt x="60" y="160"/>
                    <a:pt x="16" y="199"/>
                    <a:pt x="8" y="254"/>
                  </a:cubicBezTo>
                  <a:cubicBezTo>
                    <a:pt x="0" y="309"/>
                    <a:pt x="30" y="359"/>
                    <a:pt x="75" y="366"/>
                  </a:cubicBezTo>
                  <a:cubicBezTo>
                    <a:pt x="103" y="370"/>
                    <a:pt x="131" y="356"/>
                    <a:pt x="150" y="333"/>
                  </a:cubicBezTo>
                  <a:cubicBezTo>
                    <a:pt x="116" y="553"/>
                    <a:pt x="116" y="553"/>
                    <a:pt x="116" y="553"/>
                  </a:cubicBezTo>
                  <a:cubicBezTo>
                    <a:pt x="337" y="587"/>
                    <a:pt x="337" y="587"/>
                    <a:pt x="337" y="587"/>
                  </a:cubicBezTo>
                  <a:cubicBezTo>
                    <a:pt x="309" y="598"/>
                    <a:pt x="288" y="620"/>
                    <a:pt x="284" y="648"/>
                  </a:cubicBezTo>
                  <a:cubicBezTo>
                    <a:pt x="277" y="693"/>
                    <a:pt x="316" y="737"/>
                    <a:pt x="371" y="745"/>
                  </a:cubicBezTo>
                  <a:cubicBezTo>
                    <a:pt x="426" y="753"/>
                    <a:pt x="475" y="723"/>
                    <a:pt x="482" y="678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19">
              <a:extLst>
                <a:ext uri="{FF2B5EF4-FFF2-40B4-BE49-F238E27FC236}">
                  <a16:creationId xmlns:a16="http://schemas.microsoft.com/office/drawing/2014/main" id="{7D16AD7F-344F-475B-B024-5696EE909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913" y="1323975"/>
              <a:ext cx="1693862" cy="2152650"/>
            </a:xfrm>
            <a:custGeom>
              <a:avLst/>
              <a:gdLst>
                <a:gd name="T0" fmla="*/ 491 w 560"/>
                <a:gd name="T1" fmla="*/ 532 h 712"/>
                <a:gd name="T2" fmla="*/ 408 w 560"/>
                <a:gd name="T3" fmla="*/ 432 h 712"/>
                <a:gd name="T4" fmla="*/ 491 w 560"/>
                <a:gd name="T5" fmla="*/ 331 h 712"/>
                <a:gd name="T6" fmla="*/ 560 w 560"/>
                <a:gd name="T7" fmla="*/ 375 h 712"/>
                <a:gd name="T8" fmla="*/ 560 w 560"/>
                <a:gd name="T9" fmla="*/ 152 h 712"/>
                <a:gd name="T10" fmla="*/ 335 w 560"/>
                <a:gd name="T11" fmla="*/ 152 h 712"/>
                <a:gd name="T12" fmla="*/ 379 w 560"/>
                <a:gd name="T13" fmla="*/ 83 h 712"/>
                <a:gd name="T14" fmla="*/ 278 w 560"/>
                <a:gd name="T15" fmla="*/ 0 h 712"/>
                <a:gd name="T16" fmla="*/ 178 w 560"/>
                <a:gd name="T17" fmla="*/ 83 h 712"/>
                <a:gd name="T18" fmla="*/ 222 w 560"/>
                <a:gd name="T19" fmla="*/ 152 h 712"/>
                <a:gd name="T20" fmla="*/ 0 w 560"/>
                <a:gd name="T21" fmla="*/ 152 h 712"/>
                <a:gd name="T22" fmla="*/ 0 w 560"/>
                <a:gd name="T23" fmla="*/ 381 h 712"/>
                <a:gd name="T24" fmla="*/ 71 w 560"/>
                <a:gd name="T25" fmla="*/ 331 h 712"/>
                <a:gd name="T26" fmla="*/ 155 w 560"/>
                <a:gd name="T27" fmla="*/ 432 h 712"/>
                <a:gd name="T28" fmla="*/ 71 w 560"/>
                <a:gd name="T29" fmla="*/ 532 h 712"/>
                <a:gd name="T30" fmla="*/ 0 w 560"/>
                <a:gd name="T31" fmla="*/ 483 h 712"/>
                <a:gd name="T32" fmla="*/ 0 w 560"/>
                <a:gd name="T33" fmla="*/ 712 h 712"/>
                <a:gd name="T34" fmla="*/ 560 w 560"/>
                <a:gd name="T35" fmla="*/ 712 h 712"/>
                <a:gd name="T36" fmla="*/ 560 w 560"/>
                <a:gd name="T37" fmla="*/ 489 h 712"/>
                <a:gd name="T38" fmla="*/ 491 w 560"/>
                <a:gd name="T39" fmla="*/ 532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0" h="712">
                  <a:moveTo>
                    <a:pt x="491" y="532"/>
                  </a:moveTo>
                  <a:cubicBezTo>
                    <a:pt x="446" y="532"/>
                    <a:pt x="408" y="487"/>
                    <a:pt x="408" y="432"/>
                  </a:cubicBezTo>
                  <a:cubicBezTo>
                    <a:pt x="408" y="376"/>
                    <a:pt x="446" y="331"/>
                    <a:pt x="491" y="331"/>
                  </a:cubicBezTo>
                  <a:cubicBezTo>
                    <a:pt x="520" y="331"/>
                    <a:pt x="545" y="349"/>
                    <a:pt x="560" y="375"/>
                  </a:cubicBezTo>
                  <a:cubicBezTo>
                    <a:pt x="560" y="152"/>
                    <a:pt x="560" y="152"/>
                    <a:pt x="560" y="152"/>
                  </a:cubicBezTo>
                  <a:cubicBezTo>
                    <a:pt x="335" y="152"/>
                    <a:pt x="335" y="152"/>
                    <a:pt x="335" y="152"/>
                  </a:cubicBezTo>
                  <a:cubicBezTo>
                    <a:pt x="361" y="137"/>
                    <a:pt x="379" y="112"/>
                    <a:pt x="379" y="83"/>
                  </a:cubicBezTo>
                  <a:cubicBezTo>
                    <a:pt x="379" y="37"/>
                    <a:pt x="334" y="0"/>
                    <a:pt x="278" y="0"/>
                  </a:cubicBezTo>
                  <a:cubicBezTo>
                    <a:pt x="223" y="0"/>
                    <a:pt x="178" y="37"/>
                    <a:pt x="178" y="83"/>
                  </a:cubicBezTo>
                  <a:cubicBezTo>
                    <a:pt x="178" y="112"/>
                    <a:pt x="195" y="137"/>
                    <a:pt x="222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14" y="351"/>
                    <a:pt x="41" y="331"/>
                    <a:pt x="71" y="331"/>
                  </a:cubicBezTo>
                  <a:cubicBezTo>
                    <a:pt x="117" y="331"/>
                    <a:pt x="155" y="376"/>
                    <a:pt x="155" y="432"/>
                  </a:cubicBezTo>
                  <a:cubicBezTo>
                    <a:pt x="155" y="487"/>
                    <a:pt x="117" y="532"/>
                    <a:pt x="71" y="532"/>
                  </a:cubicBezTo>
                  <a:cubicBezTo>
                    <a:pt x="41" y="532"/>
                    <a:pt x="14" y="512"/>
                    <a:pt x="0" y="483"/>
                  </a:cubicBezTo>
                  <a:cubicBezTo>
                    <a:pt x="0" y="712"/>
                    <a:pt x="0" y="712"/>
                    <a:pt x="0" y="712"/>
                  </a:cubicBezTo>
                  <a:cubicBezTo>
                    <a:pt x="560" y="712"/>
                    <a:pt x="560" y="712"/>
                    <a:pt x="560" y="712"/>
                  </a:cubicBezTo>
                  <a:cubicBezTo>
                    <a:pt x="560" y="489"/>
                    <a:pt x="560" y="489"/>
                    <a:pt x="560" y="489"/>
                  </a:cubicBezTo>
                  <a:cubicBezTo>
                    <a:pt x="545" y="515"/>
                    <a:pt x="520" y="532"/>
                    <a:pt x="491" y="532"/>
                  </a:cubicBezTo>
                  <a:close/>
                </a:path>
              </a:pathLst>
            </a:custGeom>
            <a:solidFill>
              <a:srgbClr val="FF4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20">
              <a:extLst>
                <a:ext uri="{FF2B5EF4-FFF2-40B4-BE49-F238E27FC236}">
                  <a16:creationId xmlns:a16="http://schemas.microsoft.com/office/drawing/2014/main" id="{CABEC773-F8F8-4A87-AF1E-FED334EDE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5838" y="3016250"/>
              <a:ext cx="2622550" cy="2151063"/>
            </a:xfrm>
            <a:custGeom>
              <a:avLst/>
              <a:gdLst>
                <a:gd name="T0" fmla="*/ 536 w 867"/>
                <a:gd name="T1" fmla="*/ 640 h 712"/>
                <a:gd name="T2" fmla="*/ 487 w 867"/>
                <a:gd name="T3" fmla="*/ 712 h 712"/>
                <a:gd name="T4" fmla="*/ 716 w 867"/>
                <a:gd name="T5" fmla="*/ 712 h 712"/>
                <a:gd name="T6" fmla="*/ 716 w 867"/>
                <a:gd name="T7" fmla="*/ 488 h 712"/>
                <a:gd name="T8" fmla="*/ 784 w 867"/>
                <a:gd name="T9" fmla="*/ 532 h 712"/>
                <a:gd name="T10" fmla="*/ 867 w 867"/>
                <a:gd name="T11" fmla="*/ 432 h 712"/>
                <a:gd name="T12" fmla="*/ 784 w 867"/>
                <a:gd name="T13" fmla="*/ 331 h 712"/>
                <a:gd name="T14" fmla="*/ 716 w 867"/>
                <a:gd name="T15" fmla="*/ 375 h 712"/>
                <a:gd name="T16" fmla="*/ 716 w 867"/>
                <a:gd name="T17" fmla="*/ 152 h 712"/>
                <a:gd name="T18" fmla="*/ 493 w 867"/>
                <a:gd name="T19" fmla="*/ 152 h 712"/>
                <a:gd name="T20" fmla="*/ 536 w 867"/>
                <a:gd name="T21" fmla="*/ 83 h 712"/>
                <a:gd name="T22" fmla="*/ 436 w 867"/>
                <a:gd name="T23" fmla="*/ 0 h 712"/>
                <a:gd name="T24" fmla="*/ 336 w 867"/>
                <a:gd name="T25" fmla="*/ 83 h 712"/>
                <a:gd name="T26" fmla="*/ 379 w 867"/>
                <a:gd name="T27" fmla="*/ 152 h 712"/>
                <a:gd name="T28" fmla="*/ 156 w 867"/>
                <a:gd name="T29" fmla="*/ 152 h 712"/>
                <a:gd name="T30" fmla="*/ 156 w 867"/>
                <a:gd name="T31" fmla="*/ 384 h 712"/>
                <a:gd name="T32" fmla="*/ 83 w 867"/>
                <a:gd name="T33" fmla="*/ 331 h 712"/>
                <a:gd name="T34" fmla="*/ 0 w 867"/>
                <a:gd name="T35" fmla="*/ 432 h 712"/>
                <a:gd name="T36" fmla="*/ 83 w 867"/>
                <a:gd name="T37" fmla="*/ 532 h 712"/>
                <a:gd name="T38" fmla="*/ 156 w 867"/>
                <a:gd name="T39" fmla="*/ 479 h 712"/>
                <a:gd name="T40" fmla="*/ 156 w 867"/>
                <a:gd name="T41" fmla="*/ 712 h 712"/>
                <a:gd name="T42" fmla="*/ 385 w 867"/>
                <a:gd name="T43" fmla="*/ 712 h 712"/>
                <a:gd name="T44" fmla="*/ 336 w 867"/>
                <a:gd name="T45" fmla="*/ 640 h 712"/>
                <a:gd name="T46" fmla="*/ 436 w 867"/>
                <a:gd name="T47" fmla="*/ 557 h 712"/>
                <a:gd name="T48" fmla="*/ 536 w 867"/>
                <a:gd name="T49" fmla="*/ 64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67" h="712">
                  <a:moveTo>
                    <a:pt x="536" y="640"/>
                  </a:moveTo>
                  <a:cubicBezTo>
                    <a:pt x="536" y="671"/>
                    <a:pt x="516" y="697"/>
                    <a:pt x="487" y="712"/>
                  </a:cubicBezTo>
                  <a:cubicBezTo>
                    <a:pt x="716" y="712"/>
                    <a:pt x="716" y="712"/>
                    <a:pt x="716" y="712"/>
                  </a:cubicBezTo>
                  <a:cubicBezTo>
                    <a:pt x="716" y="488"/>
                    <a:pt x="716" y="488"/>
                    <a:pt x="716" y="488"/>
                  </a:cubicBezTo>
                  <a:cubicBezTo>
                    <a:pt x="731" y="515"/>
                    <a:pt x="756" y="532"/>
                    <a:pt x="784" y="532"/>
                  </a:cubicBezTo>
                  <a:cubicBezTo>
                    <a:pt x="830" y="532"/>
                    <a:pt x="867" y="487"/>
                    <a:pt x="867" y="432"/>
                  </a:cubicBezTo>
                  <a:cubicBezTo>
                    <a:pt x="867" y="376"/>
                    <a:pt x="830" y="331"/>
                    <a:pt x="784" y="331"/>
                  </a:cubicBezTo>
                  <a:cubicBezTo>
                    <a:pt x="756" y="331"/>
                    <a:pt x="731" y="349"/>
                    <a:pt x="716" y="375"/>
                  </a:cubicBezTo>
                  <a:cubicBezTo>
                    <a:pt x="716" y="152"/>
                    <a:pt x="716" y="152"/>
                    <a:pt x="716" y="152"/>
                  </a:cubicBezTo>
                  <a:cubicBezTo>
                    <a:pt x="493" y="152"/>
                    <a:pt x="493" y="152"/>
                    <a:pt x="493" y="152"/>
                  </a:cubicBezTo>
                  <a:cubicBezTo>
                    <a:pt x="519" y="137"/>
                    <a:pt x="536" y="112"/>
                    <a:pt x="536" y="83"/>
                  </a:cubicBezTo>
                  <a:cubicBezTo>
                    <a:pt x="536" y="37"/>
                    <a:pt x="491" y="0"/>
                    <a:pt x="436" y="0"/>
                  </a:cubicBezTo>
                  <a:cubicBezTo>
                    <a:pt x="381" y="0"/>
                    <a:pt x="336" y="37"/>
                    <a:pt x="336" y="83"/>
                  </a:cubicBezTo>
                  <a:cubicBezTo>
                    <a:pt x="336" y="112"/>
                    <a:pt x="353" y="137"/>
                    <a:pt x="379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384"/>
                    <a:pt x="156" y="384"/>
                    <a:pt x="156" y="384"/>
                  </a:cubicBezTo>
                  <a:cubicBezTo>
                    <a:pt x="142" y="353"/>
                    <a:pt x="114" y="331"/>
                    <a:pt x="83" y="331"/>
                  </a:cubicBezTo>
                  <a:cubicBezTo>
                    <a:pt x="37" y="331"/>
                    <a:pt x="0" y="376"/>
                    <a:pt x="0" y="432"/>
                  </a:cubicBezTo>
                  <a:cubicBezTo>
                    <a:pt x="0" y="487"/>
                    <a:pt x="37" y="532"/>
                    <a:pt x="83" y="532"/>
                  </a:cubicBezTo>
                  <a:cubicBezTo>
                    <a:pt x="114" y="532"/>
                    <a:pt x="142" y="511"/>
                    <a:pt x="156" y="479"/>
                  </a:cubicBezTo>
                  <a:cubicBezTo>
                    <a:pt x="156" y="712"/>
                    <a:pt x="156" y="712"/>
                    <a:pt x="156" y="712"/>
                  </a:cubicBezTo>
                  <a:cubicBezTo>
                    <a:pt x="385" y="712"/>
                    <a:pt x="385" y="712"/>
                    <a:pt x="385" y="712"/>
                  </a:cubicBezTo>
                  <a:cubicBezTo>
                    <a:pt x="355" y="697"/>
                    <a:pt x="336" y="671"/>
                    <a:pt x="336" y="640"/>
                  </a:cubicBezTo>
                  <a:cubicBezTo>
                    <a:pt x="336" y="594"/>
                    <a:pt x="381" y="557"/>
                    <a:pt x="436" y="557"/>
                  </a:cubicBezTo>
                  <a:cubicBezTo>
                    <a:pt x="491" y="557"/>
                    <a:pt x="536" y="594"/>
                    <a:pt x="536" y="640"/>
                  </a:cubicBezTo>
                  <a:close/>
                </a:path>
              </a:pathLst>
            </a:custGeom>
            <a:solidFill>
              <a:srgbClr val="9B3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64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ISLIDE.THEME" val="5ac33bf4-658d-4119-8818-0b2db48ac63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b1f06931-d8e2-4615-8800-a95fa27ec25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833516f8-fd74-43aa-ac49-19a636746e6d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EE7206"/>
      </a:accent1>
      <a:accent2>
        <a:srgbClr val="9B3E1B"/>
      </a:accent2>
      <a:accent3>
        <a:srgbClr val="F7A521"/>
      </a:accent3>
      <a:accent4>
        <a:srgbClr val="FF4300"/>
      </a:accent4>
      <a:accent5>
        <a:srgbClr val="CD5428"/>
      </a:accent5>
      <a:accent6>
        <a:srgbClr val="B46F00"/>
      </a:accent6>
      <a:hlink>
        <a:srgbClr val="0D4B90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1_主题5">
  <a:themeElements>
    <a:clrScheme name="房利美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EE7206"/>
      </a:accent1>
      <a:accent2>
        <a:srgbClr val="9B3E1B"/>
      </a:accent2>
      <a:accent3>
        <a:srgbClr val="F7A521"/>
      </a:accent3>
      <a:accent4>
        <a:srgbClr val="FF4300"/>
      </a:accent4>
      <a:accent5>
        <a:srgbClr val="CD5428"/>
      </a:accent5>
      <a:accent6>
        <a:srgbClr val="B46F00"/>
      </a:accent6>
      <a:hlink>
        <a:srgbClr val="0D4B90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78495"/>
    </a:dk2>
    <a:lt2>
      <a:srgbClr val="F0F0F0"/>
    </a:lt2>
    <a:accent1>
      <a:srgbClr val="EE7206"/>
    </a:accent1>
    <a:accent2>
      <a:srgbClr val="9B3E1B"/>
    </a:accent2>
    <a:accent3>
      <a:srgbClr val="F7A521"/>
    </a:accent3>
    <a:accent4>
      <a:srgbClr val="FF4300"/>
    </a:accent4>
    <a:accent5>
      <a:srgbClr val="CD5428"/>
    </a:accent5>
    <a:accent6>
      <a:srgbClr val="B46F00"/>
    </a:accent6>
    <a:hlink>
      <a:srgbClr val="0D4B90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78495"/>
    </a:dk2>
    <a:lt2>
      <a:srgbClr val="F0F0F0"/>
    </a:lt2>
    <a:accent1>
      <a:srgbClr val="EE7206"/>
    </a:accent1>
    <a:accent2>
      <a:srgbClr val="9B3E1B"/>
    </a:accent2>
    <a:accent3>
      <a:srgbClr val="F7A521"/>
    </a:accent3>
    <a:accent4>
      <a:srgbClr val="FF4300"/>
    </a:accent4>
    <a:accent5>
      <a:srgbClr val="CD5428"/>
    </a:accent5>
    <a:accent6>
      <a:srgbClr val="B46F00"/>
    </a:accent6>
    <a:hlink>
      <a:srgbClr val="0D4B90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78495"/>
    </a:dk2>
    <a:lt2>
      <a:srgbClr val="F0F0F0"/>
    </a:lt2>
    <a:accent1>
      <a:srgbClr val="EE7206"/>
    </a:accent1>
    <a:accent2>
      <a:srgbClr val="9B3E1B"/>
    </a:accent2>
    <a:accent3>
      <a:srgbClr val="F7A521"/>
    </a:accent3>
    <a:accent4>
      <a:srgbClr val="FF4300"/>
    </a:accent4>
    <a:accent5>
      <a:srgbClr val="CD5428"/>
    </a:accent5>
    <a:accent6>
      <a:srgbClr val="B46F00"/>
    </a:accent6>
    <a:hlink>
      <a:srgbClr val="0D4B90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78495"/>
    </a:dk2>
    <a:lt2>
      <a:srgbClr val="F0F0F0"/>
    </a:lt2>
    <a:accent1>
      <a:srgbClr val="EE7206"/>
    </a:accent1>
    <a:accent2>
      <a:srgbClr val="9B3E1B"/>
    </a:accent2>
    <a:accent3>
      <a:srgbClr val="F7A521"/>
    </a:accent3>
    <a:accent4>
      <a:srgbClr val="FF4300"/>
    </a:accent4>
    <a:accent5>
      <a:srgbClr val="CD5428"/>
    </a:accent5>
    <a:accent6>
      <a:srgbClr val="B46F00"/>
    </a:accent6>
    <a:hlink>
      <a:srgbClr val="0D4B90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78495"/>
    </a:dk2>
    <a:lt2>
      <a:srgbClr val="F0F0F0"/>
    </a:lt2>
    <a:accent1>
      <a:srgbClr val="EE7206"/>
    </a:accent1>
    <a:accent2>
      <a:srgbClr val="9B3E1B"/>
    </a:accent2>
    <a:accent3>
      <a:srgbClr val="F7A521"/>
    </a:accent3>
    <a:accent4>
      <a:srgbClr val="FF4300"/>
    </a:accent4>
    <a:accent5>
      <a:srgbClr val="CD5428"/>
    </a:accent5>
    <a:accent6>
      <a:srgbClr val="B46F00"/>
    </a:accent6>
    <a:hlink>
      <a:srgbClr val="0D4B90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78495"/>
    </a:dk2>
    <a:lt2>
      <a:srgbClr val="F0F0F0"/>
    </a:lt2>
    <a:accent1>
      <a:srgbClr val="EE7206"/>
    </a:accent1>
    <a:accent2>
      <a:srgbClr val="9B3E1B"/>
    </a:accent2>
    <a:accent3>
      <a:srgbClr val="F7A521"/>
    </a:accent3>
    <a:accent4>
      <a:srgbClr val="FF4300"/>
    </a:accent4>
    <a:accent5>
      <a:srgbClr val="CD5428"/>
    </a:accent5>
    <a:accent6>
      <a:srgbClr val="B46F00"/>
    </a:accent6>
    <a:hlink>
      <a:srgbClr val="0D4B90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78495"/>
    </a:dk2>
    <a:lt2>
      <a:srgbClr val="F0F0F0"/>
    </a:lt2>
    <a:accent1>
      <a:srgbClr val="EE7206"/>
    </a:accent1>
    <a:accent2>
      <a:srgbClr val="9B3E1B"/>
    </a:accent2>
    <a:accent3>
      <a:srgbClr val="F7A521"/>
    </a:accent3>
    <a:accent4>
      <a:srgbClr val="FF4300"/>
    </a:accent4>
    <a:accent5>
      <a:srgbClr val="CD5428"/>
    </a:accent5>
    <a:accent6>
      <a:srgbClr val="B46F00"/>
    </a:accent6>
    <a:hlink>
      <a:srgbClr val="0D4B90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1873</TotalTime>
  <Words>360</Words>
  <Application>Microsoft Office PowerPoint</Application>
  <PresentationFormat>Широкоэкранный</PresentationFormat>
  <Paragraphs>111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微软雅黑</vt:lpstr>
      <vt:lpstr>Microsoft YaHei UI Light</vt:lpstr>
      <vt:lpstr>宋体</vt:lpstr>
      <vt:lpstr>Arial</vt:lpstr>
      <vt:lpstr>Arial Narrow</vt:lpstr>
      <vt:lpstr>Calibri</vt:lpstr>
      <vt:lpstr>Cambria</vt:lpstr>
      <vt:lpstr>Corbel</vt:lpstr>
      <vt:lpstr>主题5</vt:lpstr>
      <vt:lpstr>1_主题5</vt:lpstr>
      <vt:lpstr>  </vt:lpstr>
      <vt:lpstr>ТЕРМИН «РЕФЛЕКСИЯ»</vt:lpstr>
      <vt:lpstr>Презентация PowerPoint</vt:lpstr>
      <vt:lpstr>Презентация PowerPoint</vt:lpstr>
      <vt:lpstr>ЗНАКОМСТВО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КЛАСТЕР</vt:lpstr>
      <vt:lpstr>Презентация PowerPoint</vt:lpstr>
      <vt:lpstr>Презентация PowerPoint</vt:lpstr>
      <vt:lpstr>Презентация PowerPoint</vt:lpstr>
      <vt:lpstr>РЕФЛЕКСИВНАЯ МИШЕНЬ</vt:lpstr>
      <vt:lpstr>Презентация PowerPoint</vt:lpstr>
      <vt:lpstr>Я-ВЫСКАЗЫВАНИЕ</vt:lpstr>
      <vt:lpstr>Презентация PowerPoint</vt:lpstr>
    </vt:vector>
  </TitlesOfParts>
  <Manager>iSlide</Manager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keywords>www.51pptmoban.com</cp:keywords>
  <cp:lastModifiedBy>V T</cp:lastModifiedBy>
  <cp:revision>47</cp:revision>
  <cp:lastPrinted>2018-04-24T16:00:00Z</cp:lastPrinted>
  <dcterms:created xsi:type="dcterms:W3CDTF">2018-04-24T16:00:00Z</dcterms:created>
  <dcterms:modified xsi:type="dcterms:W3CDTF">2023-05-02T13:05:11Z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