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5" r:id="rId13"/>
    <p:sldId id="273" r:id="rId14"/>
    <p:sldId id="274" r:id="rId15"/>
    <p:sldId id="276" r:id="rId16"/>
    <p:sldId id="26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392DD-E5C1-4630-8D48-9478DF45CF27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F8BE9-56A0-4298-A896-F35FC27D09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0460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microsoft.com/office/2007/relationships/media" Target="../media/media4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mp3"/><Relationship Id="rId6" Type="http://schemas.openxmlformats.org/officeDocument/2006/relationships/image" Target="../media/image5.png"/><Relationship Id="rId5" Type="http://schemas.microsoft.com/office/2007/relationships/media" Target="../media/media6.mp3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audio" Target="../media/media8.mp3"/><Relationship Id="rId1" Type="http://schemas.openxmlformats.org/officeDocument/2006/relationships/audio" Target="../media/media7.mp3"/><Relationship Id="rId6" Type="http://schemas.openxmlformats.org/officeDocument/2006/relationships/image" Target="../media/image44.png"/><Relationship Id="rId11" Type="http://schemas.microsoft.com/office/2007/relationships/media" Target="../media/media8.mp3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jpeg"/><Relationship Id="rId9" Type="http://schemas.microsoft.com/office/2007/relationships/media" Target="../media/media7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6" Type="http://schemas.openxmlformats.org/officeDocument/2006/relationships/image" Target="../media/image5.png"/><Relationship Id="rId5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media" Target="../media/media3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7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1" y="-8475"/>
            <a:ext cx="3467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Эколяндия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73016"/>
            <a:ext cx="1881188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026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00" r="28122"/>
          <a:stretch/>
        </p:blipFill>
        <p:spPr bwMode="auto">
          <a:xfrm>
            <a:off x="0" y="116632"/>
            <a:ext cx="1441963" cy="169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88840"/>
            <a:ext cx="2934928" cy="381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oxworker-voice-file (6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1618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800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xworker-voice-file-_7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1" t="3794"/>
          <a:stretch/>
        </p:blipFill>
        <p:spPr bwMode="auto">
          <a:xfrm>
            <a:off x="395536" y="14706"/>
            <a:ext cx="8424936" cy="6013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2214" y="3243114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36912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344" y="1916832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8495" y="3302994"/>
            <a:ext cx="3376612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311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88840"/>
            <a:ext cx="2934928" cy="381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voxworker-9voice-fil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23528" y="5949280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9467" y="764704"/>
            <a:ext cx="295116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572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1" t="3794"/>
          <a:stretch/>
        </p:blipFill>
        <p:spPr bwMode="auto">
          <a:xfrm>
            <a:off x="395536" y="14706"/>
            <a:ext cx="8424936" cy="6013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36912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344" y="1916832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5" y="3405979"/>
            <a:ext cx="2952328" cy="342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435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1" t="3794"/>
          <a:stretch/>
        </p:blipFill>
        <p:spPr bwMode="auto">
          <a:xfrm>
            <a:off x="395536" y="14706"/>
            <a:ext cx="8424936" cy="6013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344" y="1916832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4016" y="3501008"/>
            <a:ext cx="3437560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2107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1351" y="2193669"/>
            <a:ext cx="1439672" cy="140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16058"/>
            <a:ext cx="1191078" cy="138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01380"/>
            <a:ext cx="1512168" cy="181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s://abvgdee.ru/images/kartinki/alfavit9/u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23577"/>
            <a:ext cx="1296144" cy="129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23577"/>
            <a:ext cx="1215393" cy="135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226" y="1614994"/>
            <a:ext cx="1864486" cy="206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2322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1" y="-8475"/>
            <a:ext cx="3467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Эколяндия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26778"/>
            <a:ext cx="1881188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4088" y="3645024"/>
            <a:ext cx="3024187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24944"/>
            <a:ext cx="1525707" cy="198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2388" y="4320726"/>
            <a:ext cx="1648244" cy="227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oxworker-voice-file (3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78768" y="6093296"/>
            <a:ext cx="609600" cy="609600"/>
          </a:xfrm>
          <a:prstGeom prst="rect">
            <a:avLst/>
          </a:prstGeom>
        </p:spPr>
      </p:pic>
      <p:pic>
        <p:nvPicPr>
          <p:cNvPr id="3" name="voxworker-voice-file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244408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064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97298"/>
            <a:ext cx="2016224" cy="323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oxworker-voice-fil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23528" y="6021288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00" r="28122"/>
          <a:stretch/>
        </p:blipFill>
        <p:spPr bwMode="auto">
          <a:xfrm>
            <a:off x="0" y="116632"/>
            <a:ext cx="1441963" cy="169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9262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xworker-voice-file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1" t="3794"/>
          <a:stretch/>
        </p:blipFill>
        <p:spPr bwMode="auto">
          <a:xfrm>
            <a:off x="395536" y="80246"/>
            <a:ext cx="8424936" cy="6013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013176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29485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8805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2214" y="3243114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36912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344" y="1916832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293" y="610951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2316" y="3052947"/>
            <a:ext cx="3110421" cy="344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5594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97298"/>
            <a:ext cx="2016224" cy="323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voxworker-voice-file (3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2352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704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97298"/>
            <a:ext cx="2016224" cy="323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00" r="28122"/>
          <a:stretch/>
        </p:blipFill>
        <p:spPr bwMode="auto">
          <a:xfrm>
            <a:off x="0" y="116632"/>
            <a:ext cx="1441963" cy="169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voxworker-voice-file (4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5152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810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xworker-voice-file-_5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1" t="3794"/>
          <a:stretch/>
        </p:blipFill>
        <p:spPr bwMode="auto">
          <a:xfrm>
            <a:off x="395536" y="80246"/>
            <a:ext cx="8424936" cy="6013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29485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8805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2214" y="3243114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36912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344" y="1916832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293" y="610951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29000"/>
            <a:ext cx="2767200" cy="308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754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692695"/>
            <a:ext cx="2598517" cy="1924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584"/>
          <a:stretch/>
        </p:blipFill>
        <p:spPr bwMode="auto">
          <a:xfrm>
            <a:off x="3234628" y="692696"/>
            <a:ext cx="2345484" cy="1924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 descr="https://images.slideplayer.com/9/2528705/slides/slide_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90" r="14099" b="7159"/>
          <a:stretch/>
        </p:blipFill>
        <p:spPr bwMode="auto">
          <a:xfrm>
            <a:off x="5932960" y="682741"/>
            <a:ext cx="2587764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2.wp.com/ds04.infourok.ru/uploads/ex/032b/0005816a-b047c646/hello_html_7e983518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982" r="7220" b="7519"/>
          <a:stretch/>
        </p:blipFill>
        <p:spPr bwMode="auto">
          <a:xfrm>
            <a:off x="323527" y="2967355"/>
            <a:ext cx="2598517" cy="1829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cf2.ppt-online.org/files2/slide/o/oa8IwNlUPbYLJ1nFVfrqvGhB6dxTtQXmz9sSWH/slide-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4629" y="2967355"/>
            <a:ext cx="2442910" cy="1829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2.wp.com/ds04.infourok.ru/uploads/ex/032b/0005816a-b047c646/hello_html_m3749e0a6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1" r="5290" b="10489"/>
          <a:stretch/>
        </p:blipFill>
        <p:spPr bwMode="auto">
          <a:xfrm>
            <a:off x="5932960" y="2995568"/>
            <a:ext cx="2559772" cy="1723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616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40781"/>
            <a:ext cx="2190727" cy="244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4440781"/>
            <a:ext cx="2190727" cy="244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41020"/>
            <a:ext cx="1332998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29" r="13092"/>
          <a:stretch/>
        </p:blipFill>
        <p:spPr>
          <a:xfrm>
            <a:off x="2784019" y="3912530"/>
            <a:ext cx="3372155" cy="2915552"/>
          </a:xfrm>
          <a:prstGeom prst="rect">
            <a:avLst/>
          </a:prstGeom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6814" y="698457"/>
            <a:ext cx="1725593" cy="143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51314"/>
            <a:ext cx="868692" cy="97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95" y="616530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ОВОЩИ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251539" y="623731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ФРУКТЫ</a:t>
            </a:r>
            <a:endParaRPr lang="ru-RU" b="1" dirty="0"/>
          </a:p>
        </p:txBody>
      </p:sp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3542" y="495279"/>
            <a:ext cx="1359069" cy="134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29151"/>
            <a:ext cx="1319502" cy="116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4" name="Picture 22" descr="https://free-png.ru/wp-content/uploads/2022/02/free-png.ru-41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3258" y="264198"/>
            <a:ext cx="1904846" cy="152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https://img1.liveinternet.ru/images/attach/d/0/141/676/141676359_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224969"/>
            <a:ext cx="1351319" cy="109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https://www.pngmart.com/files/16/Organic-Green-Grapes-PNG-Transparent-Imag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0270" y="2204864"/>
            <a:ext cx="1705612" cy="110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2234"/>
            <a:ext cx="1332998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8164" y="4941168"/>
            <a:ext cx="868692" cy="97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4915571"/>
            <a:ext cx="1725593" cy="143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6" descr="https://www.pngmart.com/files/16/Organic-Green-Grapes-PNG-Transparent-Imag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989694"/>
            <a:ext cx="1351319" cy="87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4" descr="https://img1.liveinternet.ru/images/attach/d/0/141/676/141676359_16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648" y="5251094"/>
            <a:ext cx="1081891" cy="87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2697" y="4653136"/>
            <a:ext cx="1120212" cy="11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2" descr="https://free-png.ru/wp-content/uploads/2022/02/free-png.ru-41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2866" y="4711194"/>
            <a:ext cx="1473731" cy="152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7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05079" y="5272900"/>
            <a:ext cx="908988" cy="805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3265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1" t="3794"/>
          <a:stretch/>
        </p:blipFill>
        <p:spPr bwMode="auto">
          <a:xfrm>
            <a:off x="395536" y="80246"/>
            <a:ext cx="8424936" cy="6013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8805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2214" y="3243114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36912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344" y="1916832"/>
            <a:ext cx="556260" cy="6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abvgdee.ru/images/kartinki/alfavit9/u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29000"/>
            <a:ext cx="3141759" cy="313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665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6</Words>
  <Application>Microsoft Office PowerPoint</Application>
  <PresentationFormat>Экран (4:3)</PresentationFormat>
  <Paragraphs>4</Paragraphs>
  <Slides>16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Артем Горбачев</dc:creator>
  <cp:lastModifiedBy>Вадим</cp:lastModifiedBy>
  <cp:revision>19</cp:revision>
  <dcterms:created xsi:type="dcterms:W3CDTF">2022-03-01T17:42:09Z</dcterms:created>
  <dcterms:modified xsi:type="dcterms:W3CDTF">2023-01-31T11:18:59Z</dcterms:modified>
</cp:coreProperties>
</file>