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9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18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0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41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4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67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5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2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C0D288-A321-4FDC-B303-9FBE0134650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221D2E-8B3C-4B70-A11B-D9B4854F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743" y="696037"/>
            <a:ext cx="7274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Звонкий согласный </a:t>
            </a:r>
          </a:p>
          <a:p>
            <a:pPr algn="ctr">
              <a:defRPr/>
            </a:pP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[з] [з'].  Буква З </a:t>
            </a:r>
            <a:r>
              <a:rPr lang="ru-RU" sz="8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з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стр. 90-95</a:t>
            </a:r>
          </a:p>
        </p:txBody>
      </p:sp>
    </p:spTree>
    <p:extLst>
      <p:ext uri="{BB962C8B-B14F-4D97-AF65-F5344CB8AC3E}">
        <p14:creationId xmlns:p14="http://schemas.microsoft.com/office/powerpoint/2010/main" val="2094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s.1urok.ru/images/056c7362886d1d8351f80806c131e7d4bcccad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232013"/>
            <a:ext cx="8391280" cy="62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llion-ludei.ru/files/ce86e88aedbdd9dba7370e7e86a0d6a6/70a8931da0c831e7c572e475ef1fe6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89" y="2813712"/>
            <a:ext cx="3075296" cy="30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a62d2a9dfe00c9af2edfe7a2e105e07eb177a48d-591069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" y="2813712"/>
            <a:ext cx="3057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tkritkis.com/wp-content/uploads/2021/11/img6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14" y="2813712"/>
            <a:ext cx="4064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3583" y="173587"/>
            <a:ext cx="10819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 с твёрдым согласным звуком [з].</a:t>
            </a:r>
          </a:p>
        </p:txBody>
      </p:sp>
    </p:spTree>
    <p:extLst>
      <p:ext uri="{BB962C8B-B14F-4D97-AF65-F5344CB8AC3E}">
        <p14:creationId xmlns:p14="http://schemas.microsoft.com/office/powerpoint/2010/main" val="139757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297" y="464157"/>
            <a:ext cx="7316426" cy="1105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учебнику</a:t>
            </a:r>
            <a:endParaRPr lang="ru-RU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un9-50.userapi.com/impf/W9FM2Y4Bq5X87k1dBJMdN04esuw2NV-UlqICXA/HSpT_aogtBM.jpg?size=1590x530&amp;quality=95&amp;crop=0,203,2116,705&amp;sign=7bd5c1f8b4eeda860f8c93a2ac663a1a&amp;type=cover_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4" y="2438811"/>
            <a:ext cx="9445435" cy="31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8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9525" t="23168" r="48453" b="56607"/>
          <a:stretch/>
        </p:blipFill>
        <p:spPr bwMode="auto">
          <a:xfrm>
            <a:off x="2000795" y="767639"/>
            <a:ext cx="7529512" cy="5419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50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753" y="1828800"/>
            <a:ext cx="86117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 </a:t>
            </a: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alt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 вы познакомились? 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Расскажите </a:t>
            </a: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узнали о букве з?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Какую </a:t>
            </a: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строчку на ленте букв займёт буква </a:t>
            </a:r>
            <a:r>
              <a:rPr lang="ru-RU" altLang="ru-RU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?</a:t>
            </a:r>
            <a:r>
              <a:rPr lang="ru-RU" alt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3074" y="382137"/>
            <a:ext cx="7738281" cy="132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Рефлексия.</a:t>
            </a:r>
            <a:endParaRPr lang="ru-RU" sz="8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2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s://fs.znanio.ru/d5af0e/67/a6/cfa2f612c970e33090249a2dcb224bf7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3" y="424126"/>
            <a:ext cx="10877266" cy="63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1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.znanio.ru/d5af0e/24/1f/939a92e08cffef620ababae46f4d10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26" y="420758"/>
            <a:ext cx="7632569" cy="57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84c7db99924399d25a0198d8f0af7484_l-522810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3" y="1574613"/>
            <a:ext cx="6631402" cy="46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4221" y="-211016"/>
            <a:ext cx="9917723" cy="16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 речи </a:t>
            </a:r>
            <a:endParaRPr lang="ru-R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pik.pro/uploads/posts/2022-01/1641201760_1-papik-pro-p-detskii-risunok-snegop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3" y="0"/>
            <a:ext cx="11966707" cy="68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55" y="368490"/>
            <a:ext cx="10877264" cy="395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Составь предложение из слов.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первый,снег,выпал</a:t>
            </a:r>
            <a:endParaRPr lang="ru-RU" sz="9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ickimage.ru/wp-content/uploads/2020/10/snegovik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ickimage.ru/wp-content/uploads/2020/10/snegovik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papik.pro/uploads/posts/2021-12/1639487977_14-papik-pro-p-snegovik-risunok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52" y="0"/>
            <a:ext cx="2957193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3249637"/>
            <a:ext cx="11331291" cy="325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снеговика, ребята, слепили</a:t>
            </a:r>
            <a:endParaRPr lang="ru-RU" sz="9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67" y="219781"/>
            <a:ext cx="114036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осени пришла. </a:t>
            </a:r>
          </a:p>
          <a:p>
            <a:r>
              <a:rPr lang="ru-RU" sz="8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сугробы намела.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6" y="1883391"/>
            <a:ext cx="112703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</a:t>
            </a:r>
            <a:endParaRPr lang="ru-RU" sz="9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выполним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-звуковой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mnogonitok.com/home/catalog/product40724/image/dm-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02" y="140676"/>
            <a:ext cx="4481454" cy="35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516" y="397512"/>
            <a:ext cx="113640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косого нет берлоги, </a:t>
            </a:r>
          </a:p>
          <a:p>
            <a:r>
              <a:rPr lang="ru-RU" sz="8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ему нора. </a:t>
            </a:r>
          </a:p>
          <a:p>
            <a:r>
              <a:rPr lang="ru-RU" sz="8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врагов спасают ноги, </a:t>
            </a:r>
          </a:p>
          <a:p>
            <a:r>
              <a:rPr lang="ru-RU" sz="8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от голода – кора.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6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081" y="4899546"/>
            <a:ext cx="13231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-звуковой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8583" y="2994409"/>
            <a:ext cx="2880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заяц</a:t>
            </a:r>
            <a:r>
              <a:rPr lang="ru-RU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00" dirty="0"/>
          </a:p>
        </p:txBody>
      </p:sp>
      <p:pic>
        <p:nvPicPr>
          <p:cNvPr id="4" name="Picture 2" descr="https://all-mongolia.ru/wp-content/uploads/2/f/5/2f5853aac4a3ba98bfc203355a4a00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00" y="149888"/>
            <a:ext cx="3597467" cy="49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kopilkaurokov.ru/up/html/2017/03/28/k_58d9a1ab3daa8/img_user_file_58d9a1abb3a4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14" y="113612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115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2022-11-27T13:52:24Z</dcterms:created>
  <dcterms:modified xsi:type="dcterms:W3CDTF">2022-11-28T15:45:02Z</dcterms:modified>
</cp:coreProperties>
</file>