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7" r:id="rId5"/>
    <p:sldId id="273" r:id="rId6"/>
    <p:sldId id="272" r:id="rId7"/>
    <p:sldId id="268" r:id="rId8"/>
    <p:sldId id="271" r:id="rId9"/>
    <p:sldId id="267" r:id="rId10"/>
    <p:sldId id="270" r:id="rId11"/>
    <p:sldId id="276" r:id="rId12"/>
    <p:sldId id="275" r:id="rId13"/>
    <p:sldId id="27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5 « Радуга » города Шумерля Чувашской Республики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107" y="2554399"/>
            <a:ext cx="162018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177" y="2526852"/>
            <a:ext cx="1635646" cy="2180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543895"/>
            <a:ext cx="1635937" cy="2181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6378" y="472514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Балякина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 Игоре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7867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«Влияние развития мелкой моторики на активную речь детей раннего возраста»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9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3" y="1220754"/>
            <a:ext cx="2931790" cy="3909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283" y="1220753"/>
            <a:ext cx="2931790" cy="390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633" y="1220753"/>
            <a:ext cx="2931790" cy="390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283" y="260648"/>
            <a:ext cx="29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Пальчиковая гимнастика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6" y="-35946"/>
            <a:ext cx="9324450" cy="6993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17646"/>
            <a:ext cx="3916447" cy="5221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17646"/>
            <a:ext cx="3898241" cy="5197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Тестопластика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27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6" y="-35946"/>
            <a:ext cx="9324450" cy="6993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29" y="1556793"/>
            <a:ext cx="2862318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56793"/>
            <a:ext cx="2869432" cy="3825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876" y="1556793"/>
            <a:ext cx="2869432" cy="38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7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6" y="-35946"/>
            <a:ext cx="9324450" cy="6993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68760"/>
            <a:ext cx="3450316" cy="4600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909" y="1250357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7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310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2060848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sz="8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07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0879" y="105273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речевого развития детей дошкольного возраста на сегодняшний день, как известно, очень актуальна, так как процент дошкольников с различными речевыми нарушениями остаётся стабильно высоким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3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2571749" cy="342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556792"/>
            <a:ext cx="2575342" cy="3433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559186"/>
            <a:ext cx="25717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Бусы на шнуровке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625" y="0"/>
            <a:ext cx="9375377" cy="7031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68760"/>
            <a:ext cx="5868144" cy="4401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Шнуровки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87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9" y="1988840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265" y="1988840"/>
            <a:ext cx="4464496" cy="3348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Игры с крупой и фасолью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" y="2248240"/>
            <a:ext cx="4514164" cy="3385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624" y="2276872"/>
            <a:ext cx="4475989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Игры с мозаикой и крупным строительным материалом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3803915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7700"/>
            <a:ext cx="4763744" cy="6351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3493529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6" y="1340768"/>
            <a:ext cx="297033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057" y="1340768"/>
            <a:ext cx="2972939" cy="396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337" y="1340767"/>
            <a:ext cx="2970331" cy="3960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057" y="260648"/>
            <a:ext cx="297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Бассейн с крупой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3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6" y="-35946"/>
            <a:ext cx="9324450" cy="6993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15" y="332656"/>
            <a:ext cx="4091947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0" y="3503357"/>
            <a:ext cx="2517744" cy="3356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536" y="3503357"/>
            <a:ext cx="2517743" cy="3356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333" y="335004"/>
            <a:ext cx="3977667" cy="53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091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Балякина</dc:creator>
  <cp:lastModifiedBy>Настя</cp:lastModifiedBy>
  <cp:revision>11</cp:revision>
  <dcterms:created xsi:type="dcterms:W3CDTF">2022-11-26T06:51:56Z</dcterms:created>
  <dcterms:modified xsi:type="dcterms:W3CDTF">2023-10-19T18:52:17Z</dcterms:modified>
</cp:coreProperties>
</file>