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FD9D-AD48-46FB-9730-56511163201E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4EDFC-DE96-4DBA-AAF0-1D6CF4F309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72140"/>
            <a:ext cx="9144000" cy="1285860"/>
          </a:xfrm>
        </p:spPr>
        <p:txBody>
          <a:bodyPr>
            <a:normAutofit fontScale="925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Айрапетян Светлана Борисовна учитель технологии(сельскохозяйственный труд)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ртём\Desktop\topce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357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Заготовка компоста</a:t>
            </a:r>
            <a:endParaRPr lang="ru-RU" sz="8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тём\Desktop\48c4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8851013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Компост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ценное органическое удобрение, которое получают из сорняков, растительных остатков, кухонных отходов и навоза,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разлагающихся под влиянием микроорганизмов. Кроме органической составляющей для правильного компостирования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важно наличие влаги, кислорода и бактерий.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ртё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массы должна быть такой же, как у отжатой губки. В компостной куче очень важно поддерживать достаточный уровень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влажности (в пределах 45-70%) и температуры (28-35°С). Сухой материал не будет разлагаться,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переувлажненный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будет слеживаться,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компоненты будут плохо взаимодействовать друг с другом. В сухую и жаркую погоду смесь необходимо поливать, при избыточном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количестве осадков содержимое компостной кучи нужно постоянно перелопачивать. Нельзя допускать чрезмерного "разогревания"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компостной кучи – при температуре свыше 60°С все микроорганизмы погибают.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ртё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разложения органической массы в ней должен присутствовать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кислород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обеспечить приток воздуха и регулировать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равномерность приготовления компоста, необходимо не реже 1 раза в 2 недели переворачивать содержимое кучи, помещая верхние слои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массу, находящуюся с краев, вниз и в центр. Чем чаще вы переворачиваете кучу, тем быстрее и качественнее происходит процесс разложения.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Артё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286124"/>
          </a:xfrm>
          <a:prstGeom prst="rect">
            <a:avLst/>
          </a:prstGeom>
          <a:noFill/>
        </p:spPr>
      </p:pic>
      <p:pic>
        <p:nvPicPr>
          <p:cNvPr id="17413" name="Picture 5" descr="C:\Users\Артём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86124"/>
          </a:xfrm>
          <a:prstGeom prst="rect">
            <a:avLst/>
          </a:prstGeom>
          <a:noFill/>
        </p:spPr>
      </p:pic>
      <p:pic>
        <p:nvPicPr>
          <p:cNvPr id="17414" name="Picture 6" descr="C:\Users\Артём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86124"/>
            <a:ext cx="5143536" cy="3571876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Бактерии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насекомые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дождевые черви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незаменимые участники процесса разложения компонентов компостной кучи.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Благодаря их присутствию образуется тепло, и материалы активно разлагаются.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ртём\Desktop\252e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143248"/>
          </a:xfrm>
          <a:prstGeom prst="rect">
            <a:avLst/>
          </a:prstGeom>
          <a:noFill/>
        </p:spPr>
      </p:pic>
      <p:pic>
        <p:nvPicPr>
          <p:cNvPr id="18435" name="Picture 3" descr="C:\Users\Артём\Desktop\941a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noFill/>
        </p:spPr>
      </p:pic>
      <p:pic>
        <p:nvPicPr>
          <p:cNvPr id="18436" name="Picture 4" descr="C:\Users\Артём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429000"/>
            <a:ext cx="4286248" cy="3429000"/>
          </a:xfrm>
          <a:prstGeom prst="rect">
            <a:avLst/>
          </a:prstGeom>
          <a:noFill/>
        </p:spPr>
      </p:pic>
      <p:pic>
        <p:nvPicPr>
          <p:cNvPr id="18437" name="Picture 5" descr="C:\Users\Артём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3" y="0"/>
            <a:ext cx="4286248" cy="3143248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3200" dirty="0">
              <a:solidFill>
                <a:schemeClr val="bg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4495800" cy="6643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9458" name="Picture 2" descr="C:\Users\Артём\Desktop\images_cms-image-000046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ртём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2928934"/>
          </a:xfrm>
          <a:prstGeom prst="rect">
            <a:avLst/>
          </a:prstGeom>
          <a:noFill/>
        </p:spPr>
      </p:pic>
      <p:pic>
        <p:nvPicPr>
          <p:cNvPr id="20483" name="Picture 3" descr="C:\Users\Артём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9000"/>
            <a:ext cx="4143372" cy="3429000"/>
          </a:xfrm>
          <a:prstGeom prst="rect">
            <a:avLst/>
          </a:prstGeom>
          <a:noFill/>
        </p:spPr>
      </p:pic>
      <p:pic>
        <p:nvPicPr>
          <p:cNvPr id="20484" name="Picture 4" descr="C:\Users\Артём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4143371" cy="2857495"/>
          </a:xfrm>
          <a:prstGeom prst="rect">
            <a:avLst/>
          </a:prstGeom>
          <a:noFill/>
        </p:spPr>
      </p:pic>
      <p:pic>
        <p:nvPicPr>
          <p:cNvPr id="20486" name="Picture 6" descr="C:\Users\Артём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214810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Полностью готовый компост выглядит, как черная плодородная земля, в массе хорошо видны не до конца перегнившие включения, благодаря которым компост остается рыхлым и пористым.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Артём\Desktop\Bezymyannyj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B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55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Артём</cp:lastModifiedBy>
  <cp:revision>10</cp:revision>
  <dcterms:created xsi:type="dcterms:W3CDTF">2022-12-17T14:44:54Z</dcterms:created>
  <dcterms:modified xsi:type="dcterms:W3CDTF">2022-12-17T16:06:34Z</dcterms:modified>
</cp:coreProperties>
</file>