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2"/>
  </p:notesMasterIdLst>
  <p:sldIdLst>
    <p:sldId id="259" r:id="rId2"/>
    <p:sldId id="277" r:id="rId3"/>
    <p:sldId id="258" r:id="rId4"/>
    <p:sldId id="264" r:id="rId5"/>
    <p:sldId id="282" r:id="rId6"/>
    <p:sldId id="262" r:id="rId7"/>
    <p:sldId id="279" r:id="rId8"/>
    <p:sldId id="280" r:id="rId9"/>
    <p:sldId id="281" r:id="rId10"/>
    <p:sldId id="27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Присутствует надпись на рюкзаке</c:v>
                </c:pt>
              </c:strCache>
            </c:strRef>
          </c:tx>
          <c:dPt>
            <c:idx val="1"/>
            <c:bubble3D val="0"/>
            <c:explosion val="6"/>
            <c:extLst>
              <c:ext xmlns:c16="http://schemas.microsoft.com/office/drawing/2014/chart" uri="{C3380CC4-5D6E-409C-BE32-E72D297353CC}">
                <c16:uniqueId val="{00000000-7065-4121-82C1-2E43EBFC3B02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есть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65-4121-82C1-2E43EBFC3B02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Присутствует надпись на рюкзаке</c:v>
                </c:pt>
              </c:strCache>
            </c:strRef>
          </c:tx>
          <c:dPt>
            <c:idx val="0"/>
            <c:bubble3D val="0"/>
            <c:explosion val="10"/>
            <c:extLst>
              <c:ext xmlns:c16="http://schemas.microsoft.com/office/drawing/2014/chart" uri="{C3380CC4-5D6E-409C-BE32-E72D297353CC}">
                <c16:uniqueId val="{00000000-0C27-4DA7-8135-477B39D2C120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0C27-4DA7-8135-477B39D2C120}"/>
              </c:ext>
            </c:extLst>
          </c:dPt>
          <c:dLbls>
            <c:dLbl>
              <c:idx val="1"/>
              <c:layout>
                <c:manualLayout>
                  <c:x val="-9.798294016714193E-2"/>
                  <c:y val="-1.259780659291824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27-4DA7-8135-477B39D2C120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знает</c:v>
                </c:pt>
                <c:pt idx="1">
                  <c:v>не знает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</c:v>
                </c:pt>
                <c:pt idx="1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27-4DA7-8135-477B39D2C120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8BEE6D-0D88-4431-9798-64F9AF79A691}" type="datetimeFigureOut">
              <a:rPr lang="ru-RU" smtClean="0"/>
              <a:pPr/>
              <a:t>03.03.2024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11873-BDE9-44A1-A58D-BF577A040C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216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11873-BDE9-44A1-A58D-BF577A040C4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11873-BDE9-44A1-A58D-BF577A040C4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11873-BDE9-44A1-A58D-BF577A040C4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639A-3A26-4A1F-8ACD-A9E2B211E6EC}" type="datetimeFigureOut">
              <a:rPr lang="ru-RU" smtClean="0"/>
              <a:pPr/>
              <a:t>03.03.2024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F897-424A-403A-86F9-C0B8D4EC0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639A-3A26-4A1F-8ACD-A9E2B211E6EC}" type="datetimeFigureOut">
              <a:rPr lang="ru-RU" smtClean="0"/>
              <a:pPr/>
              <a:t>03.03.2024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F897-424A-403A-86F9-C0B8D4EC0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639A-3A26-4A1F-8ACD-A9E2B211E6EC}" type="datetimeFigureOut">
              <a:rPr lang="ru-RU" smtClean="0"/>
              <a:pPr/>
              <a:t>03.03.2024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F897-424A-403A-86F9-C0B8D4EC0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639A-3A26-4A1F-8ACD-A9E2B211E6EC}" type="datetimeFigureOut">
              <a:rPr lang="ru-RU" smtClean="0"/>
              <a:pPr/>
              <a:t>03.03.2024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F897-424A-403A-86F9-C0B8D4EC0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639A-3A26-4A1F-8ACD-A9E2B211E6EC}" type="datetimeFigureOut">
              <a:rPr lang="ru-RU" smtClean="0"/>
              <a:pPr/>
              <a:t>03.03.2024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F897-424A-403A-86F9-C0B8D4EC0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639A-3A26-4A1F-8ACD-A9E2B211E6EC}" type="datetimeFigureOut">
              <a:rPr lang="ru-RU" smtClean="0"/>
              <a:pPr/>
              <a:t>03.03.2024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F897-424A-403A-86F9-C0B8D4EC0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639A-3A26-4A1F-8ACD-A9E2B211E6EC}" type="datetimeFigureOut">
              <a:rPr lang="ru-RU" smtClean="0"/>
              <a:pPr/>
              <a:t>03.03.2024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F897-424A-403A-86F9-C0B8D4EC0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639A-3A26-4A1F-8ACD-A9E2B211E6EC}" type="datetimeFigureOut">
              <a:rPr lang="ru-RU" smtClean="0"/>
              <a:pPr/>
              <a:t>03.03.2024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F897-424A-403A-86F9-C0B8D4EC0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639A-3A26-4A1F-8ACD-A9E2B211E6EC}" type="datetimeFigureOut">
              <a:rPr lang="ru-RU" smtClean="0"/>
              <a:pPr/>
              <a:t>03.03.2024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F897-424A-403A-86F9-C0B8D4EC0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639A-3A26-4A1F-8ACD-A9E2B211E6EC}" type="datetimeFigureOut">
              <a:rPr lang="ru-RU" smtClean="0"/>
              <a:pPr/>
              <a:t>03.03.2024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F897-424A-403A-86F9-C0B8D4EC0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639A-3A26-4A1F-8ACD-A9E2B211E6EC}" type="datetimeFigureOut">
              <a:rPr lang="ru-RU" smtClean="0"/>
              <a:pPr/>
              <a:t>03.03.2024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F897-424A-403A-86F9-C0B8D4EC0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alpha val="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E639A-3A26-4A1F-8ACD-A9E2B211E6EC}" type="datetimeFigureOut">
              <a:rPr lang="ru-RU" smtClean="0"/>
              <a:pPr/>
              <a:t>03.03.2024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CF897-424A-403A-86F9-C0B8D4EC0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eg"/><Relationship Id="rId11" Type="http://schemas.openxmlformats.org/officeDocument/2006/relationships/image" Target="../media/image23.jpeg"/><Relationship Id="rId5" Type="http://schemas.openxmlformats.org/officeDocument/2006/relationships/image" Target="../media/image17.jpeg"/><Relationship Id="rId10" Type="http://schemas.openxmlformats.org/officeDocument/2006/relationships/image" Target="../media/image22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556792"/>
            <a:ext cx="6984776" cy="136815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«ГОВОРЯЩИЙ» РЮКЗАК</a:t>
            </a:r>
          </a:p>
        </p:txBody>
      </p:sp>
      <p:sp>
        <p:nvSpPr>
          <p:cNvPr id="5" name="Rectangle 14"/>
          <p:cNvSpPr>
            <a:spLocks/>
          </p:cNvSpPr>
          <p:nvPr/>
        </p:nvSpPr>
        <p:spPr bwMode="auto">
          <a:xfrm>
            <a:off x="4860032" y="3212976"/>
            <a:ext cx="410445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Работу выполнила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ученица 2 «А» класса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Евгения Л.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Руководитель: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учитель английского языка </a:t>
            </a:r>
          </a:p>
          <a:p>
            <a:pPr algn="ctr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Бубнович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Евгения Алексеевна</a:t>
            </a: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932111" y="458252"/>
            <a:ext cx="497059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УНИО «Малая Академия»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МБОУ гимназия № 7 имени </a:t>
            </a:r>
            <a:r>
              <a:rPr lang="ru-RU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К.В.Покровского</a:t>
            </a:r>
            <a:endParaRPr lang="ru-RU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9829" y="3284984"/>
            <a:ext cx="4867125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8"/>
          <p:cNvSpPr txBox="1">
            <a:spLocks/>
          </p:cNvSpPr>
          <p:nvPr/>
        </p:nvSpPr>
        <p:spPr>
          <a:xfrm>
            <a:off x="1331640" y="1988840"/>
            <a:ext cx="6840760" cy="1431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Обращайте внимание на английские надписи и переводите их!</a:t>
            </a:r>
          </a:p>
        </p:txBody>
      </p:sp>
      <p:pic>
        <p:nvPicPr>
          <p:cNvPr id="5" name="Picture 2" descr="C:\Users\X\Desktop\говорящий рюкзак\Рисунок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7864" y="4221088"/>
            <a:ext cx="2696358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084168" y="1844824"/>
            <a:ext cx="277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АНГЛИЙСКИЕ СЛОВА </a:t>
            </a:r>
            <a:br>
              <a:rPr lang="ru-RU" sz="40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ВОКРУГ НАС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683901" y="1844824"/>
            <a:ext cx="4800533" cy="3600400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53955" y="1491849"/>
            <a:ext cx="3168352" cy="2376264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03920" y="4178019"/>
            <a:ext cx="3168352" cy="2376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79436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084168" y="1844824"/>
            <a:ext cx="277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8532440" cy="5184575"/>
          </a:xfrm>
        </p:spPr>
        <p:txBody>
          <a:bodyPr>
            <a:normAutofit fontScale="62500" lnSpcReduction="20000"/>
          </a:bodyPr>
          <a:lstStyle/>
          <a:p>
            <a:pPr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700" b="1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Цель: 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исследовать английские надписи на 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рюкзаках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одноклассников.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ct val="120000"/>
              </a:lnSpc>
              <a:spcBef>
                <a:spcPts val="0"/>
              </a:spcBef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ct val="120000"/>
              </a:lnSpc>
              <a:spcBef>
                <a:spcPts val="0"/>
              </a:spcBef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ct val="120000"/>
              </a:lnSpc>
              <a:spcBef>
                <a:spcPts val="0"/>
              </a:spcBef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ct val="120000"/>
              </a:lnSpc>
              <a:spcBef>
                <a:spcPts val="0"/>
              </a:spcBef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20000"/>
              </a:lnSpc>
              <a:spcBef>
                <a:spcPts val="0"/>
              </a:spcBef>
              <a:buNone/>
            </a:pPr>
            <a:endParaRPr lang="ru-RU" sz="5700" b="1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700" b="1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Задачи: </a:t>
            </a:r>
          </a:p>
          <a:p>
            <a:pPr lvl="0" algn="ctr">
              <a:lnSpc>
                <a:spcPct val="120000"/>
              </a:lnSpc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Обратить внимание детей на английские надписи;</a:t>
            </a:r>
          </a:p>
          <a:p>
            <a:pPr lvl="0" algn="ctr">
              <a:lnSpc>
                <a:spcPct val="120000"/>
              </a:lnSpc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Увеличить словарный запас по английскому языку;</a:t>
            </a:r>
          </a:p>
          <a:p>
            <a:pPr lvl="0" algn="ctr">
              <a:lnSpc>
                <a:spcPct val="120000"/>
              </a:lnSpc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Научиться пользоваться электронным словарём.</a:t>
            </a:r>
          </a:p>
          <a:p>
            <a:pPr>
              <a:lnSpc>
                <a:spcPct val="170000"/>
              </a:lnSpc>
              <a:spcBef>
                <a:spcPts val="0"/>
              </a:spcBef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X\Desktop\говорящий рюкзак\Рисунок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1840" y="1844824"/>
            <a:ext cx="2714625" cy="173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084168" y="1844824"/>
            <a:ext cx="277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073865"/>
              </p:ext>
            </p:extLst>
          </p:nvPr>
        </p:nvGraphicFramePr>
        <p:xfrm>
          <a:off x="251520" y="26270"/>
          <a:ext cx="8496944" cy="6669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5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35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154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effectLst/>
                        </a:rPr>
                        <a:t>№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Владелец рюкзака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Английская надпись на рюкзаке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Знает ли перевод?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4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Я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Winner. I love you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+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4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Даня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Football. Fan. Goal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+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4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Эвальд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Football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+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4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Артём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Off road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–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4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Вероника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Winner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–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4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Эля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My brilliant pony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–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4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Соня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Starter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–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94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Дима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Cool pack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–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94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Даша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Across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–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94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Арсений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Raisins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–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94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Андрей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Mountains drive new bright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–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94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Аня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Cat lover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–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94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Егор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Leets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–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94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Лёша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Sifa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–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94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Юлианна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Impeezar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–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94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16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Женя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Marie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–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5389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Маргарита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Luris. The best bags for excellent study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–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94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Аня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Enchantimals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–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94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Дима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Across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–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694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</a:t>
                      </a:r>
                      <a:r>
                        <a:rPr lang="ru-RU" sz="900">
                          <a:effectLst/>
                        </a:rPr>
                        <a:t>оня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Magnoflex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–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694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Рахим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Crossfire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–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694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Рома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Bagberry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effectLst/>
                        </a:rPr>
                        <a:t>–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594004894"/>
              </p:ext>
            </p:extLst>
          </p:nvPr>
        </p:nvGraphicFramePr>
        <p:xfrm>
          <a:off x="143508" y="1628800"/>
          <a:ext cx="468052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979458219"/>
              </p:ext>
            </p:extLst>
          </p:nvPr>
        </p:nvGraphicFramePr>
        <p:xfrm>
          <a:off x="4499992" y="1484784"/>
          <a:ext cx="453650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8"/>
          <p:cNvSpPr txBox="1">
            <a:spLocks/>
          </p:cNvSpPr>
          <p:nvPr/>
        </p:nvSpPr>
        <p:spPr>
          <a:xfrm>
            <a:off x="611560" y="548680"/>
            <a:ext cx="3744416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Английская надпись на рюкзаке</a:t>
            </a:r>
          </a:p>
        </p:txBody>
      </p:sp>
      <p:sp>
        <p:nvSpPr>
          <p:cNvPr id="5" name="Заголовок 8"/>
          <p:cNvSpPr txBox="1">
            <a:spLocks/>
          </p:cNvSpPr>
          <p:nvPr/>
        </p:nvSpPr>
        <p:spPr>
          <a:xfrm>
            <a:off x="5076056" y="548680"/>
            <a:ext cx="3744416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Перевод надписи</a:t>
            </a:r>
          </a:p>
        </p:txBody>
      </p:sp>
    </p:spTree>
    <p:extLst>
      <p:ext uri="{BB962C8B-B14F-4D97-AF65-F5344CB8AC3E}">
        <p14:creationId xmlns:p14="http://schemas.microsoft.com/office/powerpoint/2010/main" val="47441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/>
          </p:cNvSpPr>
          <p:nvPr/>
        </p:nvSpPr>
        <p:spPr>
          <a:xfrm>
            <a:off x="4139952" y="1412776"/>
            <a:ext cx="36827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 txBox="1">
            <a:spLocks/>
          </p:cNvSpPr>
          <p:nvPr/>
        </p:nvSpPr>
        <p:spPr>
          <a:xfrm>
            <a:off x="611560" y="548680"/>
            <a:ext cx="81472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МЕЖДУНАРОДНЫЕ СЛОВА</a:t>
            </a:r>
          </a:p>
        </p:txBody>
      </p:sp>
      <p:pic>
        <p:nvPicPr>
          <p:cNvPr id="10" name="Picture 10" descr="P107028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95198" y="1844824"/>
            <a:ext cx="3648405" cy="2736304"/>
          </a:xfrm>
          <a:prstGeom prst="rect">
            <a:avLst/>
          </a:prstGeom>
        </p:spPr>
      </p:pic>
      <p:pic>
        <p:nvPicPr>
          <p:cNvPr id="16" name="Picture 12" descr="P1070267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1" y="1839677"/>
            <a:ext cx="3650641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ndousvetlana.ru/storage/app/uploads/public/595/50d/32d/59550d32d0161866016264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7744" y="5061968"/>
            <a:ext cx="4569024" cy="1753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084168" y="1844824"/>
            <a:ext cx="277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ЧАСТИ РЕЧИ 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6196940"/>
              </p:ext>
            </p:extLst>
          </p:nvPr>
        </p:nvGraphicFramePr>
        <p:xfrm>
          <a:off x="107505" y="1700808"/>
          <a:ext cx="8748464" cy="3423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7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96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536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 b="1" i="1" u="sng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Существительные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i="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u="none" strike="noStrike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>
                          <a:effectLst/>
                        </a:rPr>
                        <a:t>Прилагательные</a:t>
                      </a:r>
                      <a:endParaRPr lang="ru-RU" sz="1800" b="1" i="1" u="sng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u="none" strike="noStrike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>
                          <a:effectLst/>
                        </a:rPr>
                        <a:t>Глаголы</a:t>
                      </a:r>
                      <a:endParaRPr lang="ru-RU" sz="1800" b="1" i="1" u="sng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u="none" strike="noStrike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>
                          <a:effectLst/>
                        </a:rPr>
                        <a:t>Предлоги</a:t>
                      </a:r>
                      <a:endParaRPr lang="ru-RU" sz="1800" b="1" i="1" u="sng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95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 b="1" i="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winner</a:t>
                      </a:r>
                      <a:r>
                        <a:rPr lang="ru-RU" sz="20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победитель</a:t>
                      </a:r>
                      <a:endParaRPr lang="ru-RU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road</a:t>
                      </a:r>
                      <a:r>
                        <a:rPr lang="ru-RU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дорога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mountains</a:t>
                      </a:r>
                      <a:r>
                        <a:rPr lang="ru-RU" sz="200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горы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b="1" i="1" u="sng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brilliant</a:t>
                      </a:r>
                      <a:r>
                        <a:rPr lang="ru-RU" sz="2000" u="none" strike="noStrike" dirty="0">
                          <a:effectLst/>
                        </a:rPr>
                        <a:t>– великолепный</a:t>
                      </a:r>
                      <a:endParaRPr lang="ru-RU" sz="2000" u="sng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cool</a:t>
                      </a:r>
                      <a:r>
                        <a:rPr lang="en-US" sz="2000" u="none" strike="noStrike" dirty="0">
                          <a:effectLst/>
                        </a:rPr>
                        <a:t> – </a:t>
                      </a:r>
                      <a:r>
                        <a:rPr lang="ru-RU" sz="2000" u="none" strike="noStrike" dirty="0">
                          <a:effectLst/>
                        </a:rPr>
                        <a:t>классный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best</a:t>
                      </a:r>
                      <a:r>
                        <a:rPr lang="en-US" sz="2000" u="none" strike="noStrike" dirty="0">
                          <a:effectLst/>
                        </a:rPr>
                        <a:t> - </a:t>
                      </a:r>
                      <a:r>
                        <a:rPr lang="ru-RU" sz="2000" u="none" strike="noStrike" dirty="0">
                          <a:effectLst/>
                        </a:rPr>
                        <a:t>лучший</a:t>
                      </a:r>
                      <a:endParaRPr lang="ru-RU" sz="2000" u="sng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ru-RU" sz="2000" u="none" strike="noStrike" dirty="0">
                          <a:effectLst/>
                        </a:rPr>
                        <a:t>–  новый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u="none" strike="noStrike" dirty="0">
                          <a:effectLst/>
                        </a:rPr>
                        <a:t>excellent</a:t>
                      </a:r>
                      <a:r>
                        <a:rPr lang="en-US" sz="2000" u="none" strike="noStrike" baseline="0" dirty="0">
                          <a:effectLst/>
                        </a:rPr>
                        <a:t> - </a:t>
                      </a:r>
                      <a:r>
                        <a:rPr lang="ru-RU" sz="2000" u="none" strike="noStrike" baseline="0" dirty="0">
                          <a:effectLst/>
                        </a:rPr>
                        <a:t>отличный</a:t>
                      </a:r>
                      <a:endParaRPr lang="ru-RU" sz="2000" u="none" strike="noStrike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u="none" strike="noStrike" dirty="0">
                          <a:effectLst/>
                        </a:rPr>
                        <a:t>l</a:t>
                      </a:r>
                      <a:r>
                        <a:rPr lang="en-US" sz="20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</a:t>
                      </a:r>
                      <a:r>
                        <a:rPr lang="en-US" sz="2000" u="none" strike="noStrike" dirty="0">
                          <a:effectLst/>
                        </a:rPr>
                        <a:t> - </a:t>
                      </a:r>
                      <a:r>
                        <a:rPr lang="ru-RU" sz="2000" u="none" strike="noStrike" dirty="0">
                          <a:effectLst/>
                        </a:rPr>
                        <a:t>любить</a:t>
                      </a:r>
                      <a:endParaRPr lang="ru-RU" sz="2000" u="sng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u="none" strike="noStrike" dirty="0">
                          <a:effectLst/>
                        </a:rPr>
                        <a:t>drive</a:t>
                      </a:r>
                      <a:r>
                        <a:rPr lang="ru-RU" sz="2000" u="none" strike="noStrike" dirty="0">
                          <a:effectLst/>
                        </a:rPr>
                        <a:t> - ехать</a:t>
                      </a:r>
                      <a:endParaRPr lang="ru-RU" sz="2000" u="sng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u="none" strike="noStrike" dirty="0">
                          <a:effectLst/>
                        </a:rPr>
                        <a:t>study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ru-RU" sz="2000" u="none" strike="noStrike" dirty="0">
                          <a:effectLst/>
                        </a:rPr>
                        <a:t>- учиться</a:t>
                      </a:r>
                      <a:endParaRPr lang="ru-RU" sz="2000" b="1" i="1" u="sng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u="none" strike="noStrike" dirty="0">
                          <a:effectLst/>
                        </a:rPr>
                        <a:t>off</a:t>
                      </a:r>
                      <a:r>
                        <a:rPr lang="en-US" sz="2000" u="none" strike="noStrike" dirty="0">
                          <a:effectLst/>
                        </a:rPr>
                        <a:t> – </a:t>
                      </a:r>
                      <a:r>
                        <a:rPr lang="ru-RU" sz="2000" u="none" strike="noStrike" dirty="0">
                          <a:effectLst/>
                        </a:rPr>
                        <a:t>вне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u="none" strike="noStrike" dirty="0">
                          <a:effectLst/>
                        </a:rPr>
                        <a:t>for</a:t>
                      </a:r>
                      <a:r>
                        <a:rPr lang="en-US" sz="2000" u="none" strike="noStrike" dirty="0">
                          <a:effectLst/>
                        </a:rPr>
                        <a:t> – </a:t>
                      </a:r>
                      <a:r>
                        <a:rPr lang="ru-RU" sz="2000" u="none" strike="noStrike" dirty="0">
                          <a:effectLst/>
                        </a:rPr>
                        <a:t>для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u="none" strike="noStrike" dirty="0">
                          <a:effectLst/>
                        </a:rPr>
                        <a:t>across</a:t>
                      </a:r>
                      <a:r>
                        <a:rPr lang="en-US" sz="2000" u="none" strike="noStrike" dirty="0">
                          <a:effectLst/>
                        </a:rPr>
                        <a:t> - </a:t>
                      </a:r>
                      <a:r>
                        <a:rPr lang="ru-RU" sz="2000" u="none" strike="noStrike" dirty="0">
                          <a:effectLst/>
                        </a:rPr>
                        <a:t>через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" name="Picture 2" descr="C:\Users\X\Desktop\говорящий рюкзак\Рисунок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1994545" cy="127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6a00e5529de4af88340168e56cee0d970c-500wi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60232" y="333320"/>
            <a:ext cx="1871662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2503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/>
          </p:cNvSpPr>
          <p:nvPr/>
        </p:nvSpPr>
        <p:spPr>
          <a:xfrm>
            <a:off x="4139952" y="1412776"/>
            <a:ext cx="36827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 txBox="1">
            <a:spLocks/>
          </p:cNvSpPr>
          <p:nvPr/>
        </p:nvSpPr>
        <p:spPr>
          <a:xfrm>
            <a:off x="611560" y="548680"/>
            <a:ext cx="81472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ГРАММАТИЧЕСКИЕ ПРАВИЛА</a:t>
            </a:r>
          </a:p>
        </p:txBody>
      </p:sp>
      <p:pic>
        <p:nvPicPr>
          <p:cNvPr id="7" name="Picture 6" descr="P107033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0666" y="1484784"/>
            <a:ext cx="2336392" cy="1752294"/>
          </a:xfrm>
          <a:prstGeom prst="rect">
            <a:avLst/>
          </a:prstGeom>
        </p:spPr>
      </p:pic>
      <p:pic>
        <p:nvPicPr>
          <p:cNvPr id="2050" name="Picture 2" descr="la_alphabet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800217">
            <a:off x="7245885" y="150218"/>
            <a:ext cx="765175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P1070279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0296" y="3407858"/>
            <a:ext cx="2232248" cy="1568869"/>
          </a:xfrm>
          <a:prstGeom prst="rect">
            <a:avLst/>
          </a:prstGeom>
        </p:spPr>
      </p:pic>
      <p:pic>
        <p:nvPicPr>
          <p:cNvPr id="1026" name="Picture 2" descr="C:\Users\X\Desktop\говорящий рюкзак\IMG_20200213_095318_resized_20200213_014024670.jpg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833520" y="3511988"/>
            <a:ext cx="1851664" cy="1409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Заголовок 8"/>
          <p:cNvSpPr txBox="1">
            <a:spLocks/>
          </p:cNvSpPr>
          <p:nvPr/>
        </p:nvSpPr>
        <p:spPr>
          <a:xfrm>
            <a:off x="4427984" y="2132855"/>
            <a:ext cx="5122912" cy="799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03848" y="1772816"/>
            <a:ext cx="5400600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Отрицательная форма 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глагола настоящего времени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+ V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788024" y="3727338"/>
            <a:ext cx="4176464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Суффикс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существительного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355976" y="5373216"/>
            <a:ext cx="4176464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fontAlgn="base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Окончание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существительных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мн.ч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222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/>
          </p:cNvSpPr>
          <p:nvPr/>
        </p:nvSpPr>
        <p:spPr>
          <a:xfrm>
            <a:off x="4139952" y="1412776"/>
            <a:ext cx="36827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 txBox="1">
            <a:spLocks/>
          </p:cNvSpPr>
          <p:nvPr/>
        </p:nvSpPr>
        <p:spPr>
          <a:xfrm>
            <a:off x="611560" y="548680"/>
            <a:ext cx="81472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P1070330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83968" y="3898739"/>
            <a:ext cx="1482455" cy="2213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" name="Picture 2" descr="C:\Users\X\Desktop\говорящий рюкзак\IMG_20200213_095402_resized_20200213_01402409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11272" y="2780928"/>
            <a:ext cx="2017200" cy="268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4707" y="1531742"/>
            <a:ext cx="1690026" cy="2253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276354" y="1628800"/>
            <a:ext cx="1482454" cy="1976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452320" y="4125728"/>
            <a:ext cx="1482454" cy="1976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042229" y="3953074"/>
            <a:ext cx="1656184" cy="2208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498874" y="1484784"/>
            <a:ext cx="1482454" cy="1976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211960" y="4135493"/>
            <a:ext cx="1482454" cy="1976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5" name="Заголовок 8"/>
          <p:cNvSpPr txBox="1">
            <a:spLocks/>
          </p:cNvSpPr>
          <p:nvPr/>
        </p:nvSpPr>
        <p:spPr>
          <a:xfrm>
            <a:off x="672171" y="298730"/>
            <a:ext cx="2198150" cy="1392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Girls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Заголовок 8"/>
          <p:cNvSpPr txBox="1">
            <a:spLocks/>
          </p:cNvSpPr>
          <p:nvPr/>
        </p:nvSpPr>
        <p:spPr>
          <a:xfrm>
            <a:off x="5958880" y="341784"/>
            <a:ext cx="18638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Boys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X\Desktop\говорящий рюкзак\IMG_20191217_115226_resized_20200129_030951348.jp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21053" y="1628800"/>
            <a:ext cx="1677360" cy="2236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3876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299</Words>
  <Application>Microsoft Office PowerPoint</Application>
  <PresentationFormat>Экран (4:3)</PresentationFormat>
  <Paragraphs>154</Paragraphs>
  <Slides>10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«ГОВОРЯЩИЙ» РЮКЗАК</vt:lpstr>
      <vt:lpstr>АНГЛИЙСКИЕ СЛОВА  ВОКРУГ НАС</vt:lpstr>
      <vt:lpstr>Презентация PowerPoint</vt:lpstr>
      <vt:lpstr>Презентация PowerPoint</vt:lpstr>
      <vt:lpstr>Презентация PowerPoint</vt:lpstr>
      <vt:lpstr>Презентация PowerPoint</vt:lpstr>
      <vt:lpstr>ЧАСТИ РЕЧИ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Степной орёл</dc:title>
  <dc:creator>User</dc:creator>
  <cp:lastModifiedBy>Евгения Бубнович</cp:lastModifiedBy>
  <cp:revision>96</cp:revision>
  <dcterms:created xsi:type="dcterms:W3CDTF">2016-02-10T20:58:00Z</dcterms:created>
  <dcterms:modified xsi:type="dcterms:W3CDTF">2024-03-03T12:02:04Z</dcterms:modified>
</cp:coreProperties>
</file>