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unknown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7" r:id="rId2"/>
    <p:sldId id="269" r:id="rId3"/>
    <p:sldId id="265" r:id="rId4"/>
    <p:sldId id="268" r:id="rId5"/>
    <p:sldId id="273" r:id="rId6"/>
    <p:sldId id="263" r:id="rId7"/>
    <p:sldId id="275" r:id="rId8"/>
    <p:sldId id="267" r:id="rId9"/>
    <p:sldId id="266" r:id="rId10"/>
    <p:sldId id="280" r:id="rId11"/>
    <p:sldId id="281" r:id="rId12"/>
    <p:sldId id="264" r:id="rId13"/>
    <p:sldId id="274" r:id="rId14"/>
    <p:sldId id="277" r:id="rId15"/>
    <p:sldId id="279" r:id="rId16"/>
    <p:sldId id="276" r:id="rId17"/>
    <p:sldId id="283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9C2650-40FE-4E97-A9CC-C884FED6E74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5A8B1-1DDD-42A6-9E5C-3FE07EF6AC8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176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5A8B1-1DDD-42A6-9E5C-3FE07EF6AC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ru-RU" smtClean="0"/>
              <a:pPr/>
              <a:t>18.10.2018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png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10" Type="http://schemas.microsoft.com/office/2007/relationships/hdphoto" Target="../media/hdphoto3.wdp"/><Relationship Id="rId4" Type="http://schemas.openxmlformats.org/officeDocument/2006/relationships/image" Target="../media/image11.jpeg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Documents and Settings\Валенитн Маг\Мои документы\Мои рисунки\Организатор клипов (Microsoft)\j04331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53" t="18182" r="7076" b="10714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Группа 36"/>
          <p:cNvGrpSpPr/>
          <p:nvPr/>
        </p:nvGrpSpPr>
        <p:grpSpPr>
          <a:xfrm>
            <a:off x="2182480" y="4637263"/>
            <a:ext cx="1739807" cy="1870798"/>
            <a:chOff x="6850722" y="4652768"/>
            <a:chExt cx="1739807" cy="187079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  <a:endParaRPr lang="ru-RU" sz="2000" b="1" u="sng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stCxn id="40" idx="2"/>
                <a:endCxn id="4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endCxn id="4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Выгнутая влево стрелка 4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Выгнутая вправо стрелка 4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19888" y="3291299"/>
            <a:ext cx="1739807" cy="1776295"/>
            <a:chOff x="5508105" y="3396921"/>
            <a:chExt cx="2484275" cy="2621752"/>
          </a:xfrm>
        </p:grpSpPr>
        <p:pic>
          <p:nvPicPr>
            <p:cNvPr id="48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96921"/>
              <a:ext cx="1291643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лесу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49" idx="2"/>
              <a:endCxn id="51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50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Выгнутая влево стрелка 53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право стрелка 54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105012" y="3093984"/>
            <a:ext cx="1902224" cy="2002407"/>
            <a:chOff x="6497814" y="3098107"/>
            <a:chExt cx="1902224" cy="2002407"/>
          </a:xfrm>
        </p:grpSpPr>
        <p:pic>
          <p:nvPicPr>
            <p:cNvPr id="57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запели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единительная линия 61"/>
              <p:cNvCxnSpPr>
                <a:stCxn id="59" idx="2"/>
                <a:endCxn id="61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>
                <a:endCxn id="6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Выгнутая влево стрелка 63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Выгнутая вправо стрелка 6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6934948" y="4136254"/>
            <a:ext cx="1739807" cy="2107666"/>
            <a:chOff x="6804248" y="2986614"/>
            <a:chExt cx="1739807" cy="2107666"/>
          </a:xfrm>
        </p:grpSpPr>
        <p:pic>
          <p:nvPicPr>
            <p:cNvPr id="67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птицы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69" idx="2"/>
                <a:endCxn id="71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>
                <a:endCxn id="7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Выгнутая влево стрелка 73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Выгнутая вправо стрелка 7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8446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Группа 36"/>
          <p:cNvGrpSpPr/>
          <p:nvPr/>
        </p:nvGrpSpPr>
        <p:grpSpPr>
          <a:xfrm>
            <a:off x="963717" y="4374388"/>
            <a:ext cx="1739807" cy="1870798"/>
            <a:chOff x="6850722" y="4652768"/>
            <a:chExt cx="1739807" cy="187079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u="sng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stCxn id="40" idx="2"/>
                <a:endCxn id="4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endCxn id="4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Выгнутая влево стрелка 4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Выгнутая вправо стрелка 4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577451" y="4505665"/>
            <a:ext cx="1739807" cy="1776295"/>
            <a:chOff x="5508105" y="3396921"/>
            <a:chExt cx="2484275" cy="2621752"/>
          </a:xfrm>
        </p:grpSpPr>
        <p:pic>
          <p:nvPicPr>
            <p:cNvPr id="48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96921"/>
              <a:ext cx="1291643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лесу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49" idx="2"/>
              <a:endCxn id="51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50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Выгнутая влево стрелка 53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право стрелка 54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191185" y="4221227"/>
            <a:ext cx="1902224" cy="2002407"/>
            <a:chOff x="6497814" y="3098107"/>
            <a:chExt cx="1902224" cy="2002407"/>
          </a:xfrm>
        </p:grpSpPr>
        <p:pic>
          <p:nvPicPr>
            <p:cNvPr id="57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запели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единительная линия 61"/>
              <p:cNvCxnSpPr>
                <a:stCxn id="59" idx="2"/>
                <a:endCxn id="61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>
                <a:endCxn id="6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Выгнутая влево стрелка 63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Выгнутая вправо стрелка 6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6052435" y="4100536"/>
            <a:ext cx="1739807" cy="2107666"/>
            <a:chOff x="6804248" y="2986614"/>
            <a:chExt cx="1739807" cy="2107666"/>
          </a:xfrm>
        </p:grpSpPr>
        <p:pic>
          <p:nvPicPr>
            <p:cNvPr id="67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тицы.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69" idx="2"/>
                <a:endCxn id="71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>
                <a:endCxn id="7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Выгнутая влево стрелка 73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Выгнутая вправо стрелка 7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28578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9" y="32436"/>
            <a:ext cx="9135081" cy="6825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4593" y="2699017"/>
            <a:ext cx="1674392" cy="37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Вертикальный свиток 1"/>
          <p:cNvSpPr/>
          <p:nvPr/>
        </p:nvSpPr>
        <p:spPr>
          <a:xfrm>
            <a:off x="4788024" y="332656"/>
            <a:ext cx="4098427" cy="8640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Подлежащее.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3" name="Овальная выноска 2"/>
          <p:cNvSpPr/>
          <p:nvPr/>
        </p:nvSpPr>
        <p:spPr>
          <a:xfrm>
            <a:off x="2628864" y="1556792"/>
            <a:ext cx="2271457" cy="882216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Кто?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Овальная выноска 7"/>
          <p:cNvSpPr/>
          <p:nvPr/>
        </p:nvSpPr>
        <p:spPr>
          <a:xfrm>
            <a:off x="5361073" y="2222984"/>
            <a:ext cx="2163255" cy="917984"/>
          </a:xfrm>
          <a:prstGeom prst="wedgeEllipseCallou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Что?</a:t>
            </a:r>
            <a:endParaRPr lang="ru-RU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2055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http://img-fotki.yandex.ru/get/6608/39663434.1ab/0_78c73_d568af09_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7810" y="2060848"/>
            <a:ext cx="2881934" cy="4618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ертикальный свиток 8"/>
          <p:cNvSpPr/>
          <p:nvPr/>
        </p:nvSpPr>
        <p:spPr>
          <a:xfrm>
            <a:off x="4788024" y="332656"/>
            <a:ext cx="4098427" cy="864096"/>
          </a:xfrm>
          <a:prstGeom prst="vertic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Monotype Corsiva" panose="03010101010201010101" pitchFamily="66" charset="0"/>
              </a:rPr>
              <a:t>Сказуемое.</a:t>
            </a:r>
            <a:endParaRPr lang="ru-RU" sz="4000" b="1" dirty="0">
              <a:latin typeface="Monotype Corsiva" panose="03010101010201010101" pitchFamily="66" charset="0"/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6067636" y="1412776"/>
            <a:ext cx="2536812" cy="64807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6531007" y="2492896"/>
            <a:ext cx="2536812" cy="64807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делать?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2251212" y="1412776"/>
            <a:ext cx="2536812" cy="64807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делала?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2035188" y="2492896"/>
            <a:ext cx="2536812" cy="64807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сделала?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1622633" y="3722018"/>
            <a:ext cx="2536812" cy="648072"/>
          </a:xfrm>
          <a:prstGeom prst="wedgeRound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сделает?</a:t>
            </a:r>
            <a:endParaRPr lang="ru-RU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434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47664" y="692696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Физминутка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Picture 2" descr="http://youpainter.ru/sites/default/files/styles/painting/public/users/evelina_naminova/evelina_naminova_pervoklassnye_roditeli.jpg?itok=b3Is7U_z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72816"/>
            <a:ext cx="3497162" cy="2472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8" name="Picture 2" descr="https://go3.imgsmail.ru/imgpreview?key=45ae894dfdca4564&amp;mb=imgdb_preview_40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4862" y="1793944"/>
            <a:ext cx="3528392" cy="243034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colady.ru/wp-content/uploads/2013/10/semejnyj-albom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3275" y="4349576"/>
            <a:ext cx="3781425" cy="1966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670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35414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0" y="4014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5085" y="1916832"/>
            <a:ext cx="8424936" cy="1800200"/>
          </a:xfrm>
        </p:spPr>
        <p:txBody>
          <a:bodyPr>
            <a:noAutofit/>
          </a:bodyPr>
          <a:lstStyle/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Мальчики</a:t>
            </a: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посадили деревья. Девочки поливают цветы. 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907976" y="2564904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7613" r="7411" b="10714"/>
          <a:stretch/>
        </p:blipFill>
        <p:spPr bwMode="auto">
          <a:xfrm>
            <a:off x="-18612" y="-10197"/>
            <a:ext cx="9137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g1.liveinternet.ru/images/attach/c/11/116/612/116612003_200pxSmiley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231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irobaby.com/upload/001/u146/002/cd2de34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9539"/>
            <a:ext cx="2448272" cy="22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4954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0" y="4014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Текст 3"/>
          <p:cNvSpPr txBox="1">
            <a:spLocks/>
          </p:cNvSpPr>
          <p:nvPr/>
        </p:nvSpPr>
        <p:spPr>
          <a:xfrm>
            <a:off x="907976" y="2564904"/>
            <a:ext cx="7632848" cy="1296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5341" y="1124744"/>
            <a:ext cx="7264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МОЛОДЦЫ!!!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Picture 2" descr="http://img-fotki.yandex.ru/get/6608/39663434.1ab/0_78c73_d568af09_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336" y="2802400"/>
            <a:ext cx="2260618" cy="362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http://img-fotki.yandex.ru/get/9797/16969765.1c9/0_8940a_2d8486df_or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26841"/>
            <a:ext cx="1674392" cy="3773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98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7613" r="7411" b="10714"/>
          <a:stretch/>
        </p:blipFill>
        <p:spPr bwMode="auto">
          <a:xfrm>
            <a:off x="-18612" y="-10197"/>
            <a:ext cx="9137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://img1.liveinternet.ru/images/attach/c/11/116/612/116612003_200pxSmiley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2316"/>
            <a:ext cx="259228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://mirobaby.com/upload/001/u146/002/cd2de342.pn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79539"/>
            <a:ext cx="2448272" cy="225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141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-16946" y="-13708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https://i01.fotocdn.net/s6/117/public_pin_m/385/24474748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531" y="2204155"/>
            <a:ext cx="5201500" cy="2955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2119" y="404664"/>
            <a:ext cx="8229600" cy="1143000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Буква П.</a:t>
            </a:r>
            <a:endParaRPr lang="ru-RU" sz="60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570434" y="1947863"/>
            <a:ext cx="2628292" cy="3228243"/>
            <a:chOff x="2411760" y="1899320"/>
            <a:chExt cx="2952328" cy="3500683"/>
          </a:xfrm>
          <a:blipFill>
            <a:blip r:embed="rId4"/>
            <a:tile tx="0" ty="0" sx="100000" sy="100000" flip="none" algn="tl"/>
          </a:blipFill>
        </p:grpSpPr>
        <p:sp>
          <p:nvSpPr>
            <p:cNvPr id="10" name="Прямоугольник 9"/>
            <p:cNvSpPr/>
            <p:nvPr/>
          </p:nvSpPr>
          <p:spPr>
            <a:xfrm>
              <a:off x="2411760" y="1916832"/>
              <a:ext cx="648072" cy="34563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16016" y="1943619"/>
              <a:ext cx="648072" cy="345638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 rot="5400000">
              <a:off x="3563888" y="747192"/>
              <a:ext cx="648072" cy="2952328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1669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29" t="17613" r="7411" b="10714"/>
          <a:stretch/>
        </p:blipFill>
        <p:spPr bwMode="auto">
          <a:xfrm>
            <a:off x="0" y="-15123"/>
            <a:ext cx="913746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Заставка В гостях у сказки.mp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end="308.545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34815"/>
            <a:ext cx="9144000" cy="6808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3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2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13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277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6" name="Группа 35"/>
          <p:cNvGrpSpPr/>
          <p:nvPr/>
        </p:nvGrpSpPr>
        <p:grpSpPr>
          <a:xfrm>
            <a:off x="7236296" y="4940114"/>
            <a:ext cx="1794496" cy="1657589"/>
            <a:chOff x="3024326" y="4118883"/>
            <a:chExt cx="1851705" cy="1903841"/>
          </a:xfrm>
        </p:grpSpPr>
        <p:sp>
          <p:nvSpPr>
            <p:cNvPr id="33" name="Выгнутая влево стрелка 32"/>
            <p:cNvSpPr/>
            <p:nvPr/>
          </p:nvSpPr>
          <p:spPr>
            <a:xfrm>
              <a:off x="3024326" y="5055810"/>
              <a:ext cx="353004" cy="528718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35" name="Группа 34"/>
            <p:cNvGrpSpPr/>
            <p:nvPr/>
          </p:nvGrpSpPr>
          <p:grpSpPr>
            <a:xfrm>
              <a:off x="3200828" y="4118883"/>
              <a:ext cx="1675203" cy="1903841"/>
              <a:chOff x="3200828" y="4118883"/>
              <a:chExt cx="1675203" cy="1903841"/>
            </a:xfrm>
          </p:grpSpPr>
          <p:sp>
            <p:nvSpPr>
              <p:cNvPr id="28" name="Скругленный прямоугольник 27"/>
              <p:cNvSpPr/>
              <p:nvPr/>
            </p:nvSpPr>
            <p:spPr>
              <a:xfrm>
                <a:off x="3200828" y="4999969"/>
                <a:ext cx="1437232" cy="3654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красивые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9" name="Овал 28"/>
              <p:cNvSpPr/>
              <p:nvPr/>
            </p:nvSpPr>
            <p:spPr>
              <a:xfrm>
                <a:off x="3427759" y="5876363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Овал 29"/>
              <p:cNvSpPr/>
              <p:nvPr/>
            </p:nvSpPr>
            <p:spPr>
              <a:xfrm>
                <a:off x="4058124" y="5876363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1" name="Прямая соединительная линия 30"/>
              <p:cNvCxnSpPr>
                <a:stCxn id="28" idx="2"/>
                <a:endCxn id="30" idx="0"/>
              </p:cNvCxnSpPr>
              <p:nvPr/>
            </p:nvCxnSpPr>
            <p:spPr>
              <a:xfrm>
                <a:off x="3919444" y="5365429"/>
                <a:ext cx="365612" cy="5109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Прямая соединительная линия 31"/>
              <p:cNvCxnSpPr>
                <a:endCxn id="29" idx="0"/>
              </p:cNvCxnSpPr>
              <p:nvPr/>
            </p:nvCxnSpPr>
            <p:spPr>
              <a:xfrm flipH="1">
                <a:off x="3654690" y="5431998"/>
                <a:ext cx="226931" cy="4443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4" name="Выгнутая вправо стрелка 33"/>
              <p:cNvSpPr/>
              <p:nvPr/>
            </p:nvSpPr>
            <p:spPr>
              <a:xfrm>
                <a:off x="4623885" y="5036362"/>
                <a:ext cx="252146" cy="528718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071" name="Picture 23" descr="http://vospitatel.edu54.ru/sites/default/files/userfiles/image/post_190038_1267825480.png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5" r="31661" b="53284"/>
              <a:stretch/>
            </p:blipFill>
            <p:spPr bwMode="auto">
              <a:xfrm>
                <a:off x="3553676" y="4118883"/>
                <a:ext cx="857297" cy="991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50" name="Группа 49"/>
          <p:cNvGrpSpPr/>
          <p:nvPr/>
        </p:nvGrpSpPr>
        <p:grpSpPr>
          <a:xfrm>
            <a:off x="437415" y="4552458"/>
            <a:ext cx="1739807" cy="1862023"/>
            <a:chOff x="3019766" y="4009060"/>
            <a:chExt cx="1739807" cy="1862023"/>
          </a:xfrm>
        </p:grpSpPr>
        <p:sp>
          <p:nvSpPr>
            <p:cNvPr id="51" name="Выгнутая влево стрелка 50"/>
            <p:cNvSpPr/>
            <p:nvPr/>
          </p:nvSpPr>
          <p:spPr>
            <a:xfrm>
              <a:off x="3019766" y="4904169"/>
              <a:ext cx="353004" cy="528718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52" name="Группа 51"/>
            <p:cNvGrpSpPr/>
            <p:nvPr/>
          </p:nvGrpSpPr>
          <p:grpSpPr>
            <a:xfrm>
              <a:off x="3372770" y="4848328"/>
              <a:ext cx="1386803" cy="1022755"/>
              <a:chOff x="3372770" y="4848328"/>
              <a:chExt cx="1386803" cy="1022755"/>
            </a:xfrm>
          </p:grpSpPr>
          <p:sp>
            <p:nvSpPr>
              <p:cNvPr id="54" name="Скругленный прямоугольник 53"/>
              <p:cNvSpPr/>
              <p:nvPr/>
            </p:nvSpPr>
            <p:spPr>
              <a:xfrm>
                <a:off x="3372770" y="4848328"/>
                <a:ext cx="1134657" cy="3654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растут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5" name="Овал 54"/>
              <p:cNvSpPr/>
              <p:nvPr/>
            </p:nvSpPr>
            <p:spPr>
              <a:xfrm>
                <a:off x="3423199" y="5724722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6" name="Овал 55"/>
              <p:cNvSpPr/>
              <p:nvPr/>
            </p:nvSpPr>
            <p:spPr>
              <a:xfrm>
                <a:off x="4053564" y="5724722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7" name="Прямая соединительная линия 56"/>
              <p:cNvCxnSpPr>
                <a:stCxn id="54" idx="2"/>
                <a:endCxn id="56" idx="0"/>
              </p:cNvCxnSpPr>
              <p:nvPr/>
            </p:nvCxnSpPr>
            <p:spPr>
              <a:xfrm>
                <a:off x="3940098" y="5213788"/>
                <a:ext cx="340397" cy="5109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Прямая соединительная линия 57"/>
              <p:cNvCxnSpPr>
                <a:endCxn id="55" idx="0"/>
              </p:cNvCxnSpPr>
              <p:nvPr/>
            </p:nvCxnSpPr>
            <p:spPr>
              <a:xfrm flipH="1">
                <a:off x="3650130" y="5280357"/>
                <a:ext cx="226931" cy="4443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9" name="Выгнутая вправо стрелка 58"/>
              <p:cNvSpPr/>
              <p:nvPr/>
            </p:nvSpPr>
            <p:spPr>
              <a:xfrm>
                <a:off x="4507427" y="4884721"/>
                <a:ext cx="252146" cy="528718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53" name="Picture 17" descr="http://static9.depositphotos.com/1526816/1150/v/450/depositphotos_11506201-Kids-faces.jp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6" t="45850" r="34000" b="8301"/>
            <a:stretch/>
          </p:blipFill>
          <p:spPr bwMode="auto">
            <a:xfrm>
              <a:off x="3374826" y="4009060"/>
              <a:ext cx="1151194" cy="93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2610178" y="4542246"/>
            <a:ext cx="1739807" cy="1870798"/>
            <a:chOff x="6850722" y="4652768"/>
            <a:chExt cx="1739807" cy="1870798"/>
          </a:xfrm>
        </p:grpSpPr>
        <p:grpSp>
          <p:nvGrpSpPr>
            <p:cNvPr id="20" name="Группа 19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10" name="Скругленный прямоугольник 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7" name="Овал 16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3" name="Прямая соединительная линия 12"/>
              <p:cNvCxnSpPr>
                <a:stCxn id="10" idx="2"/>
                <a:endCxn id="17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endCxn id="1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Выгнутая влево стрелка 15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Выгнутая вправо стрелка 17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66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035576" y="3237684"/>
            <a:ext cx="1739807" cy="1776295"/>
            <a:chOff x="5508105" y="3396921"/>
            <a:chExt cx="2484275" cy="2621752"/>
          </a:xfrm>
        </p:grpSpPr>
        <p:pic>
          <p:nvPicPr>
            <p:cNvPr id="40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96921"/>
              <a:ext cx="1291643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Скругленный прямоугольник 40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гора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Овал 41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Овал 42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4" name="Прямая соединительная линия 43"/>
            <p:cNvCxnSpPr>
              <a:stCxn id="41" idx="2"/>
              <a:endCxn id="43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/>
            <p:cNvCxnSpPr>
              <a:endCxn id="42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Выгнутая влево стрелка 45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" name="Выгнутая вправо стрелка 46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3354007" y="2502725"/>
            <a:ext cx="1902224" cy="2002407"/>
            <a:chOff x="6497814" y="3098107"/>
            <a:chExt cx="1902224" cy="2002407"/>
          </a:xfrm>
        </p:grpSpPr>
        <p:pic>
          <p:nvPicPr>
            <p:cNvPr id="65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48" name="Группа 47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49" name="Скругленный прямоугольник 48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лежит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3" name="Прямая соединительная линия 62"/>
              <p:cNvCxnSpPr>
                <a:stCxn id="49" idx="2"/>
                <a:endCxn id="61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/>
              <p:cNvCxnSpPr>
                <a:endCxn id="6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7" name="Выгнутая влево стрелка 66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Выгнутая вправо стрелка 67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" name="Группа 5"/>
          <p:cNvGrpSpPr/>
          <p:nvPr/>
        </p:nvGrpSpPr>
        <p:grpSpPr>
          <a:xfrm>
            <a:off x="7236296" y="1387845"/>
            <a:ext cx="1739807" cy="2014486"/>
            <a:chOff x="6809099" y="4164103"/>
            <a:chExt cx="1739807" cy="2014486"/>
          </a:xfrm>
        </p:grpSpPr>
        <p:pic>
          <p:nvPicPr>
            <p:cNvPr id="62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5" t="50000" r="11064"/>
            <a:stretch/>
          </p:blipFill>
          <p:spPr bwMode="auto">
            <a:xfrm>
              <a:off x="7223578" y="4164103"/>
              <a:ext cx="1105415" cy="1113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9" name="Группа 68"/>
            <p:cNvGrpSpPr/>
            <p:nvPr/>
          </p:nvGrpSpPr>
          <p:grpSpPr>
            <a:xfrm>
              <a:off x="6809099" y="5155834"/>
              <a:ext cx="1739807" cy="1022755"/>
              <a:chOff x="5508105" y="4509121"/>
              <a:chExt cx="2484275" cy="1509552"/>
            </a:xfrm>
          </p:grpSpPr>
          <p:sp>
            <p:nvSpPr>
              <p:cNvPr id="70" name="Скругленный прямоугольник 6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цветы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2" name="Овал 7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3" name="Прямая соединительная линия 72"/>
              <p:cNvCxnSpPr>
                <a:stCxn id="70" idx="2"/>
                <a:endCxn id="7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Прямая соединительная линия 73"/>
              <p:cNvCxnSpPr>
                <a:endCxn id="7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5" name="Выгнутая влево стрелка 7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Выгнутая вправо стрелка 7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" name="Группа 8"/>
          <p:cNvGrpSpPr/>
          <p:nvPr/>
        </p:nvGrpSpPr>
        <p:grpSpPr>
          <a:xfrm>
            <a:off x="4817141" y="4337893"/>
            <a:ext cx="1739807" cy="2107666"/>
            <a:chOff x="6804248" y="2986614"/>
            <a:chExt cx="1739807" cy="2107666"/>
          </a:xfrm>
        </p:grpSpPr>
        <p:pic>
          <p:nvPicPr>
            <p:cNvPr id="2067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77" name="Группа 76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78" name="Скругленный прямоугольник 77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снег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1" name="Прямая соединительная линия 80"/>
              <p:cNvCxnSpPr>
                <a:stCxn id="78" idx="2"/>
                <a:endCxn id="80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Прямая соединительная линия 81"/>
              <p:cNvCxnSpPr>
                <a:endCxn id="79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3" name="Выгнутая влево стрелка 82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Выгнутая вправо стрелка 83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2378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" name="Группа 6"/>
          <p:cNvGrpSpPr/>
          <p:nvPr/>
        </p:nvGrpSpPr>
        <p:grpSpPr>
          <a:xfrm>
            <a:off x="3203848" y="2559378"/>
            <a:ext cx="1739807" cy="1862023"/>
            <a:chOff x="3019766" y="4009060"/>
            <a:chExt cx="1739807" cy="1862023"/>
          </a:xfrm>
        </p:grpSpPr>
        <p:sp>
          <p:nvSpPr>
            <p:cNvPr id="8" name="Выгнутая влево стрелка 7"/>
            <p:cNvSpPr/>
            <p:nvPr/>
          </p:nvSpPr>
          <p:spPr>
            <a:xfrm>
              <a:off x="3019766" y="4904169"/>
              <a:ext cx="353004" cy="528718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3372770" y="4848328"/>
              <a:ext cx="1386803" cy="1022755"/>
              <a:chOff x="3372770" y="4848328"/>
              <a:chExt cx="1386803" cy="1022755"/>
            </a:xfrm>
          </p:grpSpPr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3372770" y="4848328"/>
                <a:ext cx="1134657" cy="3654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астут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3423199" y="5724722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" name="Овал 12"/>
              <p:cNvSpPr/>
              <p:nvPr/>
            </p:nvSpPr>
            <p:spPr>
              <a:xfrm>
                <a:off x="4053564" y="5724722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4" name="Прямая соединительная линия 13"/>
              <p:cNvCxnSpPr>
                <a:stCxn id="11" idx="2"/>
                <a:endCxn id="13" idx="0"/>
              </p:cNvCxnSpPr>
              <p:nvPr/>
            </p:nvCxnSpPr>
            <p:spPr>
              <a:xfrm>
                <a:off x="3940098" y="5213788"/>
                <a:ext cx="340397" cy="5109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/>
              <p:cNvCxnSpPr>
                <a:endCxn id="12" idx="0"/>
              </p:cNvCxnSpPr>
              <p:nvPr/>
            </p:nvCxnSpPr>
            <p:spPr>
              <a:xfrm flipH="1">
                <a:off x="3650130" y="5280357"/>
                <a:ext cx="226931" cy="4443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Выгнутая вправо стрелка 15"/>
              <p:cNvSpPr/>
              <p:nvPr/>
            </p:nvSpPr>
            <p:spPr>
              <a:xfrm>
                <a:off x="4507427" y="4884721"/>
                <a:ext cx="252146" cy="528718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10" name="Picture 17" descr="http://static9.depositphotos.com/1526816/1150/v/450/depositphotos_11506201-Kids-faces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6" t="45850" r="34000" b="8301"/>
            <a:stretch/>
          </p:blipFill>
          <p:spPr bwMode="auto">
            <a:xfrm>
              <a:off x="3374826" y="4009060"/>
              <a:ext cx="1151194" cy="9372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Группа 16"/>
          <p:cNvGrpSpPr/>
          <p:nvPr/>
        </p:nvGrpSpPr>
        <p:grpSpPr>
          <a:xfrm>
            <a:off x="4817582" y="2640814"/>
            <a:ext cx="1794496" cy="1657589"/>
            <a:chOff x="3024326" y="4118883"/>
            <a:chExt cx="1851705" cy="1903841"/>
          </a:xfrm>
        </p:grpSpPr>
        <p:sp>
          <p:nvSpPr>
            <p:cNvPr id="18" name="Выгнутая влево стрелка 17"/>
            <p:cNvSpPr/>
            <p:nvPr/>
          </p:nvSpPr>
          <p:spPr>
            <a:xfrm>
              <a:off x="3024326" y="5055810"/>
              <a:ext cx="353004" cy="528718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grpSp>
          <p:nvGrpSpPr>
            <p:cNvPr id="19" name="Группа 18"/>
            <p:cNvGrpSpPr/>
            <p:nvPr/>
          </p:nvGrpSpPr>
          <p:grpSpPr>
            <a:xfrm>
              <a:off x="3200828" y="4118883"/>
              <a:ext cx="1675203" cy="1903841"/>
              <a:chOff x="3200828" y="4118883"/>
              <a:chExt cx="1675203" cy="1903841"/>
            </a:xfrm>
          </p:grpSpPr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3200828" y="4999969"/>
                <a:ext cx="1437232" cy="365460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красивые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1" name="Овал 20"/>
              <p:cNvSpPr/>
              <p:nvPr/>
            </p:nvSpPr>
            <p:spPr>
              <a:xfrm>
                <a:off x="3427759" y="5876363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/>
              <p:cNvSpPr/>
              <p:nvPr/>
            </p:nvSpPr>
            <p:spPr>
              <a:xfrm>
                <a:off x="4058124" y="5876363"/>
                <a:ext cx="453863" cy="146361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/>
              <p:cNvCxnSpPr>
                <a:stCxn id="20" idx="2"/>
                <a:endCxn id="22" idx="0"/>
              </p:cNvCxnSpPr>
              <p:nvPr/>
            </p:nvCxnSpPr>
            <p:spPr>
              <a:xfrm>
                <a:off x="3919444" y="5365429"/>
                <a:ext cx="365612" cy="510934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/>
              <p:cNvCxnSpPr>
                <a:endCxn id="21" idx="0"/>
              </p:cNvCxnSpPr>
              <p:nvPr/>
            </p:nvCxnSpPr>
            <p:spPr>
              <a:xfrm flipH="1">
                <a:off x="3654690" y="5431998"/>
                <a:ext cx="226931" cy="444365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Выгнутая вправо стрелка 24"/>
              <p:cNvSpPr/>
              <p:nvPr/>
            </p:nvSpPr>
            <p:spPr>
              <a:xfrm>
                <a:off x="4623885" y="5036362"/>
                <a:ext cx="252146" cy="528718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pic>
            <p:nvPicPr>
              <p:cNvPr id="26" name="Picture 23" descr="http://vospitatel.edu54.ru/sites/default/files/userfiles/image/post_190038_1267825480.png"/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0535" r="31661" b="53284"/>
              <a:stretch/>
            </p:blipFill>
            <p:spPr bwMode="auto">
              <a:xfrm>
                <a:off x="3553676" y="4118883"/>
                <a:ext cx="857297" cy="9913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grpSp>
        <p:nvGrpSpPr>
          <p:cNvPr id="27" name="Группа 26"/>
          <p:cNvGrpSpPr/>
          <p:nvPr/>
        </p:nvGrpSpPr>
        <p:grpSpPr>
          <a:xfrm>
            <a:off x="6520684" y="2347063"/>
            <a:ext cx="1739807" cy="2014486"/>
            <a:chOff x="6809099" y="4164103"/>
            <a:chExt cx="1739807" cy="2014486"/>
          </a:xfrm>
        </p:grpSpPr>
        <p:pic>
          <p:nvPicPr>
            <p:cNvPr id="28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235" t="50000" r="11064"/>
            <a:stretch/>
          </p:blipFill>
          <p:spPr bwMode="auto">
            <a:xfrm>
              <a:off x="7223578" y="4164103"/>
              <a:ext cx="1105415" cy="1113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9" name="Группа 28"/>
            <p:cNvGrpSpPr/>
            <p:nvPr/>
          </p:nvGrpSpPr>
          <p:grpSpPr>
            <a:xfrm>
              <a:off x="6809099" y="5155834"/>
              <a:ext cx="1739807" cy="1022755"/>
              <a:chOff x="5508105" y="4509121"/>
              <a:chExt cx="2484275" cy="1509552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ц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веты.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Овал 3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3" name="Прямая соединительная линия 32"/>
              <p:cNvCxnSpPr>
                <a:stCxn id="30" idx="2"/>
                <a:endCxn id="3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33"/>
              <p:cNvCxnSpPr>
                <a:endCxn id="3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Выгнутая влево стрелка 3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Выгнутая вправо стрелка 3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7" name="Группа 36"/>
          <p:cNvGrpSpPr/>
          <p:nvPr/>
        </p:nvGrpSpPr>
        <p:grpSpPr>
          <a:xfrm>
            <a:off x="398565" y="4348220"/>
            <a:ext cx="1739807" cy="1870798"/>
            <a:chOff x="6850722" y="4652768"/>
            <a:chExt cx="1739807" cy="187079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stCxn id="40" idx="2"/>
                <a:endCxn id="4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endCxn id="4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Выгнутая влево стрелка 4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Выгнутая вправо стрелка 4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012299" y="4421401"/>
            <a:ext cx="1739807" cy="1776295"/>
            <a:chOff x="5508105" y="3396921"/>
            <a:chExt cx="2484275" cy="2621752"/>
          </a:xfrm>
        </p:grpSpPr>
        <p:pic>
          <p:nvPicPr>
            <p:cNvPr id="48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96921"/>
              <a:ext cx="1291643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горах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49" idx="2"/>
              <a:endCxn id="51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50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Выгнутая влево стрелка 53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право стрелка 54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3655815" y="4170973"/>
            <a:ext cx="1902224" cy="2002407"/>
            <a:chOff x="6497814" y="3098107"/>
            <a:chExt cx="1902224" cy="2002407"/>
          </a:xfrm>
        </p:grpSpPr>
        <p:pic>
          <p:nvPicPr>
            <p:cNvPr id="57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лежит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единительная линия 61"/>
              <p:cNvCxnSpPr>
                <a:stCxn id="59" idx="2"/>
                <a:endCxn id="61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>
                <a:endCxn id="6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Выгнутая влево стрелка 63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Выгнутая вправо стрелка 6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5497818" y="4077380"/>
            <a:ext cx="1739807" cy="2107666"/>
            <a:chOff x="6804248" y="2986614"/>
            <a:chExt cx="1739807" cy="2107666"/>
          </a:xfrm>
        </p:grpSpPr>
        <p:pic>
          <p:nvPicPr>
            <p:cNvPr id="67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нег.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69" idx="2"/>
                <a:endCxn id="71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>
                <a:endCxn id="7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Выгнутая влево стрелка 73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Выгнутая вправо стрелка 7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6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9000"/>
                            </p:stCondLst>
                            <p:childTnLst>
                              <p:par>
                                <p:cTn id="3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79" name="Группа 78"/>
          <p:cNvGrpSpPr/>
          <p:nvPr/>
        </p:nvGrpSpPr>
        <p:grpSpPr>
          <a:xfrm>
            <a:off x="2858661" y="4292688"/>
            <a:ext cx="1739807" cy="1870798"/>
            <a:chOff x="6850722" y="4652768"/>
            <a:chExt cx="1739807" cy="1870798"/>
          </a:xfrm>
        </p:grpSpPr>
        <p:grpSp>
          <p:nvGrpSpPr>
            <p:cNvPr id="80" name="Группа 79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82" name="Скругленный прямоугольник 81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85" name="Прямая соединительная линия 84"/>
              <p:cNvCxnSpPr>
                <a:stCxn id="82" idx="2"/>
                <a:endCxn id="84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Прямая соединительная линия 85"/>
              <p:cNvCxnSpPr>
                <a:endCxn id="83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7" name="Выгнутая влево стрелка 86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88" name="Выгнутая вправо стрелка 87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81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9" name="Группа 88"/>
          <p:cNvGrpSpPr/>
          <p:nvPr/>
        </p:nvGrpSpPr>
        <p:grpSpPr>
          <a:xfrm>
            <a:off x="6929564" y="4292688"/>
            <a:ext cx="1739807" cy="1790700"/>
            <a:chOff x="5508105" y="3375660"/>
            <a:chExt cx="2484275" cy="2643013"/>
          </a:xfrm>
        </p:grpSpPr>
        <p:pic>
          <p:nvPicPr>
            <p:cNvPr id="90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75660"/>
              <a:ext cx="1291644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" name="Скругленный прямоугольник 90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</a:t>
              </a:r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орах.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2" name="Овал 91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3" name="Овал 92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94" name="Прямая соединительная линия 93"/>
            <p:cNvCxnSpPr>
              <a:stCxn id="91" idx="2"/>
              <a:endCxn id="93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>
              <a:endCxn id="92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6" name="Выгнутая влево стрелка 95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7" name="Выгнутая вправо стрелка 96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98" name="Группа 97"/>
          <p:cNvGrpSpPr/>
          <p:nvPr/>
        </p:nvGrpSpPr>
        <p:grpSpPr>
          <a:xfrm>
            <a:off x="292907" y="4170973"/>
            <a:ext cx="1902224" cy="2002407"/>
            <a:chOff x="6497814" y="3098107"/>
            <a:chExt cx="1902224" cy="2002407"/>
          </a:xfrm>
        </p:grpSpPr>
        <p:pic>
          <p:nvPicPr>
            <p:cNvPr id="99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00" name="Группа 99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101" name="Скругленный прямоугольник 100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ежит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02" name="Овал 101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3" name="Овал 102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4" name="Прямая соединительная линия 103"/>
              <p:cNvCxnSpPr>
                <a:stCxn id="101" idx="2"/>
                <a:endCxn id="103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Прямая соединительная линия 104"/>
              <p:cNvCxnSpPr>
                <a:endCxn id="102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6" name="Выгнутая влево стрелка 105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07" name="Выгнутая вправо стрелка 106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8" name="Группа 107"/>
          <p:cNvGrpSpPr/>
          <p:nvPr/>
        </p:nvGrpSpPr>
        <p:grpSpPr>
          <a:xfrm>
            <a:off x="4892506" y="4006800"/>
            <a:ext cx="1739807" cy="2107666"/>
            <a:chOff x="6804248" y="2986614"/>
            <a:chExt cx="1739807" cy="2107666"/>
          </a:xfrm>
        </p:grpSpPr>
        <p:pic>
          <p:nvPicPr>
            <p:cNvPr id="109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10" name="Группа 109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111" name="Скругленный прямоугольник 110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снег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2" name="Овал 111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3" name="Овал 112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14" name="Прямая соединительная линия 113"/>
              <p:cNvCxnSpPr>
                <a:stCxn id="111" idx="2"/>
                <a:endCxn id="113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Прямая соединительная линия 114"/>
              <p:cNvCxnSpPr>
                <a:endCxn id="112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6" name="Выгнутая влево стрелка 115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Выгнутая вправо стрелка 116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250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" r="108"/>
          <a:stretch>
            <a:fillRect/>
          </a:stretch>
        </p:blipFill>
        <p:spPr/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4" t="17856" r="7077" b="9922"/>
          <a:stretch/>
        </p:blipFill>
        <p:spPr bwMode="auto">
          <a:xfrm>
            <a:off x="28894" y="0"/>
            <a:ext cx="911510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37" name="Группа 36"/>
          <p:cNvGrpSpPr/>
          <p:nvPr/>
        </p:nvGrpSpPr>
        <p:grpSpPr>
          <a:xfrm>
            <a:off x="1172819" y="4348220"/>
            <a:ext cx="1739807" cy="1870798"/>
            <a:chOff x="6850722" y="4652768"/>
            <a:chExt cx="1739807" cy="1870798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6850722" y="5500811"/>
              <a:ext cx="1739807" cy="1022755"/>
              <a:chOff x="5508105" y="4509121"/>
              <a:chExt cx="2484275" cy="1509552"/>
            </a:xfrm>
          </p:grpSpPr>
          <p:sp>
            <p:nvSpPr>
              <p:cNvPr id="40" name="Скругленный прямоугольник 39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</a:t>
                </a:r>
              </a:p>
            </p:txBody>
          </p:sp>
          <p:sp>
            <p:nvSpPr>
              <p:cNvPr id="41" name="Овал 40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3" name="Прямая соединительная линия 42"/>
              <p:cNvCxnSpPr>
                <a:stCxn id="40" idx="2"/>
                <a:endCxn id="42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Прямая соединительная линия 43"/>
              <p:cNvCxnSpPr>
                <a:endCxn id="41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Выгнутая влево стрелка 44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Выгнутая вправо стрелка 45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pic>
          <p:nvPicPr>
            <p:cNvPr id="39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524" t="54485" r="50000"/>
            <a:stretch/>
          </p:blipFill>
          <p:spPr bwMode="auto">
            <a:xfrm>
              <a:off x="7027224" y="4652768"/>
              <a:ext cx="1045974" cy="9898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" name="Группа 46"/>
          <p:cNvGrpSpPr/>
          <p:nvPr/>
        </p:nvGrpSpPr>
        <p:grpSpPr>
          <a:xfrm>
            <a:off x="2882202" y="4436242"/>
            <a:ext cx="1739807" cy="1776295"/>
            <a:chOff x="5508105" y="3396921"/>
            <a:chExt cx="2484275" cy="2621752"/>
          </a:xfrm>
        </p:grpSpPr>
        <p:pic>
          <p:nvPicPr>
            <p:cNvPr id="48" name="Picture 8" descr="http://rudocs.exdat.com/data/547/546352/546352_html_13eab706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2573" y="3396921"/>
              <a:ext cx="1291643" cy="1194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Скругленный прямоугольник 48"/>
            <p:cNvSpPr/>
            <p:nvPr/>
          </p:nvSpPr>
          <p:spPr>
            <a:xfrm>
              <a:off x="6012160" y="4509121"/>
              <a:ext cx="1620180" cy="539406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sz="20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горах</a:t>
              </a:r>
              <a:endPara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Овал 49"/>
            <p:cNvSpPr/>
            <p:nvPr/>
          </p:nvSpPr>
          <p:spPr>
            <a:xfrm>
              <a:off x="60841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6984268" y="5802649"/>
              <a:ext cx="648072" cy="216024"/>
            </a:xfrm>
            <a:prstGeom prst="ellips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2" name="Прямая соединительная линия 51"/>
            <p:cNvCxnSpPr>
              <a:stCxn id="49" idx="2"/>
              <a:endCxn id="51" idx="0"/>
            </p:cNvCxnSpPr>
            <p:nvPr/>
          </p:nvCxnSpPr>
          <p:spPr>
            <a:xfrm>
              <a:off x="6822250" y="5048527"/>
              <a:ext cx="486054" cy="754122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/>
            <p:cNvCxnSpPr>
              <a:endCxn id="50" idx="0"/>
            </p:cNvCxnSpPr>
            <p:nvPr/>
          </p:nvCxnSpPr>
          <p:spPr>
            <a:xfrm flipH="1">
              <a:off x="6408204" y="5146781"/>
              <a:ext cx="324036" cy="655868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Выгнутая влево стрелка 53"/>
            <p:cNvSpPr/>
            <p:nvPr/>
          </p:nvSpPr>
          <p:spPr>
            <a:xfrm>
              <a:off x="5508105" y="4591540"/>
              <a:ext cx="504056" cy="780370"/>
            </a:xfrm>
            <a:prstGeom prst="curvedRightArrow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" name="Выгнутая вправо стрелка 54"/>
            <p:cNvSpPr/>
            <p:nvPr/>
          </p:nvSpPr>
          <p:spPr>
            <a:xfrm>
              <a:off x="7632340" y="4562836"/>
              <a:ext cx="360040" cy="780370"/>
            </a:xfrm>
            <a:prstGeom prst="curvedLeftArrow">
              <a:avLst>
                <a:gd name="adj1" fmla="val 40640"/>
                <a:gd name="adj2" fmla="val 50000"/>
                <a:gd name="adj3" fmla="val 4424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56" name="Группа 55"/>
          <p:cNvGrpSpPr/>
          <p:nvPr/>
        </p:nvGrpSpPr>
        <p:grpSpPr>
          <a:xfrm>
            <a:off x="4572000" y="4210130"/>
            <a:ext cx="1902224" cy="2002407"/>
            <a:chOff x="6497814" y="3098107"/>
            <a:chExt cx="1902224" cy="2002407"/>
          </a:xfrm>
        </p:grpSpPr>
        <p:pic>
          <p:nvPicPr>
            <p:cNvPr id="57" name="Picture 23" descr="http://vospitatel.edu54.ru/sites/default/files/userfiles/image/post_190038_1267825480.pn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495" t="10879" b="44664"/>
            <a:stretch/>
          </p:blipFill>
          <p:spPr bwMode="auto">
            <a:xfrm>
              <a:off x="7019999" y="3098107"/>
              <a:ext cx="917252" cy="10354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58" name="Группа 57"/>
            <p:cNvGrpSpPr/>
            <p:nvPr/>
          </p:nvGrpSpPr>
          <p:grpSpPr>
            <a:xfrm>
              <a:off x="6497814" y="4077759"/>
              <a:ext cx="1902224" cy="1022755"/>
              <a:chOff x="5276189" y="4509121"/>
              <a:chExt cx="2716191" cy="1509552"/>
            </a:xfrm>
          </p:grpSpPr>
          <p:sp>
            <p:nvSpPr>
              <p:cNvPr id="59" name="Скругленный прямоугольник 58"/>
              <p:cNvSpPr/>
              <p:nvPr/>
            </p:nvSpPr>
            <p:spPr>
              <a:xfrm>
                <a:off x="5760133" y="4509121"/>
                <a:ext cx="1872207" cy="539407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лежит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60" name="Овал 5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1" name="Овал 6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62" name="Прямая соединительная линия 61"/>
              <p:cNvCxnSpPr>
                <a:stCxn id="59" idx="2"/>
                <a:endCxn id="61" idx="0"/>
              </p:cNvCxnSpPr>
              <p:nvPr/>
            </p:nvCxnSpPr>
            <p:spPr>
              <a:xfrm>
                <a:off x="6696237" y="5048528"/>
                <a:ext cx="612068" cy="754121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/>
              <p:cNvCxnSpPr>
                <a:endCxn id="6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4" name="Выгнутая влево стрелка 63"/>
              <p:cNvSpPr/>
              <p:nvPr/>
            </p:nvSpPr>
            <p:spPr>
              <a:xfrm>
                <a:off x="5276189" y="4591540"/>
                <a:ext cx="504055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Выгнутая вправо стрелка 6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66" name="Группа 65"/>
          <p:cNvGrpSpPr/>
          <p:nvPr/>
        </p:nvGrpSpPr>
        <p:grpSpPr>
          <a:xfrm>
            <a:off x="6411397" y="4077380"/>
            <a:ext cx="1739807" cy="2107666"/>
            <a:chOff x="6804248" y="2986614"/>
            <a:chExt cx="1739807" cy="2107666"/>
          </a:xfrm>
        </p:grpSpPr>
        <p:pic>
          <p:nvPicPr>
            <p:cNvPr id="67" name="Picture 19" descr="http://static4.depositphotos.com/1001911/285/v/950/depositphotos_2858461-Kids-faces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 t="30413" r="21600" b="34794"/>
            <a:stretch/>
          </p:blipFill>
          <p:spPr bwMode="auto">
            <a:xfrm>
              <a:off x="7081707" y="2986614"/>
              <a:ext cx="1159671" cy="11842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68" name="Группа 67"/>
            <p:cNvGrpSpPr/>
            <p:nvPr/>
          </p:nvGrpSpPr>
          <p:grpSpPr>
            <a:xfrm>
              <a:off x="6804248" y="4071525"/>
              <a:ext cx="1739807" cy="1022755"/>
              <a:chOff x="5508105" y="4509121"/>
              <a:chExt cx="2484275" cy="1509552"/>
            </a:xfrm>
          </p:grpSpPr>
          <p:sp>
            <p:nvSpPr>
              <p:cNvPr id="69" name="Скругленный прямоугольник 68"/>
              <p:cNvSpPr/>
              <p:nvPr/>
            </p:nvSpPr>
            <p:spPr>
              <a:xfrm>
                <a:off x="6012160" y="4509121"/>
                <a:ext cx="1620180" cy="539406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ru-RU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нег.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70" name="Овал 69"/>
              <p:cNvSpPr/>
              <p:nvPr/>
            </p:nvSpPr>
            <p:spPr>
              <a:xfrm>
                <a:off x="60841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1" name="Овал 70"/>
              <p:cNvSpPr/>
              <p:nvPr/>
            </p:nvSpPr>
            <p:spPr>
              <a:xfrm>
                <a:off x="6984268" y="5802649"/>
                <a:ext cx="648072" cy="216024"/>
              </a:xfrm>
              <a:prstGeom prst="ellipse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2" name="Прямая соединительная линия 71"/>
              <p:cNvCxnSpPr>
                <a:stCxn id="69" idx="2"/>
                <a:endCxn id="71" idx="0"/>
              </p:cNvCxnSpPr>
              <p:nvPr/>
            </p:nvCxnSpPr>
            <p:spPr>
              <a:xfrm>
                <a:off x="6822250" y="5048527"/>
                <a:ext cx="486054" cy="754122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Прямая соединительная линия 72"/>
              <p:cNvCxnSpPr>
                <a:endCxn id="70" idx="0"/>
              </p:cNvCxnSpPr>
              <p:nvPr/>
            </p:nvCxnSpPr>
            <p:spPr>
              <a:xfrm flipH="1">
                <a:off x="6408204" y="5146781"/>
                <a:ext cx="324036" cy="655868"/>
              </a:xfrm>
              <a:prstGeom prst="lin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Выгнутая влево стрелка 73"/>
              <p:cNvSpPr/>
              <p:nvPr/>
            </p:nvSpPr>
            <p:spPr>
              <a:xfrm>
                <a:off x="5508105" y="4591540"/>
                <a:ext cx="504056" cy="780370"/>
              </a:xfrm>
              <a:prstGeom prst="curvedRightArrow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Выгнутая вправо стрелка 74"/>
              <p:cNvSpPr/>
              <p:nvPr/>
            </p:nvSpPr>
            <p:spPr>
              <a:xfrm>
                <a:off x="7632340" y="4562836"/>
                <a:ext cx="360040" cy="780370"/>
              </a:xfrm>
              <a:prstGeom prst="curvedLeftArrow">
                <a:avLst>
                  <a:gd name="adj1" fmla="val 40640"/>
                  <a:gd name="adj2" fmla="val 50000"/>
                  <a:gd name="adj3" fmla="val 44240"/>
                </a:avLst>
              </a:prstGeom>
              <a:solidFill>
                <a:schemeClr val="tx2">
                  <a:lumMod val="20000"/>
                  <a:lumOff val="80000"/>
                </a:schemeClr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8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расивый, веющию свежестью шаблон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Красивый, веющию свежестью шаблон</Template>
  <TotalTime>690</TotalTime>
  <Words>78</Words>
  <Application>Microsoft Office PowerPoint</Application>
  <PresentationFormat>Экран (4:3)</PresentationFormat>
  <Paragraphs>46</Paragraphs>
  <Slides>18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Красивый, веющию свежестью шаблон</vt:lpstr>
      <vt:lpstr>Презентация PowerPoint</vt:lpstr>
      <vt:lpstr>Презентация PowerPoint</vt:lpstr>
      <vt:lpstr>Буква П.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весна</dc:title>
  <dc:creator>Марина</dc:creator>
  <cp:lastModifiedBy>1</cp:lastModifiedBy>
  <cp:revision>68</cp:revision>
  <dcterms:created xsi:type="dcterms:W3CDTF">2010-04-15T18:29:37Z</dcterms:created>
  <dcterms:modified xsi:type="dcterms:W3CDTF">2018-10-18T21:36:03Z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TC300082751049</vt:lpwstr>
  </property>
</Properties>
</file>