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69" r:id="rId4"/>
    <p:sldId id="256" r:id="rId5"/>
    <p:sldId id="258" r:id="rId6"/>
    <p:sldId id="261" r:id="rId7"/>
    <p:sldId id="266" r:id="rId8"/>
    <p:sldId id="267" r:id="rId9"/>
    <p:sldId id="268" r:id="rId10"/>
    <p:sldId id="264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7" autoAdjust="0"/>
    <p:restoredTop sz="94660"/>
  </p:normalViewPr>
  <p:slideViewPr>
    <p:cSldViewPr>
      <p:cViewPr varScale="1">
        <p:scale>
          <a:sx n="72" d="100"/>
          <a:sy n="72" d="100"/>
        </p:scale>
        <p:origin x="139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Урок по теме «Свойства и преобразования пропорций»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6 класс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71600" y="4077072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002060"/>
                </a:solidFill>
              </a:rPr>
              <a:t>Работу выполнила: </a:t>
            </a:r>
          </a:p>
          <a:p>
            <a:pPr algn="l"/>
            <a:r>
              <a:rPr lang="ru-RU" sz="2000" dirty="0" smtClean="0">
                <a:solidFill>
                  <a:srgbClr val="002060"/>
                </a:solidFill>
              </a:rPr>
              <a:t>учитель МАОУ «Город дорог» г. Перми </a:t>
            </a:r>
          </a:p>
          <a:p>
            <a:pPr algn="l"/>
            <a:r>
              <a:rPr lang="ru-RU" sz="2000" dirty="0" err="1" smtClean="0">
                <a:solidFill>
                  <a:srgbClr val="002060"/>
                </a:solidFill>
              </a:rPr>
              <a:t>Шемелина</a:t>
            </a:r>
            <a:r>
              <a:rPr lang="ru-RU" sz="2000" dirty="0" smtClean="0">
                <a:solidFill>
                  <a:srgbClr val="002060"/>
                </a:solidFill>
              </a:rPr>
              <a:t> Полина Андреевна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54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06415" y="1124744"/>
            <a:ext cx="7488832" cy="4824536"/>
          </a:xfrm>
          <a:prstGeom prst="roundRect">
            <a:avLst/>
          </a:prstGeom>
          <a:ln>
            <a:solidFill>
              <a:srgbClr val="00B0F0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i="1" dirty="0" smtClean="0">
                <a:solidFill>
                  <a:srgbClr val="002060"/>
                </a:solidFill>
              </a:rPr>
              <a:t>Домашнее задание</a:t>
            </a:r>
          </a:p>
          <a:p>
            <a:pPr algn="ctr"/>
            <a:endParaRPr lang="ru-RU" sz="6000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6000" i="1" dirty="0" smtClean="0">
                <a:solidFill>
                  <a:srgbClr val="002060"/>
                </a:solidFill>
              </a:rPr>
              <a:t>№ 96 (б, г, д);</a:t>
            </a:r>
          </a:p>
          <a:p>
            <a:pPr algn="ctr"/>
            <a:r>
              <a:rPr lang="ru-RU" sz="6000" i="1" dirty="0" smtClean="0">
                <a:solidFill>
                  <a:srgbClr val="002060"/>
                </a:solidFill>
              </a:rPr>
              <a:t>№ 97(в, г);</a:t>
            </a:r>
          </a:p>
          <a:p>
            <a:pPr algn="ctr"/>
            <a:r>
              <a:rPr lang="ru-RU" sz="6000" i="1" dirty="0" smtClean="0">
                <a:solidFill>
                  <a:srgbClr val="002060"/>
                </a:solidFill>
              </a:rPr>
              <a:t>№ 98 (в, г).</a:t>
            </a:r>
            <a:endParaRPr lang="ru-RU" sz="6000" i="1" dirty="0">
              <a:solidFill>
                <a:srgbClr val="002060"/>
              </a:solidFill>
            </a:endParaRP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8460432" y="6309320"/>
            <a:ext cx="576064" cy="360040"/>
          </a:xfrm>
          <a:prstGeom prst="actionButtonBlan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возврат 1">
            <a:hlinkClick r:id="rId2" action="ppaction://hlinksldjump" highlightClick="1"/>
          </p:cNvPr>
          <p:cNvSpPr/>
          <p:nvPr/>
        </p:nvSpPr>
        <p:spPr>
          <a:xfrm>
            <a:off x="7747243" y="6339341"/>
            <a:ext cx="626903" cy="360040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38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22263"/>
            <a:ext cx="9120187" cy="621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3428206"/>
            <a:ext cx="126348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600" b="1" dirty="0" smtClean="0">
                <a:solidFill>
                  <a:srgbClr val="FFC000"/>
                </a:solidFill>
              </a:rPr>
              <a:t>1</a:t>
            </a:r>
            <a:endParaRPr lang="ru-RU" sz="166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1628800"/>
            <a:ext cx="126348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600" b="1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0112" y="31367"/>
            <a:ext cx="126348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600" b="1" dirty="0">
                <a:solidFill>
                  <a:srgbClr val="00B05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5057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24880" y="2540803"/>
            <a:ext cx="7416824" cy="50269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i="1" dirty="0" smtClean="0">
                <a:solidFill>
                  <a:srgbClr val="002060"/>
                </a:solidFill>
              </a:rPr>
              <a:t>1) Запишите крайние и средние члены пропорций.</a:t>
            </a:r>
            <a:endParaRPr lang="ru-RU" sz="2300" i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764704"/>
            <a:ext cx="7416824" cy="4742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i="1" dirty="0" smtClean="0">
                <a:solidFill>
                  <a:srgbClr val="002060"/>
                </a:solidFill>
              </a:rPr>
              <a:t>Какие из данных выражений являются пропорциями: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Скругленный прямоугольник 1"/>
              <p:cNvSpPr/>
              <p:nvPr/>
            </p:nvSpPr>
            <p:spPr>
              <a:xfrm>
                <a:off x="424591" y="1342816"/>
                <a:ext cx="1512168" cy="647277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 smtClean="0">
                    <a:solidFill>
                      <a:srgbClr val="002060"/>
                    </a:solidFill>
                  </a:rPr>
                  <a:t>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4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ru-RU" sz="2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" name="Скругленный 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91" y="1342816"/>
                <a:ext cx="1512168" cy="647277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ый прямоугольник 8"/>
              <p:cNvSpPr/>
              <p:nvPr/>
            </p:nvSpPr>
            <p:spPr>
              <a:xfrm>
                <a:off x="2080775" y="1342816"/>
                <a:ext cx="2036779" cy="684076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200" i="1" dirty="0">
                    <a:solidFill>
                      <a:srgbClr val="002060"/>
                    </a:solidFill>
                  </a:rPr>
                  <a:t>2) </a:t>
                </a:r>
                <a14:m>
                  <m:oMath xmlns:m="http://schemas.openxmlformats.org/officeDocument/2006/math">
                    <m:r>
                      <a:rPr lang="ru-RU" sz="2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5 :4=2 :3</m:t>
                    </m:r>
                  </m:oMath>
                </a14:m>
                <a:r>
                  <a:rPr lang="ru-RU" sz="2200" dirty="0" smtClean="0"/>
                  <a:t> </a:t>
                </a:r>
                <a:endParaRPr lang="ru-RU" sz="2200" dirty="0"/>
              </a:p>
            </p:txBody>
          </p:sp>
        </mc:Choice>
        <mc:Fallback xmlns="">
          <p:sp>
            <p:nvSpPr>
              <p:cNvPr id="9" name="Скругленный 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775" y="1342816"/>
                <a:ext cx="2036779" cy="68407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Скругленный прямоугольник 9"/>
              <p:cNvSpPr/>
              <p:nvPr/>
            </p:nvSpPr>
            <p:spPr>
              <a:xfrm>
                <a:off x="4261570" y="1321078"/>
                <a:ext cx="1650099" cy="705814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i="1" dirty="0">
                    <a:solidFill>
                      <a:srgbClr val="002060"/>
                    </a:solidFill>
                  </a:rPr>
                  <a:t>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0,2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0" name="Скругленный 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570" y="1321078"/>
                <a:ext cx="1650099" cy="705814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6063326" y="1321078"/>
                <a:ext cx="2426161" cy="705814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200" i="1" dirty="0">
                    <a:solidFill>
                      <a:srgbClr val="002060"/>
                    </a:solidFill>
                  </a:rPr>
                  <a:t>4) </a:t>
                </a:r>
                <a14:m>
                  <m:oMath xmlns:m="http://schemas.openxmlformats.org/officeDocument/2006/math">
                    <m:r>
                      <a:rPr lang="ru-RU" sz="2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5 :8=10 :16</m:t>
                    </m:r>
                  </m:oMath>
                </a14:m>
                <a:endParaRPr lang="ru-RU" sz="22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Скругленный 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326" y="1321078"/>
                <a:ext cx="2426161" cy="705814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148424" y="2017583"/>
            <a:ext cx="4732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u="sng" dirty="0" smtClean="0">
                <a:solidFill>
                  <a:srgbClr val="002060"/>
                </a:solidFill>
              </a:rPr>
              <a:t>Математический диктант</a:t>
            </a:r>
            <a:endParaRPr lang="ru-RU" sz="2800" b="1" i="1" u="sng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24880" y="3190754"/>
            <a:ext cx="7416824" cy="7134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i="1" dirty="0">
                <a:solidFill>
                  <a:srgbClr val="002060"/>
                </a:solidFill>
              </a:rPr>
              <a:t>2</a:t>
            </a:r>
            <a:r>
              <a:rPr lang="ru-RU" sz="2300" i="1" dirty="0" smtClean="0">
                <a:solidFill>
                  <a:srgbClr val="002060"/>
                </a:solidFill>
              </a:rPr>
              <a:t>) Чему равно произведение крайних членов в каждой из пропорций?</a:t>
            </a:r>
            <a:endParaRPr lang="ru-RU" sz="2300" i="1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2175" y="4051493"/>
            <a:ext cx="7416824" cy="7134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i="1" dirty="0" smtClean="0">
                <a:solidFill>
                  <a:srgbClr val="002060"/>
                </a:solidFill>
              </a:rPr>
              <a:t>3) Чему равно произведение средних членов в каждой из пропорций?</a:t>
            </a:r>
            <a:endParaRPr lang="ru-RU" sz="2300" i="1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35108" y="4912233"/>
            <a:ext cx="7416824" cy="67700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i="1" dirty="0">
                <a:solidFill>
                  <a:srgbClr val="002060"/>
                </a:solidFill>
              </a:rPr>
              <a:t>4</a:t>
            </a:r>
            <a:r>
              <a:rPr lang="ru-RU" sz="2300" i="1" dirty="0" smtClean="0">
                <a:solidFill>
                  <a:srgbClr val="002060"/>
                </a:solidFill>
              </a:rPr>
              <a:t>) Запишите основное свойство пропорции на символическом языке?</a:t>
            </a:r>
            <a:endParaRPr lang="ru-RU" sz="2300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822175" y="5714275"/>
                <a:ext cx="7416824" cy="713483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300" i="1" dirty="0" smtClean="0">
                    <a:solidFill>
                      <a:srgbClr val="002060"/>
                    </a:solidFill>
                  </a:rPr>
                  <a:t>5) Составьте новую пропорцию из чисел </a:t>
                </a:r>
              </a:p>
              <a:p>
                <a:pPr algn="ctr"/>
                <a:r>
                  <a:rPr lang="ru-RU" sz="2300" i="1" dirty="0" smtClean="0">
                    <a:solidFill>
                      <a:srgbClr val="002060"/>
                    </a:solidFill>
                  </a:rPr>
                  <a:t>пропорции </a:t>
                </a:r>
                <a14:m>
                  <m:oMath xmlns:m="http://schemas.openxmlformats.org/officeDocument/2006/math">
                    <m:r>
                      <a:rPr lang="ru-RU" sz="23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3 :5=9 :15</m:t>
                    </m:r>
                  </m:oMath>
                </a14:m>
                <a:r>
                  <a:rPr lang="ru-RU" sz="2300" i="1" dirty="0" smtClean="0">
                    <a:solidFill>
                      <a:srgbClr val="002060"/>
                    </a:solidFill>
                  </a:rPr>
                  <a:t>.</a:t>
                </a:r>
                <a:endParaRPr lang="ru-RU" sz="23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Скругленный 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75" y="5714275"/>
                <a:ext cx="7416824" cy="713483"/>
              </a:xfrm>
              <a:prstGeom prst="roundRect">
                <a:avLst/>
              </a:prstGeom>
              <a:blipFill rotWithShape="0">
                <a:blip r:embed="rId6"/>
                <a:stretch>
                  <a:fillRect t="-9917" b="-231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40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2" grpId="0" animBg="1"/>
      <p:bldP spid="9" grpId="0" animBg="1"/>
      <p:bldP spid="9" grpId="1" animBg="1"/>
      <p:bldP spid="10" grpId="0" animBg="1"/>
      <p:bldP spid="10" grpId="1" animBg="1"/>
      <p:bldP spid="11" grpId="0" animBg="1"/>
      <p:bldP spid="3" grpId="0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620688"/>
            <a:ext cx="7416824" cy="67700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i="1" dirty="0">
                <a:solidFill>
                  <a:srgbClr val="002060"/>
                </a:solidFill>
              </a:rPr>
              <a:t>6</a:t>
            </a:r>
            <a:r>
              <a:rPr lang="ru-RU" sz="2300" i="1" dirty="0" smtClean="0">
                <a:solidFill>
                  <a:srgbClr val="002060"/>
                </a:solidFill>
              </a:rPr>
              <a:t>)</a:t>
            </a:r>
            <a:r>
              <a:rPr lang="en-US" sz="2300" i="1" dirty="0" smtClean="0">
                <a:solidFill>
                  <a:srgbClr val="002060"/>
                </a:solidFill>
              </a:rPr>
              <a:t> </a:t>
            </a:r>
            <a:r>
              <a:rPr lang="ru-RU" sz="2300" i="1" dirty="0" smtClean="0">
                <a:solidFill>
                  <a:srgbClr val="002060"/>
                </a:solidFill>
              </a:rPr>
              <a:t>Как найти неизвестный средний член пропорции?</a:t>
            </a:r>
            <a:endParaRPr lang="ru-RU" sz="2300" i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14651" y="1422730"/>
            <a:ext cx="7416824" cy="7134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i="1" dirty="0">
                <a:solidFill>
                  <a:srgbClr val="002060"/>
                </a:solidFill>
              </a:rPr>
              <a:t>7</a:t>
            </a:r>
            <a:r>
              <a:rPr lang="ru-RU" sz="2300" i="1" dirty="0" smtClean="0">
                <a:solidFill>
                  <a:srgbClr val="002060"/>
                </a:solidFill>
              </a:rPr>
              <a:t>) Как найти неизвестный крайний член пропорции?</a:t>
            </a:r>
            <a:endParaRPr lang="ru-RU" sz="2300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Скругленный прямоугольник 5"/>
              <p:cNvSpPr/>
              <p:nvPr/>
            </p:nvSpPr>
            <p:spPr>
              <a:xfrm>
                <a:off x="814989" y="2338926"/>
                <a:ext cx="7416824" cy="123409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300" i="1" dirty="0" smtClean="0">
                    <a:solidFill>
                      <a:srgbClr val="002060"/>
                    </a:solidFill>
                  </a:rPr>
                  <a:t>8)</a:t>
                </a:r>
                <a:r>
                  <a:rPr lang="en-US" sz="2300" i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ru-RU" sz="2300" i="1" dirty="0" smtClean="0">
                    <a:solidFill>
                      <a:srgbClr val="002060"/>
                    </a:solidFill>
                  </a:rPr>
                  <a:t>Найдите неизвестный член пропорции:</a:t>
                </a:r>
              </a:p>
              <a:p>
                <a:pPr algn="ctr"/>
                <a:r>
                  <a:rPr lang="ru-RU" sz="2300" i="1" dirty="0" smtClean="0">
                    <a:solidFill>
                      <a:srgbClr val="002060"/>
                    </a:solidFill>
                  </a:rPr>
                  <a:t>а)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:18=2 :3</m:t>
                    </m:r>
                  </m:oMath>
                </a14:m>
                <a:r>
                  <a:rPr lang="en-US" sz="2300" i="1" dirty="0" smtClean="0">
                    <a:solidFill>
                      <a:srgbClr val="002060"/>
                    </a:solidFill>
                  </a:rPr>
                  <a:t>;           </a:t>
                </a:r>
                <a:r>
                  <a:rPr lang="ru-RU" sz="2300" i="1" dirty="0" smtClean="0">
                    <a:solidFill>
                      <a:srgbClr val="002060"/>
                    </a:solidFill>
                  </a:rPr>
                  <a:t>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300" i="1" dirty="0" smtClean="0">
                    <a:solidFill>
                      <a:srgbClr val="002060"/>
                    </a:solidFill>
                  </a:rPr>
                  <a:t>.</a:t>
                </a:r>
                <a:endParaRPr lang="ru-RU" sz="23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Скругленный 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89" y="2338926"/>
                <a:ext cx="7416824" cy="1234090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830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15616" y="1581022"/>
            <a:ext cx="6984776" cy="27363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srgbClr val="0070C0"/>
                </a:solidFill>
              </a:rPr>
              <a:t>Свойства и преобразование пропорций</a:t>
            </a:r>
            <a:endParaRPr lang="ru-RU" sz="6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3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6505" y="620688"/>
            <a:ext cx="8065935" cy="12961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С</a:t>
            </a:r>
            <a:r>
              <a:rPr lang="ru-RU" sz="2800" dirty="0" smtClean="0">
                <a:solidFill>
                  <a:srgbClr val="002060"/>
                </a:solidFill>
              </a:rPr>
              <a:t>оставьте всевозможные варианты пропорций из чисел: 4, 6, </a:t>
            </a:r>
            <a:r>
              <a:rPr lang="ru-RU" sz="2800" dirty="0">
                <a:solidFill>
                  <a:srgbClr val="002060"/>
                </a:solidFill>
              </a:rPr>
              <a:t>2</a:t>
            </a:r>
            <a:r>
              <a:rPr lang="ru-RU" sz="2800" dirty="0" smtClean="0">
                <a:solidFill>
                  <a:srgbClr val="002060"/>
                </a:solidFill>
              </a:rPr>
              <a:t>, 12.</a:t>
            </a:r>
            <a:endParaRPr lang="ru-RU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Скругленный прямоугольник 4"/>
              <p:cNvSpPr/>
              <p:nvPr/>
            </p:nvSpPr>
            <p:spPr>
              <a:xfrm>
                <a:off x="1433447" y="2043235"/>
                <a:ext cx="2088232" cy="86409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5" name="Скругленный 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447" y="2043235"/>
                <a:ext cx="2088232" cy="864096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-8982" y="2177244"/>
            <a:ext cx="468000" cy="3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Скругленный прямоугольник 6"/>
              <p:cNvSpPr/>
              <p:nvPr/>
            </p:nvSpPr>
            <p:spPr>
              <a:xfrm>
                <a:off x="1433447" y="3028455"/>
                <a:ext cx="2088232" cy="86409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3200" dirty="0" smtClean="0"/>
                  <a:t> </a:t>
                </a:r>
                <a:endParaRPr lang="ru-RU" sz="3200" dirty="0"/>
              </a:p>
            </p:txBody>
          </p:sp>
        </mc:Choice>
        <mc:Fallback xmlns="">
          <p:sp>
            <p:nvSpPr>
              <p:cNvPr id="7" name="Скругленный 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447" y="3028455"/>
                <a:ext cx="2088232" cy="86409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-1495" y="2620548"/>
            <a:ext cx="468000" cy="3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ый прямоугольник 8"/>
              <p:cNvSpPr/>
              <p:nvPr/>
            </p:nvSpPr>
            <p:spPr>
              <a:xfrm>
                <a:off x="1433447" y="4010795"/>
                <a:ext cx="2088232" cy="86409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9" name="Скругленный 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447" y="4010795"/>
                <a:ext cx="2088232" cy="864096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-8983" y="3055397"/>
            <a:ext cx="468000" cy="3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1433447" y="5013176"/>
                <a:ext cx="2088232" cy="86409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1" name="Скругленный 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447" y="5013176"/>
                <a:ext cx="2088232" cy="864096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0" y="3494087"/>
            <a:ext cx="468000" cy="3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4958172" y="2043235"/>
                <a:ext cx="2088232" cy="86409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ru-RU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3" name="Скругленный 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172" y="2043235"/>
                <a:ext cx="2088232" cy="864096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-8983" y="3928936"/>
            <a:ext cx="468000" cy="3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4958172" y="3028455"/>
                <a:ext cx="2088232" cy="86409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5" name="Скругленный 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172" y="3028455"/>
                <a:ext cx="2088232" cy="864096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-8983" y="4361876"/>
            <a:ext cx="468000" cy="3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4958172" y="4013675"/>
                <a:ext cx="2088232" cy="86409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ru-RU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7" name="Скругленный 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172" y="4013675"/>
                <a:ext cx="2088232" cy="864096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0" y="4802475"/>
            <a:ext cx="468000" cy="3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4958172" y="5013176"/>
                <a:ext cx="2088232" cy="86409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9" name="Скругленный 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172" y="5013176"/>
                <a:ext cx="2088232" cy="864096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-8983" y="5235415"/>
            <a:ext cx="468000" cy="3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3283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3491880" y="260648"/>
                <a:ext cx="1944216" cy="833861"/>
              </a:xfrm>
              <a:prstGeom prst="roundRect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𝒃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𝒄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𝒅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60648"/>
                <a:ext cx="1944216" cy="833861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55576" y="1318555"/>
            <a:ext cx="512351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1) </a:t>
            </a:r>
            <a:r>
              <a:rPr lang="ru-RU" sz="2400" dirty="0" smtClean="0"/>
              <a:t>Поменять местами крайние члены</a:t>
            </a:r>
            <a:r>
              <a:rPr lang="ru-RU" dirty="0" smtClean="0"/>
              <a:t>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Скругленный прямоугольник 5"/>
              <p:cNvSpPr/>
              <p:nvPr/>
            </p:nvSpPr>
            <p:spPr>
              <a:xfrm>
                <a:off x="6279531" y="1094509"/>
                <a:ext cx="1944216" cy="846000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𝒅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𝒃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𝒄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Скругленный 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531" y="1094509"/>
                <a:ext cx="1944216" cy="8460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66525" y="2282027"/>
            <a:ext cx="511768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dirty="0" smtClean="0"/>
              <a:t>) </a:t>
            </a:r>
            <a:r>
              <a:rPr lang="ru-RU" sz="2400" dirty="0" smtClean="0"/>
              <a:t>Поменять местами средние члены</a:t>
            </a:r>
            <a:r>
              <a:rPr lang="ru-RU" dirty="0" smtClean="0"/>
              <a:t>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ый прямоугольник 8"/>
              <p:cNvSpPr/>
              <p:nvPr/>
            </p:nvSpPr>
            <p:spPr>
              <a:xfrm>
                <a:off x="6394439" y="2094987"/>
                <a:ext cx="1944216" cy="844132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𝒄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𝒅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Скругленный 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439" y="2094987"/>
                <a:ext cx="1944216" cy="844132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71882" y="3174370"/>
            <a:ext cx="545630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3) </a:t>
            </a:r>
            <a:r>
              <a:rPr lang="ru-RU" sz="2400" dirty="0" smtClean="0"/>
              <a:t>Составить пропорцию из отношений, </a:t>
            </a:r>
          </a:p>
          <a:p>
            <a:r>
              <a:rPr lang="ru-RU" sz="2400" dirty="0" smtClean="0"/>
              <a:t>обратных данным</a:t>
            </a:r>
            <a:r>
              <a:rPr lang="ru-RU" dirty="0" smtClean="0"/>
              <a:t>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6444208" y="3190631"/>
                <a:ext cx="1944216" cy="844132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𝒅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𝒄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Скругленный 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3190631"/>
                <a:ext cx="1944216" cy="844132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55576" y="4365104"/>
            <a:ext cx="767588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4) </a:t>
            </a:r>
            <a:r>
              <a:rPr lang="ru-RU" sz="2400" dirty="0" smtClean="0"/>
              <a:t>В четырех имеющихся пропорциях поменять местами </a:t>
            </a:r>
          </a:p>
          <a:p>
            <a:r>
              <a:rPr lang="ru-RU" sz="2400" dirty="0" smtClean="0"/>
              <a:t>правую и левую части: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395536" y="5430762"/>
                <a:ext cx="1944216" cy="844132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𝒄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𝒅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Скругленный 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430762"/>
                <a:ext cx="1944216" cy="844132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2527925" y="5430154"/>
                <a:ext cx="1944216" cy="844132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𝒄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𝒅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Скругленный 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925" y="5430154"/>
                <a:ext cx="1944216" cy="844132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4593518" y="5445224"/>
                <a:ext cx="1944216" cy="844132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𝒅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Скругленный 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518" y="5445224"/>
                <a:ext cx="1944216" cy="844132"/>
              </a:xfrm>
              <a:prstGeom prst="round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6660232" y="5430154"/>
                <a:ext cx="1944216" cy="844132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𝒅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Скругленный 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5430154"/>
                <a:ext cx="1944216" cy="844132"/>
              </a:xfrm>
              <a:prstGeom prst="round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843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7812360" y="6323760"/>
            <a:ext cx="650032" cy="360040"/>
          </a:xfrm>
          <a:prstGeom prst="actionButtonBlan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" t="73151" r="2468"/>
          <a:stretch/>
        </p:blipFill>
        <p:spPr bwMode="auto">
          <a:xfrm>
            <a:off x="355754" y="476672"/>
            <a:ext cx="8280921" cy="102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Скругленный прямоугольник 7"/>
              <p:cNvSpPr/>
              <p:nvPr/>
            </p:nvSpPr>
            <p:spPr>
              <a:xfrm>
                <a:off x="1433447" y="2043235"/>
                <a:ext cx="2088232" cy="86409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8" name="Скругленный 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447" y="2043235"/>
                <a:ext cx="2088232" cy="864096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-8982" y="2177244"/>
            <a:ext cx="468000" cy="3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Скругленный прямоугольник 9"/>
              <p:cNvSpPr/>
              <p:nvPr/>
            </p:nvSpPr>
            <p:spPr>
              <a:xfrm>
                <a:off x="1433447" y="3028455"/>
                <a:ext cx="2088232" cy="86409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3200" dirty="0" smtClean="0"/>
                  <a:t> </a:t>
                </a:r>
                <a:endParaRPr lang="ru-RU" sz="3200" dirty="0"/>
              </a:p>
            </p:txBody>
          </p:sp>
        </mc:Choice>
        <mc:Fallback xmlns="">
          <p:sp>
            <p:nvSpPr>
              <p:cNvPr id="10" name="Скругленный 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447" y="3028455"/>
                <a:ext cx="2088232" cy="864096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-1495" y="2620548"/>
            <a:ext cx="468000" cy="3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1433447" y="4010795"/>
                <a:ext cx="2088232" cy="86409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2" name="Скругленный 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447" y="4010795"/>
                <a:ext cx="2088232" cy="864096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-8983" y="3055397"/>
            <a:ext cx="468000" cy="3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1433447" y="5013176"/>
                <a:ext cx="2088232" cy="86409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4" name="Скругленный 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447" y="5013176"/>
                <a:ext cx="2088232" cy="864096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0" y="3494087"/>
            <a:ext cx="468000" cy="3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4958172" y="2043235"/>
                <a:ext cx="2088232" cy="86409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6" name="Скругленный 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172" y="2043235"/>
                <a:ext cx="2088232" cy="864096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-8983" y="3928936"/>
            <a:ext cx="468000" cy="3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4958172" y="3028455"/>
                <a:ext cx="2088232" cy="86409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8" name="Скругленный 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172" y="3028455"/>
                <a:ext cx="2088232" cy="864096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/>
          <p:cNvSpPr/>
          <p:nvPr/>
        </p:nvSpPr>
        <p:spPr>
          <a:xfrm>
            <a:off x="-8983" y="4361876"/>
            <a:ext cx="468000" cy="3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4958172" y="4013675"/>
                <a:ext cx="2088232" cy="86409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0" name="Скругленный 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172" y="4013675"/>
                <a:ext cx="2088232" cy="864096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/>
          <p:cNvSpPr/>
          <p:nvPr/>
        </p:nvSpPr>
        <p:spPr>
          <a:xfrm>
            <a:off x="0" y="4802475"/>
            <a:ext cx="468000" cy="3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4958172" y="5013176"/>
                <a:ext cx="2088232" cy="86409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2" name="Скругленный 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172" y="5013176"/>
                <a:ext cx="2088232" cy="864096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22"/>
          <p:cNvSpPr/>
          <p:nvPr/>
        </p:nvSpPr>
        <p:spPr>
          <a:xfrm>
            <a:off x="-8983" y="5235415"/>
            <a:ext cx="468000" cy="3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2" name="Управляющая кнопка: домой 1">
            <a:hlinkClick r:id="" action="ppaction://hlinkshowjump?jump=endshow" highlightClick="1"/>
          </p:cNvPr>
          <p:cNvSpPr/>
          <p:nvPr/>
        </p:nvSpPr>
        <p:spPr>
          <a:xfrm>
            <a:off x="8594485" y="6323760"/>
            <a:ext cx="432048" cy="360040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18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" t="73151" r="2468"/>
          <a:stretch/>
        </p:blipFill>
        <p:spPr bwMode="auto">
          <a:xfrm>
            <a:off x="355752" y="1556792"/>
            <a:ext cx="8280921" cy="102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" t="46492" r="1448" b="26754"/>
          <a:stretch/>
        </p:blipFill>
        <p:spPr bwMode="auto">
          <a:xfrm>
            <a:off x="490877" y="3212976"/>
            <a:ext cx="8010672" cy="98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7884368" y="6237312"/>
            <a:ext cx="617181" cy="288032"/>
          </a:xfrm>
          <a:prstGeom prst="actionButtonBlan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endshow" highlightClick="1"/>
          </p:cNvPr>
          <p:cNvSpPr/>
          <p:nvPr/>
        </p:nvSpPr>
        <p:spPr>
          <a:xfrm>
            <a:off x="8636673" y="6263344"/>
            <a:ext cx="399823" cy="288032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13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96752"/>
            <a:ext cx="8188006" cy="1800200"/>
          </a:xfrm>
          <a:prstGeom prst="rect">
            <a:avLst/>
          </a:prstGeom>
        </p:spPr>
      </p:pic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7884368" y="6237312"/>
            <a:ext cx="617181" cy="288032"/>
          </a:xfrm>
          <a:prstGeom prst="actionButtonBlan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endshow" highlightClick="1"/>
          </p:cNvPr>
          <p:cNvSpPr/>
          <p:nvPr/>
        </p:nvSpPr>
        <p:spPr>
          <a:xfrm>
            <a:off x="8636673" y="6263344"/>
            <a:ext cx="399823" cy="288032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4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241</Words>
  <Application>Microsoft Office PowerPoint</Application>
  <PresentationFormat>Экран (4:3)</PresentationFormat>
  <Paragraphs>76</Paragraphs>
  <Slides>11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 Math</vt:lpstr>
      <vt:lpstr>Тема Office</vt:lpstr>
      <vt:lpstr>Урок по теме «Свойства и преобразования пропорций»  6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Мои Файлы</dc:creator>
  <cp:lastModifiedBy>Полина Шемелина</cp:lastModifiedBy>
  <cp:revision>54</cp:revision>
  <dcterms:created xsi:type="dcterms:W3CDTF">2020-12-11T17:18:38Z</dcterms:created>
  <dcterms:modified xsi:type="dcterms:W3CDTF">2022-11-21T18:18:40Z</dcterms:modified>
</cp:coreProperties>
</file>