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14BC18-C983-4320-A67F-8E05EAFF5C91}" v="410" dt="2022-12-27T09:44:57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AC92E-CE1F-4C09-B6BA-4EB34FC73BC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6AF2DB2-EB6A-4548-BC36-5DF1C6280CBD}">
      <dgm:prSet/>
      <dgm:spPr/>
      <dgm:t>
        <a:bodyPr/>
        <a:lstStyle/>
        <a:p>
          <a:r>
            <a:rPr lang="ru-RU" b="1"/>
            <a:t>Объектом исследования</a:t>
          </a:r>
          <a:r>
            <a:rPr lang="ru-RU"/>
            <a:t> является процесс обучения аудированию на уроках английского языка в средней общеобразовательной школе. </a:t>
          </a:r>
          <a:endParaRPr lang="en-US"/>
        </a:p>
      </dgm:t>
    </dgm:pt>
    <dgm:pt modelId="{B6155C13-5686-415B-949B-6F22246B59E5}" type="parTrans" cxnId="{55424363-2C94-4F39-A0A1-D064E750C62A}">
      <dgm:prSet/>
      <dgm:spPr/>
      <dgm:t>
        <a:bodyPr/>
        <a:lstStyle/>
        <a:p>
          <a:endParaRPr lang="en-US"/>
        </a:p>
      </dgm:t>
    </dgm:pt>
    <dgm:pt modelId="{2C411CD4-9709-4C95-8E0B-2EA7414BD7DD}" type="sibTrans" cxnId="{55424363-2C94-4F39-A0A1-D064E750C62A}">
      <dgm:prSet/>
      <dgm:spPr/>
      <dgm:t>
        <a:bodyPr/>
        <a:lstStyle/>
        <a:p>
          <a:endParaRPr lang="en-US"/>
        </a:p>
      </dgm:t>
    </dgm:pt>
    <dgm:pt modelId="{DEF9F538-57A8-4AD0-933A-EF46147A036D}">
      <dgm:prSet/>
      <dgm:spPr/>
      <dgm:t>
        <a:bodyPr/>
        <a:lstStyle/>
        <a:p>
          <a:r>
            <a:rPr lang="ru-RU" b="1"/>
            <a:t>Предметом исследования</a:t>
          </a:r>
          <a:r>
            <a:rPr lang="ru-RU"/>
            <a:t> является совершенствование методов и приемов обучения аудированию с использованием видеоматериалов на среднем этапе обучения в школе. </a:t>
          </a:r>
          <a:endParaRPr lang="en-US"/>
        </a:p>
      </dgm:t>
    </dgm:pt>
    <dgm:pt modelId="{56542C04-C276-4D41-9B04-C56879B9CDD6}" type="parTrans" cxnId="{087A267D-66DA-441D-A121-25F7C101D96E}">
      <dgm:prSet/>
      <dgm:spPr/>
      <dgm:t>
        <a:bodyPr/>
        <a:lstStyle/>
        <a:p>
          <a:endParaRPr lang="en-US"/>
        </a:p>
      </dgm:t>
    </dgm:pt>
    <dgm:pt modelId="{30062ECA-CF07-409A-A067-234319837BB5}" type="sibTrans" cxnId="{087A267D-66DA-441D-A121-25F7C101D96E}">
      <dgm:prSet/>
      <dgm:spPr/>
      <dgm:t>
        <a:bodyPr/>
        <a:lstStyle/>
        <a:p>
          <a:endParaRPr lang="en-US"/>
        </a:p>
      </dgm:t>
    </dgm:pt>
    <dgm:pt modelId="{75655B93-F3C5-4B24-BC2C-06E217AB603B}">
      <dgm:prSet/>
      <dgm:spPr/>
      <dgm:t>
        <a:bodyPr/>
        <a:lstStyle/>
        <a:p>
          <a:r>
            <a:rPr lang="ru-RU" b="1"/>
            <a:t>Цель исследования</a:t>
          </a:r>
          <a:r>
            <a:rPr lang="ru-RU"/>
            <a:t> -  выявить и апробировать в условиях опытного обучения оптимальные средства совершенствования умений и навыков аудирования путем использования видеоматериалов на уроках английского языка в средней общеобразовательной школе. </a:t>
          </a:r>
          <a:endParaRPr lang="en-US"/>
        </a:p>
      </dgm:t>
    </dgm:pt>
    <dgm:pt modelId="{18FBB3C1-15BB-473E-9EB4-07073D160501}" type="parTrans" cxnId="{720A56D6-5152-478E-BFF6-F35F94B30473}">
      <dgm:prSet/>
      <dgm:spPr/>
      <dgm:t>
        <a:bodyPr/>
        <a:lstStyle/>
        <a:p>
          <a:endParaRPr lang="en-US"/>
        </a:p>
      </dgm:t>
    </dgm:pt>
    <dgm:pt modelId="{58E80CFC-2B32-4643-AE37-644F3C3ED123}" type="sibTrans" cxnId="{720A56D6-5152-478E-BFF6-F35F94B30473}">
      <dgm:prSet/>
      <dgm:spPr/>
      <dgm:t>
        <a:bodyPr/>
        <a:lstStyle/>
        <a:p>
          <a:endParaRPr lang="en-US"/>
        </a:p>
      </dgm:t>
    </dgm:pt>
    <dgm:pt modelId="{C2F797D9-949E-410B-9415-12CEB67D5CFA}" type="pres">
      <dgm:prSet presAssocID="{94CAC92E-CE1F-4C09-B6BA-4EB34FC73BC7}" presName="root" presStyleCnt="0">
        <dgm:presLayoutVars>
          <dgm:dir/>
          <dgm:resizeHandles val="exact"/>
        </dgm:presLayoutVars>
      </dgm:prSet>
      <dgm:spPr/>
    </dgm:pt>
    <dgm:pt modelId="{477E8D96-F8D2-4A3A-AC2F-65B63696F664}" type="pres">
      <dgm:prSet presAssocID="{D6AF2DB2-EB6A-4548-BC36-5DF1C6280CBD}" presName="compNode" presStyleCnt="0"/>
      <dgm:spPr/>
    </dgm:pt>
    <dgm:pt modelId="{103B100B-1F4E-4FE0-A8DE-32BDE6C69CC6}" type="pres">
      <dgm:prSet presAssocID="{D6AF2DB2-EB6A-4548-BC36-5DF1C6280CBD}" presName="bgRect" presStyleLbl="bgShp" presStyleIdx="0" presStyleCnt="3"/>
      <dgm:spPr/>
    </dgm:pt>
    <dgm:pt modelId="{3773D6B9-AEB4-4997-A26E-317EE657D0C5}" type="pres">
      <dgm:prSet presAssocID="{D6AF2DB2-EB6A-4548-BC36-5DF1C6280CB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Книги"/>
        </a:ext>
      </dgm:extLst>
    </dgm:pt>
    <dgm:pt modelId="{B9406AFE-2D6F-4207-B82D-13D933E67DFE}" type="pres">
      <dgm:prSet presAssocID="{D6AF2DB2-EB6A-4548-BC36-5DF1C6280CBD}" presName="spaceRect" presStyleCnt="0"/>
      <dgm:spPr/>
    </dgm:pt>
    <dgm:pt modelId="{66AA6C37-9C95-49E1-B6EE-DAC1B25AB55F}" type="pres">
      <dgm:prSet presAssocID="{D6AF2DB2-EB6A-4548-BC36-5DF1C6280CBD}" presName="parTx" presStyleLbl="revTx" presStyleIdx="0" presStyleCnt="3">
        <dgm:presLayoutVars>
          <dgm:chMax val="0"/>
          <dgm:chPref val="0"/>
        </dgm:presLayoutVars>
      </dgm:prSet>
      <dgm:spPr/>
    </dgm:pt>
    <dgm:pt modelId="{6B158E4B-B3EA-48D3-9792-D7D8221A79E8}" type="pres">
      <dgm:prSet presAssocID="{2C411CD4-9709-4C95-8E0B-2EA7414BD7DD}" presName="sibTrans" presStyleCnt="0"/>
      <dgm:spPr/>
    </dgm:pt>
    <dgm:pt modelId="{CF49E07C-EDD8-4F99-B9DE-FA7F6E360B16}" type="pres">
      <dgm:prSet presAssocID="{DEF9F538-57A8-4AD0-933A-EF46147A036D}" presName="compNode" presStyleCnt="0"/>
      <dgm:spPr/>
    </dgm:pt>
    <dgm:pt modelId="{496600F1-7032-4725-A650-E18AC689A96F}" type="pres">
      <dgm:prSet presAssocID="{DEF9F538-57A8-4AD0-933A-EF46147A036D}" presName="bgRect" presStyleLbl="bgShp" presStyleIdx="1" presStyleCnt="3"/>
      <dgm:spPr/>
    </dgm:pt>
    <dgm:pt modelId="{44596E92-BDA0-42FA-89E6-399D6FCC5545}" type="pres">
      <dgm:prSet presAssocID="{DEF9F538-57A8-4AD0-933A-EF46147A036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C5484F55-A6C5-42A2-9CD7-46478F980E31}" type="pres">
      <dgm:prSet presAssocID="{DEF9F538-57A8-4AD0-933A-EF46147A036D}" presName="spaceRect" presStyleCnt="0"/>
      <dgm:spPr/>
    </dgm:pt>
    <dgm:pt modelId="{4FA4C7D3-5935-43E2-A4FE-E6FD3FC2ADA0}" type="pres">
      <dgm:prSet presAssocID="{DEF9F538-57A8-4AD0-933A-EF46147A036D}" presName="parTx" presStyleLbl="revTx" presStyleIdx="1" presStyleCnt="3">
        <dgm:presLayoutVars>
          <dgm:chMax val="0"/>
          <dgm:chPref val="0"/>
        </dgm:presLayoutVars>
      </dgm:prSet>
      <dgm:spPr/>
    </dgm:pt>
    <dgm:pt modelId="{DFE42D53-C512-41FC-A5D7-710822B32D4C}" type="pres">
      <dgm:prSet presAssocID="{30062ECA-CF07-409A-A067-234319837BB5}" presName="sibTrans" presStyleCnt="0"/>
      <dgm:spPr/>
    </dgm:pt>
    <dgm:pt modelId="{7FC67A6C-726E-4B20-A76B-B8D9268DFB00}" type="pres">
      <dgm:prSet presAssocID="{75655B93-F3C5-4B24-BC2C-06E217AB603B}" presName="compNode" presStyleCnt="0"/>
      <dgm:spPr/>
    </dgm:pt>
    <dgm:pt modelId="{058BD49A-D3F4-4D69-8F83-DB9C9CD52188}" type="pres">
      <dgm:prSet presAssocID="{75655B93-F3C5-4B24-BC2C-06E217AB603B}" presName="bgRect" presStyleLbl="bgShp" presStyleIdx="2" presStyleCnt="3"/>
      <dgm:spPr/>
    </dgm:pt>
    <dgm:pt modelId="{7DA2885C-F453-42C8-B96B-41C32D0B58FA}" type="pres">
      <dgm:prSet presAssocID="{75655B93-F3C5-4B24-BC2C-06E217AB603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В яблочко"/>
        </a:ext>
      </dgm:extLst>
    </dgm:pt>
    <dgm:pt modelId="{00D74D7A-94FF-475F-804D-37D02724E3AD}" type="pres">
      <dgm:prSet presAssocID="{75655B93-F3C5-4B24-BC2C-06E217AB603B}" presName="spaceRect" presStyleCnt="0"/>
      <dgm:spPr/>
    </dgm:pt>
    <dgm:pt modelId="{FA7F03E2-F0CA-422C-8052-F30FC4B143C5}" type="pres">
      <dgm:prSet presAssocID="{75655B93-F3C5-4B24-BC2C-06E217AB603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AB4BE10-8943-49C4-AB13-3F22D9DCB571}" type="presOf" srcId="{DEF9F538-57A8-4AD0-933A-EF46147A036D}" destId="{4FA4C7D3-5935-43E2-A4FE-E6FD3FC2ADA0}" srcOrd="0" destOrd="0" presId="urn:microsoft.com/office/officeart/2018/2/layout/IconVerticalSolidList"/>
    <dgm:cxn modelId="{B7751D2F-A1BB-4CEB-BC4A-7573E26DE5D6}" type="presOf" srcId="{75655B93-F3C5-4B24-BC2C-06E217AB603B}" destId="{FA7F03E2-F0CA-422C-8052-F30FC4B143C5}" srcOrd="0" destOrd="0" presId="urn:microsoft.com/office/officeart/2018/2/layout/IconVerticalSolidList"/>
    <dgm:cxn modelId="{55424363-2C94-4F39-A0A1-D064E750C62A}" srcId="{94CAC92E-CE1F-4C09-B6BA-4EB34FC73BC7}" destId="{D6AF2DB2-EB6A-4548-BC36-5DF1C6280CBD}" srcOrd="0" destOrd="0" parTransId="{B6155C13-5686-415B-949B-6F22246B59E5}" sibTransId="{2C411CD4-9709-4C95-8E0B-2EA7414BD7DD}"/>
    <dgm:cxn modelId="{087A267D-66DA-441D-A121-25F7C101D96E}" srcId="{94CAC92E-CE1F-4C09-B6BA-4EB34FC73BC7}" destId="{DEF9F538-57A8-4AD0-933A-EF46147A036D}" srcOrd="1" destOrd="0" parTransId="{56542C04-C276-4D41-9B04-C56879B9CDD6}" sibTransId="{30062ECA-CF07-409A-A067-234319837BB5}"/>
    <dgm:cxn modelId="{3E9D347D-654A-4F7E-963A-D104CAC15C9A}" type="presOf" srcId="{D6AF2DB2-EB6A-4548-BC36-5DF1C6280CBD}" destId="{66AA6C37-9C95-49E1-B6EE-DAC1B25AB55F}" srcOrd="0" destOrd="0" presId="urn:microsoft.com/office/officeart/2018/2/layout/IconVerticalSolidList"/>
    <dgm:cxn modelId="{720A56D6-5152-478E-BFF6-F35F94B30473}" srcId="{94CAC92E-CE1F-4C09-B6BA-4EB34FC73BC7}" destId="{75655B93-F3C5-4B24-BC2C-06E217AB603B}" srcOrd="2" destOrd="0" parTransId="{18FBB3C1-15BB-473E-9EB4-07073D160501}" sibTransId="{58E80CFC-2B32-4643-AE37-644F3C3ED123}"/>
    <dgm:cxn modelId="{D635C8EB-55E0-454C-A72E-38DE82C41EFE}" type="presOf" srcId="{94CAC92E-CE1F-4C09-B6BA-4EB34FC73BC7}" destId="{C2F797D9-949E-410B-9415-12CEB67D5CFA}" srcOrd="0" destOrd="0" presId="urn:microsoft.com/office/officeart/2018/2/layout/IconVerticalSolidList"/>
    <dgm:cxn modelId="{7864F489-357C-4686-A616-64B3AFA694D5}" type="presParOf" srcId="{C2F797D9-949E-410B-9415-12CEB67D5CFA}" destId="{477E8D96-F8D2-4A3A-AC2F-65B63696F664}" srcOrd="0" destOrd="0" presId="urn:microsoft.com/office/officeart/2018/2/layout/IconVerticalSolidList"/>
    <dgm:cxn modelId="{354221BC-8ADC-43C5-931F-BE92D4F3F0A0}" type="presParOf" srcId="{477E8D96-F8D2-4A3A-AC2F-65B63696F664}" destId="{103B100B-1F4E-4FE0-A8DE-32BDE6C69CC6}" srcOrd="0" destOrd="0" presId="urn:microsoft.com/office/officeart/2018/2/layout/IconVerticalSolidList"/>
    <dgm:cxn modelId="{01471598-FA20-4153-8FB2-18A6FFCD9D80}" type="presParOf" srcId="{477E8D96-F8D2-4A3A-AC2F-65B63696F664}" destId="{3773D6B9-AEB4-4997-A26E-317EE657D0C5}" srcOrd="1" destOrd="0" presId="urn:microsoft.com/office/officeart/2018/2/layout/IconVerticalSolidList"/>
    <dgm:cxn modelId="{F5490F8A-807E-4CC4-9C79-883C5AE6F9C3}" type="presParOf" srcId="{477E8D96-F8D2-4A3A-AC2F-65B63696F664}" destId="{B9406AFE-2D6F-4207-B82D-13D933E67DFE}" srcOrd="2" destOrd="0" presId="urn:microsoft.com/office/officeart/2018/2/layout/IconVerticalSolidList"/>
    <dgm:cxn modelId="{BE2EA4ED-3139-48F1-AE00-5269218BA9C9}" type="presParOf" srcId="{477E8D96-F8D2-4A3A-AC2F-65B63696F664}" destId="{66AA6C37-9C95-49E1-B6EE-DAC1B25AB55F}" srcOrd="3" destOrd="0" presId="urn:microsoft.com/office/officeart/2018/2/layout/IconVerticalSolidList"/>
    <dgm:cxn modelId="{6DD9C2F1-7B7F-48FD-BBBB-22D2453F8CA1}" type="presParOf" srcId="{C2F797D9-949E-410B-9415-12CEB67D5CFA}" destId="{6B158E4B-B3EA-48D3-9792-D7D8221A79E8}" srcOrd="1" destOrd="0" presId="urn:microsoft.com/office/officeart/2018/2/layout/IconVerticalSolidList"/>
    <dgm:cxn modelId="{FC159CE5-BB2C-4187-836E-001DC3D83C53}" type="presParOf" srcId="{C2F797D9-949E-410B-9415-12CEB67D5CFA}" destId="{CF49E07C-EDD8-4F99-B9DE-FA7F6E360B16}" srcOrd="2" destOrd="0" presId="urn:microsoft.com/office/officeart/2018/2/layout/IconVerticalSolidList"/>
    <dgm:cxn modelId="{01BA2776-AFE8-47D1-BF72-EF2630CB8CBE}" type="presParOf" srcId="{CF49E07C-EDD8-4F99-B9DE-FA7F6E360B16}" destId="{496600F1-7032-4725-A650-E18AC689A96F}" srcOrd="0" destOrd="0" presId="urn:microsoft.com/office/officeart/2018/2/layout/IconVerticalSolidList"/>
    <dgm:cxn modelId="{5B429448-FEBD-40A1-B2F0-94495396FDCB}" type="presParOf" srcId="{CF49E07C-EDD8-4F99-B9DE-FA7F6E360B16}" destId="{44596E92-BDA0-42FA-89E6-399D6FCC5545}" srcOrd="1" destOrd="0" presId="urn:microsoft.com/office/officeart/2018/2/layout/IconVerticalSolidList"/>
    <dgm:cxn modelId="{58C0C2C9-65C9-48ED-A61E-64B58AB2E5A7}" type="presParOf" srcId="{CF49E07C-EDD8-4F99-B9DE-FA7F6E360B16}" destId="{C5484F55-A6C5-42A2-9CD7-46478F980E31}" srcOrd="2" destOrd="0" presId="urn:microsoft.com/office/officeart/2018/2/layout/IconVerticalSolidList"/>
    <dgm:cxn modelId="{3FB45257-01BF-4874-86CC-1FBD04472D96}" type="presParOf" srcId="{CF49E07C-EDD8-4F99-B9DE-FA7F6E360B16}" destId="{4FA4C7D3-5935-43E2-A4FE-E6FD3FC2ADA0}" srcOrd="3" destOrd="0" presId="urn:microsoft.com/office/officeart/2018/2/layout/IconVerticalSolidList"/>
    <dgm:cxn modelId="{BD45A186-6D2F-43C9-A5FD-36CFA55532C9}" type="presParOf" srcId="{C2F797D9-949E-410B-9415-12CEB67D5CFA}" destId="{DFE42D53-C512-41FC-A5D7-710822B32D4C}" srcOrd="3" destOrd="0" presId="urn:microsoft.com/office/officeart/2018/2/layout/IconVerticalSolidList"/>
    <dgm:cxn modelId="{1B6FE93E-C397-4734-BBD5-C02C9EF0BB11}" type="presParOf" srcId="{C2F797D9-949E-410B-9415-12CEB67D5CFA}" destId="{7FC67A6C-726E-4B20-A76B-B8D9268DFB00}" srcOrd="4" destOrd="0" presId="urn:microsoft.com/office/officeart/2018/2/layout/IconVerticalSolidList"/>
    <dgm:cxn modelId="{8F496091-4D6A-4D96-94D9-51348EB67589}" type="presParOf" srcId="{7FC67A6C-726E-4B20-A76B-B8D9268DFB00}" destId="{058BD49A-D3F4-4D69-8F83-DB9C9CD52188}" srcOrd="0" destOrd="0" presId="urn:microsoft.com/office/officeart/2018/2/layout/IconVerticalSolidList"/>
    <dgm:cxn modelId="{047230BE-BF19-4D32-85A6-3DAFD34C4CA3}" type="presParOf" srcId="{7FC67A6C-726E-4B20-A76B-B8D9268DFB00}" destId="{7DA2885C-F453-42C8-B96B-41C32D0B58FA}" srcOrd="1" destOrd="0" presId="urn:microsoft.com/office/officeart/2018/2/layout/IconVerticalSolidList"/>
    <dgm:cxn modelId="{E5347423-F94C-48FB-9CB1-A3F580298931}" type="presParOf" srcId="{7FC67A6C-726E-4B20-A76B-B8D9268DFB00}" destId="{00D74D7A-94FF-475F-804D-37D02724E3AD}" srcOrd="2" destOrd="0" presId="urn:microsoft.com/office/officeart/2018/2/layout/IconVerticalSolidList"/>
    <dgm:cxn modelId="{50D97AA2-B166-4DC6-80AA-B7F4DB2991E9}" type="presParOf" srcId="{7FC67A6C-726E-4B20-A76B-B8D9268DFB00}" destId="{FA7F03E2-F0CA-422C-8052-F30FC4B143C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91CE6-24A6-4D9D-BE0D-61C6B1B8A119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6E45412-4C2F-4EDF-8C15-7A1BC33CCB19}">
      <dgm:prSet/>
      <dgm:spPr/>
      <dgm:t>
        <a:bodyPr/>
        <a:lstStyle/>
        <a:p>
          <a:r>
            <a:rPr lang="ru-RU"/>
            <a:t>короткие обрывки речи</a:t>
          </a:r>
          <a:endParaRPr lang="en-US"/>
        </a:p>
      </dgm:t>
    </dgm:pt>
    <dgm:pt modelId="{81E2400F-A4C0-4536-A919-045EE5630984}" type="parTrans" cxnId="{75FCCCAA-4724-45D1-A00C-7A631C0989FD}">
      <dgm:prSet/>
      <dgm:spPr/>
      <dgm:t>
        <a:bodyPr/>
        <a:lstStyle/>
        <a:p>
          <a:endParaRPr lang="en-US"/>
        </a:p>
      </dgm:t>
    </dgm:pt>
    <dgm:pt modelId="{2B3B05EA-C988-4642-972C-274B20D01827}" type="sibTrans" cxnId="{75FCCCAA-4724-45D1-A00C-7A631C0989FD}">
      <dgm:prSet/>
      <dgm:spPr/>
      <dgm:t>
        <a:bodyPr/>
        <a:lstStyle/>
        <a:p>
          <a:endParaRPr lang="en-US"/>
        </a:p>
      </dgm:t>
    </dgm:pt>
    <dgm:pt modelId="{617F188F-6510-4B08-A8F7-0E6CEF18BEC5}">
      <dgm:prSet/>
      <dgm:spPr/>
      <dgm:t>
        <a:bodyPr/>
        <a:lstStyle/>
        <a:p>
          <a:r>
            <a:rPr lang="ru-RU"/>
            <a:t>специфическое произношение </a:t>
          </a:r>
          <a:endParaRPr lang="en-US"/>
        </a:p>
      </dgm:t>
    </dgm:pt>
    <dgm:pt modelId="{1B42826B-6BED-480F-8BB7-EDBCEF06ADD0}" type="parTrans" cxnId="{48973849-0CDC-4ACC-BF1E-D98032FDBBF2}">
      <dgm:prSet/>
      <dgm:spPr/>
      <dgm:t>
        <a:bodyPr/>
        <a:lstStyle/>
        <a:p>
          <a:endParaRPr lang="en-US"/>
        </a:p>
      </dgm:t>
    </dgm:pt>
    <dgm:pt modelId="{11D935B2-F06C-45D1-857E-4775B70643D6}" type="sibTrans" cxnId="{48973849-0CDC-4ACC-BF1E-D98032FDBBF2}">
      <dgm:prSet/>
      <dgm:spPr/>
      <dgm:t>
        <a:bodyPr/>
        <a:lstStyle/>
        <a:p>
          <a:endParaRPr lang="en-US"/>
        </a:p>
      </dgm:t>
    </dgm:pt>
    <dgm:pt modelId="{C630E965-17A9-45B7-A81A-1BA255045A38}">
      <dgm:prSet/>
      <dgm:spPr/>
      <dgm:t>
        <a:bodyPr/>
        <a:lstStyle/>
        <a:p>
          <a:r>
            <a:rPr lang="ru-RU"/>
            <a:t>лексика </a:t>
          </a:r>
          <a:endParaRPr lang="en-US"/>
        </a:p>
      </dgm:t>
    </dgm:pt>
    <dgm:pt modelId="{B5F5667F-FF6B-444F-B4A9-3E249ED5A271}" type="parTrans" cxnId="{91E9E625-16C4-4100-A6D0-F50F4D9F12EB}">
      <dgm:prSet/>
      <dgm:spPr/>
      <dgm:t>
        <a:bodyPr/>
        <a:lstStyle/>
        <a:p>
          <a:endParaRPr lang="en-US"/>
        </a:p>
      </dgm:t>
    </dgm:pt>
    <dgm:pt modelId="{40D6D7EF-7863-4A5B-8E28-39DB8EE785A6}" type="sibTrans" cxnId="{91E9E625-16C4-4100-A6D0-F50F4D9F12EB}">
      <dgm:prSet/>
      <dgm:spPr/>
      <dgm:t>
        <a:bodyPr/>
        <a:lstStyle/>
        <a:p>
          <a:endParaRPr lang="en-US"/>
        </a:p>
      </dgm:t>
    </dgm:pt>
    <dgm:pt modelId="{11406179-7828-4FE0-84D6-13781317F8CC}">
      <dgm:prSet/>
      <dgm:spPr/>
      <dgm:t>
        <a:bodyPr/>
        <a:lstStyle/>
        <a:p>
          <a:r>
            <a:rPr lang="ru-RU"/>
            <a:t>лишняя информация </a:t>
          </a:r>
          <a:endParaRPr lang="en-US"/>
        </a:p>
      </dgm:t>
    </dgm:pt>
    <dgm:pt modelId="{F7A5D294-9CEB-4DA7-A192-AE0F0BDB285A}" type="parTrans" cxnId="{BD986CD2-8D7B-4F77-A7F9-2F28E1AFB471}">
      <dgm:prSet/>
      <dgm:spPr/>
      <dgm:t>
        <a:bodyPr/>
        <a:lstStyle/>
        <a:p>
          <a:endParaRPr lang="en-US"/>
        </a:p>
      </dgm:t>
    </dgm:pt>
    <dgm:pt modelId="{3D94D8FE-5596-4B08-B558-5263FD6917A0}" type="sibTrans" cxnId="{BD986CD2-8D7B-4F77-A7F9-2F28E1AFB471}">
      <dgm:prSet/>
      <dgm:spPr/>
      <dgm:t>
        <a:bodyPr/>
        <a:lstStyle/>
        <a:p>
          <a:endParaRPr lang="en-US"/>
        </a:p>
      </dgm:t>
    </dgm:pt>
    <dgm:pt modelId="{0B7E6D00-583A-4C27-B42C-D4BD4DDE55AB}">
      <dgm:prSet/>
      <dgm:spPr/>
      <dgm:t>
        <a:bodyPr/>
        <a:lstStyle/>
        <a:p>
          <a:r>
            <a:rPr lang="ru-RU"/>
            <a:t>фоновый шум</a:t>
          </a:r>
          <a:endParaRPr lang="en-US"/>
        </a:p>
      </dgm:t>
    </dgm:pt>
    <dgm:pt modelId="{690FE7FB-FA86-4861-AA09-C9773AD754EA}" type="parTrans" cxnId="{C0B5A3EA-D7C4-4F5C-AD70-D6DBEC710F1A}">
      <dgm:prSet/>
      <dgm:spPr/>
      <dgm:t>
        <a:bodyPr/>
        <a:lstStyle/>
        <a:p>
          <a:endParaRPr lang="en-US"/>
        </a:p>
      </dgm:t>
    </dgm:pt>
    <dgm:pt modelId="{DA7C531A-1B4E-48DD-AA4A-D8F7E7941DE4}" type="sibTrans" cxnId="{C0B5A3EA-D7C4-4F5C-AD70-D6DBEC710F1A}">
      <dgm:prSet/>
      <dgm:spPr/>
      <dgm:t>
        <a:bodyPr/>
        <a:lstStyle/>
        <a:p>
          <a:endParaRPr lang="en-US"/>
        </a:p>
      </dgm:t>
    </dgm:pt>
    <dgm:pt modelId="{A5B01D83-1B9E-4246-8AB9-59AC012B7937}" type="pres">
      <dgm:prSet presAssocID="{91691CE6-24A6-4D9D-BE0D-61C6B1B8A119}" presName="diagram" presStyleCnt="0">
        <dgm:presLayoutVars>
          <dgm:dir/>
          <dgm:resizeHandles val="exact"/>
        </dgm:presLayoutVars>
      </dgm:prSet>
      <dgm:spPr/>
    </dgm:pt>
    <dgm:pt modelId="{1922D943-B384-4C8E-A2D1-FDA00A8A2CFF}" type="pres">
      <dgm:prSet presAssocID="{26E45412-4C2F-4EDF-8C15-7A1BC33CCB19}" presName="node" presStyleLbl="node1" presStyleIdx="0" presStyleCnt="5">
        <dgm:presLayoutVars>
          <dgm:bulletEnabled val="1"/>
        </dgm:presLayoutVars>
      </dgm:prSet>
      <dgm:spPr/>
    </dgm:pt>
    <dgm:pt modelId="{6E7BB11B-2B09-4EFA-A6D8-AF7922D649A3}" type="pres">
      <dgm:prSet presAssocID="{2B3B05EA-C988-4642-972C-274B20D01827}" presName="sibTrans" presStyleCnt="0"/>
      <dgm:spPr/>
    </dgm:pt>
    <dgm:pt modelId="{DC22A931-3770-4CEC-B5DE-835F4EAD9839}" type="pres">
      <dgm:prSet presAssocID="{617F188F-6510-4B08-A8F7-0E6CEF18BEC5}" presName="node" presStyleLbl="node1" presStyleIdx="1" presStyleCnt="5">
        <dgm:presLayoutVars>
          <dgm:bulletEnabled val="1"/>
        </dgm:presLayoutVars>
      </dgm:prSet>
      <dgm:spPr/>
    </dgm:pt>
    <dgm:pt modelId="{D430489C-8572-468B-83A7-44F949977CFD}" type="pres">
      <dgm:prSet presAssocID="{11D935B2-F06C-45D1-857E-4775B70643D6}" presName="sibTrans" presStyleCnt="0"/>
      <dgm:spPr/>
    </dgm:pt>
    <dgm:pt modelId="{D6FBA7D6-D734-40AB-B195-E540A2E1F2C2}" type="pres">
      <dgm:prSet presAssocID="{C630E965-17A9-45B7-A81A-1BA255045A38}" presName="node" presStyleLbl="node1" presStyleIdx="2" presStyleCnt="5">
        <dgm:presLayoutVars>
          <dgm:bulletEnabled val="1"/>
        </dgm:presLayoutVars>
      </dgm:prSet>
      <dgm:spPr/>
    </dgm:pt>
    <dgm:pt modelId="{6C3C5577-2552-41FD-8278-EF3457A81FE6}" type="pres">
      <dgm:prSet presAssocID="{40D6D7EF-7863-4A5B-8E28-39DB8EE785A6}" presName="sibTrans" presStyleCnt="0"/>
      <dgm:spPr/>
    </dgm:pt>
    <dgm:pt modelId="{64AD1280-B619-4C93-B427-5470FB55AA59}" type="pres">
      <dgm:prSet presAssocID="{11406179-7828-4FE0-84D6-13781317F8CC}" presName="node" presStyleLbl="node1" presStyleIdx="3" presStyleCnt="5">
        <dgm:presLayoutVars>
          <dgm:bulletEnabled val="1"/>
        </dgm:presLayoutVars>
      </dgm:prSet>
      <dgm:spPr/>
    </dgm:pt>
    <dgm:pt modelId="{4EEA72A6-FD37-4410-B91C-29869E31050E}" type="pres">
      <dgm:prSet presAssocID="{3D94D8FE-5596-4B08-B558-5263FD6917A0}" presName="sibTrans" presStyleCnt="0"/>
      <dgm:spPr/>
    </dgm:pt>
    <dgm:pt modelId="{27F91417-F097-4F09-9A99-F258DDD6E4D2}" type="pres">
      <dgm:prSet presAssocID="{0B7E6D00-583A-4C27-B42C-D4BD4DDE55AB}" presName="node" presStyleLbl="node1" presStyleIdx="4" presStyleCnt="5">
        <dgm:presLayoutVars>
          <dgm:bulletEnabled val="1"/>
        </dgm:presLayoutVars>
      </dgm:prSet>
      <dgm:spPr/>
    </dgm:pt>
  </dgm:ptLst>
  <dgm:cxnLst>
    <dgm:cxn modelId="{91E9E625-16C4-4100-A6D0-F50F4D9F12EB}" srcId="{91691CE6-24A6-4D9D-BE0D-61C6B1B8A119}" destId="{C630E965-17A9-45B7-A81A-1BA255045A38}" srcOrd="2" destOrd="0" parTransId="{B5F5667F-FF6B-444F-B4A9-3E249ED5A271}" sibTransId="{40D6D7EF-7863-4A5B-8E28-39DB8EE785A6}"/>
    <dgm:cxn modelId="{EA5CEA2F-8863-4887-AE8D-4D76C52DC555}" type="presOf" srcId="{C630E965-17A9-45B7-A81A-1BA255045A38}" destId="{D6FBA7D6-D734-40AB-B195-E540A2E1F2C2}" srcOrd="0" destOrd="0" presId="urn:microsoft.com/office/officeart/2005/8/layout/default"/>
    <dgm:cxn modelId="{9C147160-A9C6-4417-85BB-0EE004446978}" type="presOf" srcId="{26E45412-4C2F-4EDF-8C15-7A1BC33CCB19}" destId="{1922D943-B384-4C8E-A2D1-FDA00A8A2CFF}" srcOrd="0" destOrd="0" presId="urn:microsoft.com/office/officeart/2005/8/layout/default"/>
    <dgm:cxn modelId="{4F37D568-D6C6-4F42-83AE-E938AF6F5163}" type="presOf" srcId="{0B7E6D00-583A-4C27-B42C-D4BD4DDE55AB}" destId="{27F91417-F097-4F09-9A99-F258DDD6E4D2}" srcOrd="0" destOrd="0" presId="urn:microsoft.com/office/officeart/2005/8/layout/default"/>
    <dgm:cxn modelId="{48973849-0CDC-4ACC-BF1E-D98032FDBBF2}" srcId="{91691CE6-24A6-4D9D-BE0D-61C6B1B8A119}" destId="{617F188F-6510-4B08-A8F7-0E6CEF18BEC5}" srcOrd="1" destOrd="0" parTransId="{1B42826B-6BED-480F-8BB7-EDBCEF06ADD0}" sibTransId="{11D935B2-F06C-45D1-857E-4775B70643D6}"/>
    <dgm:cxn modelId="{75FCCCAA-4724-45D1-A00C-7A631C0989FD}" srcId="{91691CE6-24A6-4D9D-BE0D-61C6B1B8A119}" destId="{26E45412-4C2F-4EDF-8C15-7A1BC33CCB19}" srcOrd="0" destOrd="0" parTransId="{81E2400F-A4C0-4536-A919-045EE5630984}" sibTransId="{2B3B05EA-C988-4642-972C-274B20D01827}"/>
    <dgm:cxn modelId="{3229D4C3-2B30-4C7F-9D38-0507AA2FB69D}" type="presOf" srcId="{91691CE6-24A6-4D9D-BE0D-61C6B1B8A119}" destId="{A5B01D83-1B9E-4246-8AB9-59AC012B7937}" srcOrd="0" destOrd="0" presId="urn:microsoft.com/office/officeart/2005/8/layout/default"/>
    <dgm:cxn modelId="{7DB729CB-052A-4A7F-85F6-55DC71625ABF}" type="presOf" srcId="{617F188F-6510-4B08-A8F7-0E6CEF18BEC5}" destId="{DC22A931-3770-4CEC-B5DE-835F4EAD9839}" srcOrd="0" destOrd="0" presId="urn:microsoft.com/office/officeart/2005/8/layout/default"/>
    <dgm:cxn modelId="{BD986CD2-8D7B-4F77-A7F9-2F28E1AFB471}" srcId="{91691CE6-24A6-4D9D-BE0D-61C6B1B8A119}" destId="{11406179-7828-4FE0-84D6-13781317F8CC}" srcOrd="3" destOrd="0" parTransId="{F7A5D294-9CEB-4DA7-A192-AE0F0BDB285A}" sibTransId="{3D94D8FE-5596-4B08-B558-5263FD6917A0}"/>
    <dgm:cxn modelId="{9DCB03E4-A889-4193-8113-FDE2ACB52F55}" type="presOf" srcId="{11406179-7828-4FE0-84D6-13781317F8CC}" destId="{64AD1280-B619-4C93-B427-5470FB55AA59}" srcOrd="0" destOrd="0" presId="urn:microsoft.com/office/officeart/2005/8/layout/default"/>
    <dgm:cxn modelId="{C0B5A3EA-D7C4-4F5C-AD70-D6DBEC710F1A}" srcId="{91691CE6-24A6-4D9D-BE0D-61C6B1B8A119}" destId="{0B7E6D00-583A-4C27-B42C-D4BD4DDE55AB}" srcOrd="4" destOrd="0" parTransId="{690FE7FB-FA86-4861-AA09-C9773AD754EA}" sibTransId="{DA7C531A-1B4E-48DD-AA4A-D8F7E7941DE4}"/>
    <dgm:cxn modelId="{800675A3-9F99-4173-9901-41A76524CE0A}" type="presParOf" srcId="{A5B01D83-1B9E-4246-8AB9-59AC012B7937}" destId="{1922D943-B384-4C8E-A2D1-FDA00A8A2CFF}" srcOrd="0" destOrd="0" presId="urn:microsoft.com/office/officeart/2005/8/layout/default"/>
    <dgm:cxn modelId="{95D04DE8-8D80-4756-A8F8-4E0A6C9D2C97}" type="presParOf" srcId="{A5B01D83-1B9E-4246-8AB9-59AC012B7937}" destId="{6E7BB11B-2B09-4EFA-A6D8-AF7922D649A3}" srcOrd="1" destOrd="0" presId="urn:microsoft.com/office/officeart/2005/8/layout/default"/>
    <dgm:cxn modelId="{4C544098-FEBF-45AB-BD07-060E1C645A4C}" type="presParOf" srcId="{A5B01D83-1B9E-4246-8AB9-59AC012B7937}" destId="{DC22A931-3770-4CEC-B5DE-835F4EAD9839}" srcOrd="2" destOrd="0" presId="urn:microsoft.com/office/officeart/2005/8/layout/default"/>
    <dgm:cxn modelId="{2FD96A66-8DB6-4326-9666-7130E58C7D61}" type="presParOf" srcId="{A5B01D83-1B9E-4246-8AB9-59AC012B7937}" destId="{D430489C-8572-468B-83A7-44F949977CFD}" srcOrd="3" destOrd="0" presId="urn:microsoft.com/office/officeart/2005/8/layout/default"/>
    <dgm:cxn modelId="{105B744C-4499-4513-8FC5-04359872D68C}" type="presParOf" srcId="{A5B01D83-1B9E-4246-8AB9-59AC012B7937}" destId="{D6FBA7D6-D734-40AB-B195-E540A2E1F2C2}" srcOrd="4" destOrd="0" presId="urn:microsoft.com/office/officeart/2005/8/layout/default"/>
    <dgm:cxn modelId="{719B8E62-CEA3-4265-8C30-567D38958CF7}" type="presParOf" srcId="{A5B01D83-1B9E-4246-8AB9-59AC012B7937}" destId="{6C3C5577-2552-41FD-8278-EF3457A81FE6}" srcOrd="5" destOrd="0" presId="urn:microsoft.com/office/officeart/2005/8/layout/default"/>
    <dgm:cxn modelId="{19320035-9ADC-49B6-AF36-B870B62F12F7}" type="presParOf" srcId="{A5B01D83-1B9E-4246-8AB9-59AC012B7937}" destId="{64AD1280-B619-4C93-B427-5470FB55AA59}" srcOrd="6" destOrd="0" presId="urn:microsoft.com/office/officeart/2005/8/layout/default"/>
    <dgm:cxn modelId="{8E61E45C-6921-4B06-ADFF-AAA115E9BA8B}" type="presParOf" srcId="{A5B01D83-1B9E-4246-8AB9-59AC012B7937}" destId="{4EEA72A6-FD37-4410-B91C-29869E31050E}" srcOrd="7" destOrd="0" presId="urn:microsoft.com/office/officeart/2005/8/layout/default"/>
    <dgm:cxn modelId="{F06FF710-EDC2-4D79-95E7-9D5E72283233}" type="presParOf" srcId="{A5B01D83-1B9E-4246-8AB9-59AC012B7937}" destId="{27F91417-F097-4F09-9A99-F258DDD6E4D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1B06B-EF65-4C02-991F-6B2623EB6D99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D1F2FE-EB9E-4923-8B6E-2CFE51C5BC5C}">
      <dgm:prSet/>
      <dgm:spPr/>
      <dgm:t>
        <a:bodyPr/>
        <a:lstStyle/>
        <a:p>
          <a:r>
            <a:rPr lang="ru-RU"/>
            <a:t>1. Отсутствие языковой среды</a:t>
          </a:r>
          <a:endParaRPr lang="en-US"/>
        </a:p>
      </dgm:t>
    </dgm:pt>
    <dgm:pt modelId="{DCD2FBF7-D480-453B-BA0F-75EF3CE67B21}" type="parTrans" cxnId="{884858FD-C091-44AD-9B13-509899CB1890}">
      <dgm:prSet/>
      <dgm:spPr/>
      <dgm:t>
        <a:bodyPr/>
        <a:lstStyle/>
        <a:p>
          <a:endParaRPr lang="en-US"/>
        </a:p>
      </dgm:t>
    </dgm:pt>
    <dgm:pt modelId="{784CC01C-2CEF-423B-99D6-11C508EF5654}" type="sibTrans" cxnId="{884858FD-C091-44AD-9B13-509899CB1890}">
      <dgm:prSet/>
      <dgm:spPr/>
      <dgm:t>
        <a:bodyPr/>
        <a:lstStyle/>
        <a:p>
          <a:endParaRPr lang="en-US"/>
        </a:p>
      </dgm:t>
    </dgm:pt>
    <dgm:pt modelId="{5490F60D-48AB-4F16-9B98-34314516183A}">
      <dgm:prSet/>
      <dgm:spPr/>
      <dgm:t>
        <a:bodyPr/>
        <a:lstStyle/>
        <a:p>
          <a:r>
            <a:rPr lang="ru-RU"/>
            <a:t>Фонетические трудности</a:t>
          </a:r>
          <a:endParaRPr lang="en-US"/>
        </a:p>
      </dgm:t>
    </dgm:pt>
    <dgm:pt modelId="{76A05F90-D3AC-4D06-8EA8-2064AA751E3D}" type="parTrans" cxnId="{CE45BFFD-CA19-419B-9BF2-EA8CA3735F5F}">
      <dgm:prSet/>
      <dgm:spPr/>
      <dgm:t>
        <a:bodyPr/>
        <a:lstStyle/>
        <a:p>
          <a:endParaRPr lang="en-US"/>
        </a:p>
      </dgm:t>
    </dgm:pt>
    <dgm:pt modelId="{2E43B238-0C3C-453F-B140-8893D21BA3D7}" type="sibTrans" cxnId="{CE45BFFD-CA19-419B-9BF2-EA8CA3735F5F}">
      <dgm:prSet/>
      <dgm:spPr/>
      <dgm:t>
        <a:bodyPr/>
        <a:lstStyle/>
        <a:p>
          <a:endParaRPr lang="en-US"/>
        </a:p>
      </dgm:t>
    </dgm:pt>
    <dgm:pt modelId="{2F9D7BBC-908A-4632-8D15-CF20DB38991F}">
      <dgm:prSet/>
      <dgm:spPr/>
      <dgm:t>
        <a:bodyPr/>
        <a:lstStyle/>
        <a:p>
          <a:r>
            <a:rPr lang="ru-RU"/>
            <a:t>Трудности, связанные со смысловым содержанием</a:t>
          </a:r>
          <a:endParaRPr lang="en-US"/>
        </a:p>
      </dgm:t>
    </dgm:pt>
    <dgm:pt modelId="{6F4DF137-9FEF-4C8E-9020-0DEF497149C4}" type="parTrans" cxnId="{A46B965F-C333-4B11-B11A-296DFAEA1318}">
      <dgm:prSet/>
      <dgm:spPr/>
      <dgm:t>
        <a:bodyPr/>
        <a:lstStyle/>
        <a:p>
          <a:endParaRPr lang="en-US"/>
        </a:p>
      </dgm:t>
    </dgm:pt>
    <dgm:pt modelId="{BD403BD1-627D-4A5C-907F-4616AC0553F7}" type="sibTrans" cxnId="{A46B965F-C333-4B11-B11A-296DFAEA1318}">
      <dgm:prSet/>
      <dgm:spPr/>
      <dgm:t>
        <a:bodyPr/>
        <a:lstStyle/>
        <a:p>
          <a:endParaRPr lang="en-US"/>
        </a:p>
      </dgm:t>
    </dgm:pt>
    <dgm:pt modelId="{E50E933F-69C8-45DD-B7A2-E9F66D7E8ED7}" type="pres">
      <dgm:prSet presAssocID="{6F41B06B-EF65-4C02-991F-6B2623EB6D99}" presName="outerComposite" presStyleCnt="0">
        <dgm:presLayoutVars>
          <dgm:chMax val="5"/>
          <dgm:dir/>
          <dgm:resizeHandles val="exact"/>
        </dgm:presLayoutVars>
      </dgm:prSet>
      <dgm:spPr/>
    </dgm:pt>
    <dgm:pt modelId="{E3402754-E0B3-453E-82C9-5AA7B2BFACA6}" type="pres">
      <dgm:prSet presAssocID="{6F41B06B-EF65-4C02-991F-6B2623EB6D99}" presName="dummyMaxCanvas" presStyleCnt="0">
        <dgm:presLayoutVars/>
      </dgm:prSet>
      <dgm:spPr/>
    </dgm:pt>
    <dgm:pt modelId="{591BE696-C34E-4B5D-BA0E-483814850BEF}" type="pres">
      <dgm:prSet presAssocID="{6F41B06B-EF65-4C02-991F-6B2623EB6D99}" presName="ThreeNodes_1" presStyleLbl="node1" presStyleIdx="0" presStyleCnt="3">
        <dgm:presLayoutVars>
          <dgm:bulletEnabled val="1"/>
        </dgm:presLayoutVars>
      </dgm:prSet>
      <dgm:spPr/>
    </dgm:pt>
    <dgm:pt modelId="{1FFA5836-B0DA-4432-8F05-B2DC9B919EAC}" type="pres">
      <dgm:prSet presAssocID="{6F41B06B-EF65-4C02-991F-6B2623EB6D99}" presName="ThreeNodes_2" presStyleLbl="node1" presStyleIdx="1" presStyleCnt="3">
        <dgm:presLayoutVars>
          <dgm:bulletEnabled val="1"/>
        </dgm:presLayoutVars>
      </dgm:prSet>
      <dgm:spPr/>
    </dgm:pt>
    <dgm:pt modelId="{3A9FE0BB-BE86-48CD-A448-1DBE64615115}" type="pres">
      <dgm:prSet presAssocID="{6F41B06B-EF65-4C02-991F-6B2623EB6D99}" presName="ThreeNodes_3" presStyleLbl="node1" presStyleIdx="2" presStyleCnt="3">
        <dgm:presLayoutVars>
          <dgm:bulletEnabled val="1"/>
        </dgm:presLayoutVars>
      </dgm:prSet>
      <dgm:spPr/>
    </dgm:pt>
    <dgm:pt modelId="{295C31AB-987E-4FAD-970B-12A600B5595C}" type="pres">
      <dgm:prSet presAssocID="{6F41B06B-EF65-4C02-991F-6B2623EB6D99}" presName="ThreeConn_1-2" presStyleLbl="fgAccFollowNode1" presStyleIdx="0" presStyleCnt="2">
        <dgm:presLayoutVars>
          <dgm:bulletEnabled val="1"/>
        </dgm:presLayoutVars>
      </dgm:prSet>
      <dgm:spPr/>
    </dgm:pt>
    <dgm:pt modelId="{732A9F94-BBF3-4D80-BC8E-BA3CB711DB1F}" type="pres">
      <dgm:prSet presAssocID="{6F41B06B-EF65-4C02-991F-6B2623EB6D99}" presName="ThreeConn_2-3" presStyleLbl="fgAccFollowNode1" presStyleIdx="1" presStyleCnt="2">
        <dgm:presLayoutVars>
          <dgm:bulletEnabled val="1"/>
        </dgm:presLayoutVars>
      </dgm:prSet>
      <dgm:spPr/>
    </dgm:pt>
    <dgm:pt modelId="{B1A0B875-25E7-43CF-B223-BBCF7AAF5DB2}" type="pres">
      <dgm:prSet presAssocID="{6F41B06B-EF65-4C02-991F-6B2623EB6D99}" presName="ThreeNodes_1_text" presStyleLbl="node1" presStyleIdx="2" presStyleCnt="3">
        <dgm:presLayoutVars>
          <dgm:bulletEnabled val="1"/>
        </dgm:presLayoutVars>
      </dgm:prSet>
      <dgm:spPr/>
    </dgm:pt>
    <dgm:pt modelId="{50230E2A-850A-42D4-B027-3BEC04C2A64A}" type="pres">
      <dgm:prSet presAssocID="{6F41B06B-EF65-4C02-991F-6B2623EB6D99}" presName="ThreeNodes_2_text" presStyleLbl="node1" presStyleIdx="2" presStyleCnt="3">
        <dgm:presLayoutVars>
          <dgm:bulletEnabled val="1"/>
        </dgm:presLayoutVars>
      </dgm:prSet>
      <dgm:spPr/>
    </dgm:pt>
    <dgm:pt modelId="{435DCAF3-611C-4F51-8BD1-165BC2BA3BF7}" type="pres">
      <dgm:prSet presAssocID="{6F41B06B-EF65-4C02-991F-6B2623EB6D9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7927D04-7AF9-4E88-9ABE-9AA1ACE0A537}" type="presOf" srcId="{D4D1F2FE-EB9E-4923-8B6E-2CFE51C5BC5C}" destId="{591BE696-C34E-4B5D-BA0E-483814850BEF}" srcOrd="0" destOrd="0" presId="urn:microsoft.com/office/officeart/2005/8/layout/vProcess5"/>
    <dgm:cxn modelId="{4C771E2C-B4AF-4D53-8844-FFDA2ABCAFF6}" type="presOf" srcId="{2E43B238-0C3C-453F-B140-8893D21BA3D7}" destId="{732A9F94-BBF3-4D80-BC8E-BA3CB711DB1F}" srcOrd="0" destOrd="0" presId="urn:microsoft.com/office/officeart/2005/8/layout/vProcess5"/>
    <dgm:cxn modelId="{B9A8983A-15DE-4EE3-BB55-1B540F5157CF}" type="presOf" srcId="{D4D1F2FE-EB9E-4923-8B6E-2CFE51C5BC5C}" destId="{B1A0B875-25E7-43CF-B223-BBCF7AAF5DB2}" srcOrd="1" destOrd="0" presId="urn:microsoft.com/office/officeart/2005/8/layout/vProcess5"/>
    <dgm:cxn modelId="{A46B965F-C333-4B11-B11A-296DFAEA1318}" srcId="{6F41B06B-EF65-4C02-991F-6B2623EB6D99}" destId="{2F9D7BBC-908A-4632-8D15-CF20DB38991F}" srcOrd="2" destOrd="0" parTransId="{6F4DF137-9FEF-4C8E-9020-0DEF497149C4}" sibTransId="{BD403BD1-627D-4A5C-907F-4616AC0553F7}"/>
    <dgm:cxn modelId="{03FD0088-C52C-4310-B46D-A0805173E06D}" type="presOf" srcId="{2F9D7BBC-908A-4632-8D15-CF20DB38991F}" destId="{435DCAF3-611C-4F51-8BD1-165BC2BA3BF7}" srcOrd="1" destOrd="0" presId="urn:microsoft.com/office/officeart/2005/8/layout/vProcess5"/>
    <dgm:cxn modelId="{095C6FA0-AE59-4153-991F-8E01287E504E}" type="presOf" srcId="{2F9D7BBC-908A-4632-8D15-CF20DB38991F}" destId="{3A9FE0BB-BE86-48CD-A448-1DBE64615115}" srcOrd="0" destOrd="0" presId="urn:microsoft.com/office/officeart/2005/8/layout/vProcess5"/>
    <dgm:cxn modelId="{69B077B2-72BD-4888-9E19-EF49112EB1A8}" type="presOf" srcId="{5490F60D-48AB-4F16-9B98-34314516183A}" destId="{50230E2A-850A-42D4-B027-3BEC04C2A64A}" srcOrd="1" destOrd="0" presId="urn:microsoft.com/office/officeart/2005/8/layout/vProcess5"/>
    <dgm:cxn modelId="{D5C2FECD-2BA8-49AE-BE8E-2C9376E11EB3}" type="presOf" srcId="{5490F60D-48AB-4F16-9B98-34314516183A}" destId="{1FFA5836-B0DA-4432-8F05-B2DC9B919EAC}" srcOrd="0" destOrd="0" presId="urn:microsoft.com/office/officeart/2005/8/layout/vProcess5"/>
    <dgm:cxn modelId="{9D471EE0-8F51-47A5-B0CD-65BFF8658C98}" type="presOf" srcId="{6F41B06B-EF65-4C02-991F-6B2623EB6D99}" destId="{E50E933F-69C8-45DD-B7A2-E9F66D7E8ED7}" srcOrd="0" destOrd="0" presId="urn:microsoft.com/office/officeart/2005/8/layout/vProcess5"/>
    <dgm:cxn modelId="{866FA6F5-9EBC-4398-B597-F6592CE0B9ED}" type="presOf" srcId="{784CC01C-2CEF-423B-99D6-11C508EF5654}" destId="{295C31AB-987E-4FAD-970B-12A600B5595C}" srcOrd="0" destOrd="0" presId="urn:microsoft.com/office/officeart/2005/8/layout/vProcess5"/>
    <dgm:cxn modelId="{884858FD-C091-44AD-9B13-509899CB1890}" srcId="{6F41B06B-EF65-4C02-991F-6B2623EB6D99}" destId="{D4D1F2FE-EB9E-4923-8B6E-2CFE51C5BC5C}" srcOrd="0" destOrd="0" parTransId="{DCD2FBF7-D480-453B-BA0F-75EF3CE67B21}" sibTransId="{784CC01C-2CEF-423B-99D6-11C508EF5654}"/>
    <dgm:cxn modelId="{CE45BFFD-CA19-419B-9BF2-EA8CA3735F5F}" srcId="{6F41B06B-EF65-4C02-991F-6B2623EB6D99}" destId="{5490F60D-48AB-4F16-9B98-34314516183A}" srcOrd="1" destOrd="0" parTransId="{76A05F90-D3AC-4D06-8EA8-2064AA751E3D}" sibTransId="{2E43B238-0C3C-453F-B140-8893D21BA3D7}"/>
    <dgm:cxn modelId="{44B075E9-6F2B-4EF8-88C5-BA348B5CD65A}" type="presParOf" srcId="{E50E933F-69C8-45DD-B7A2-E9F66D7E8ED7}" destId="{E3402754-E0B3-453E-82C9-5AA7B2BFACA6}" srcOrd="0" destOrd="0" presId="urn:microsoft.com/office/officeart/2005/8/layout/vProcess5"/>
    <dgm:cxn modelId="{B258E4A5-3D9A-4AAA-BA5E-5CE0CD345EF7}" type="presParOf" srcId="{E50E933F-69C8-45DD-B7A2-E9F66D7E8ED7}" destId="{591BE696-C34E-4B5D-BA0E-483814850BEF}" srcOrd="1" destOrd="0" presId="urn:microsoft.com/office/officeart/2005/8/layout/vProcess5"/>
    <dgm:cxn modelId="{7023926B-9C11-4B30-A42D-789CEF7E4EFD}" type="presParOf" srcId="{E50E933F-69C8-45DD-B7A2-E9F66D7E8ED7}" destId="{1FFA5836-B0DA-4432-8F05-B2DC9B919EAC}" srcOrd="2" destOrd="0" presId="urn:microsoft.com/office/officeart/2005/8/layout/vProcess5"/>
    <dgm:cxn modelId="{4D2BD89B-B6AE-48B9-9A4C-27D31962B133}" type="presParOf" srcId="{E50E933F-69C8-45DD-B7A2-E9F66D7E8ED7}" destId="{3A9FE0BB-BE86-48CD-A448-1DBE64615115}" srcOrd="3" destOrd="0" presId="urn:microsoft.com/office/officeart/2005/8/layout/vProcess5"/>
    <dgm:cxn modelId="{0EA68B7C-4B7A-4D10-9385-C8A649911DA6}" type="presParOf" srcId="{E50E933F-69C8-45DD-B7A2-E9F66D7E8ED7}" destId="{295C31AB-987E-4FAD-970B-12A600B5595C}" srcOrd="4" destOrd="0" presId="urn:microsoft.com/office/officeart/2005/8/layout/vProcess5"/>
    <dgm:cxn modelId="{B5F24DCF-1EA3-403D-84BD-AAE8EC3C46A2}" type="presParOf" srcId="{E50E933F-69C8-45DD-B7A2-E9F66D7E8ED7}" destId="{732A9F94-BBF3-4D80-BC8E-BA3CB711DB1F}" srcOrd="5" destOrd="0" presId="urn:microsoft.com/office/officeart/2005/8/layout/vProcess5"/>
    <dgm:cxn modelId="{DF0E3350-51C6-4D26-80B6-41A35AA7A2BC}" type="presParOf" srcId="{E50E933F-69C8-45DD-B7A2-E9F66D7E8ED7}" destId="{B1A0B875-25E7-43CF-B223-BBCF7AAF5DB2}" srcOrd="6" destOrd="0" presId="urn:microsoft.com/office/officeart/2005/8/layout/vProcess5"/>
    <dgm:cxn modelId="{4EEEBF17-CF03-47A1-8631-CDA87A41B38C}" type="presParOf" srcId="{E50E933F-69C8-45DD-B7A2-E9F66D7E8ED7}" destId="{50230E2A-850A-42D4-B027-3BEC04C2A64A}" srcOrd="7" destOrd="0" presId="urn:microsoft.com/office/officeart/2005/8/layout/vProcess5"/>
    <dgm:cxn modelId="{4ED07C53-3D0A-438D-9799-F66B231E8BCA}" type="presParOf" srcId="{E50E933F-69C8-45DD-B7A2-E9F66D7E8ED7}" destId="{435DCAF3-611C-4F51-8BD1-165BC2BA3BF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B5B787-0D09-4F6C-89DA-EEB8CD28DF4D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77307CA-5393-4585-823F-EC8DA80903E9}">
      <dgm:prSet/>
      <dgm:spPr/>
      <dgm:t>
        <a:bodyPr/>
        <a:lstStyle/>
        <a:p>
          <a:r>
            <a:rPr lang="ru-RU"/>
            <a:t>повышает мотивацию;</a:t>
          </a:r>
          <a:endParaRPr lang="en-US"/>
        </a:p>
      </dgm:t>
    </dgm:pt>
    <dgm:pt modelId="{EBFE1EA4-D9D3-4A24-8248-702731A44692}" type="parTrans" cxnId="{21942255-EBD5-4010-8A35-F33FAA1D7F7E}">
      <dgm:prSet/>
      <dgm:spPr/>
      <dgm:t>
        <a:bodyPr/>
        <a:lstStyle/>
        <a:p>
          <a:endParaRPr lang="en-US"/>
        </a:p>
      </dgm:t>
    </dgm:pt>
    <dgm:pt modelId="{4DFD4389-8C15-42CF-A963-0F230AE48A21}" type="sibTrans" cxnId="{21942255-EBD5-4010-8A35-F33FAA1D7F7E}">
      <dgm:prSet/>
      <dgm:spPr/>
      <dgm:t>
        <a:bodyPr/>
        <a:lstStyle/>
        <a:p>
          <a:endParaRPr lang="en-US"/>
        </a:p>
      </dgm:t>
    </dgm:pt>
    <dgm:pt modelId="{A9862404-5FD9-4CCC-BECE-38D956C07386}">
      <dgm:prSet/>
      <dgm:spPr/>
      <dgm:t>
        <a:bodyPr/>
        <a:lstStyle/>
        <a:p>
          <a:r>
            <a:rPr lang="ru-RU"/>
            <a:t>вызывает интерес учеников, делает процесс живым, эмоциональным и интересным;</a:t>
          </a:r>
          <a:endParaRPr lang="en-US"/>
        </a:p>
      </dgm:t>
    </dgm:pt>
    <dgm:pt modelId="{3F6481CE-6B46-4072-930A-D042D346A516}" type="parTrans" cxnId="{CEB8966F-B0F0-43CE-841F-C66E3D1D2DB7}">
      <dgm:prSet/>
      <dgm:spPr/>
      <dgm:t>
        <a:bodyPr/>
        <a:lstStyle/>
        <a:p>
          <a:endParaRPr lang="en-US"/>
        </a:p>
      </dgm:t>
    </dgm:pt>
    <dgm:pt modelId="{DDEBDE93-53B5-475E-A70A-E56BA16D2761}" type="sibTrans" cxnId="{CEB8966F-B0F0-43CE-841F-C66E3D1D2DB7}">
      <dgm:prSet/>
      <dgm:spPr/>
      <dgm:t>
        <a:bodyPr/>
        <a:lstStyle/>
        <a:p>
          <a:endParaRPr lang="en-US"/>
        </a:p>
      </dgm:t>
    </dgm:pt>
    <dgm:pt modelId="{B811B3B6-1F6D-4955-91FE-50431363158C}">
      <dgm:prSet/>
      <dgm:spPr/>
      <dgm:t>
        <a:bodyPr/>
        <a:lstStyle/>
        <a:p>
          <a:r>
            <a:rPr lang="ru-RU"/>
            <a:t>активизирует познавательную деятельность учащихся;</a:t>
          </a:r>
          <a:endParaRPr lang="en-US"/>
        </a:p>
      </dgm:t>
    </dgm:pt>
    <dgm:pt modelId="{32911B48-8E50-424F-9D1A-FB92F651F4B5}" type="parTrans" cxnId="{3AA19452-7CDD-462A-8615-E5F306C76C03}">
      <dgm:prSet/>
      <dgm:spPr/>
      <dgm:t>
        <a:bodyPr/>
        <a:lstStyle/>
        <a:p>
          <a:endParaRPr lang="en-US"/>
        </a:p>
      </dgm:t>
    </dgm:pt>
    <dgm:pt modelId="{E34EE578-D545-469C-9CA3-B372BFD2523F}" type="sibTrans" cxnId="{3AA19452-7CDD-462A-8615-E5F306C76C03}">
      <dgm:prSet/>
      <dgm:spPr/>
      <dgm:t>
        <a:bodyPr/>
        <a:lstStyle/>
        <a:p>
          <a:endParaRPr lang="en-US"/>
        </a:p>
      </dgm:t>
    </dgm:pt>
    <dgm:pt modelId="{A493D494-32D5-48F0-A13F-DC634F2EF94B}">
      <dgm:prSet/>
      <dgm:spPr/>
      <dgm:t>
        <a:bodyPr/>
        <a:lstStyle/>
        <a:p>
          <a:r>
            <a:rPr lang="ru-RU"/>
            <a:t>можно подбирать исходя из возраста учеников, из знаний, запаса лексики и интересов;</a:t>
          </a:r>
          <a:endParaRPr lang="en-US"/>
        </a:p>
      </dgm:t>
    </dgm:pt>
    <dgm:pt modelId="{32807443-A62C-46D8-9B8F-F367F0FAAC0A}" type="parTrans" cxnId="{F4B288BC-50CE-43A8-95F8-AB51A8444A67}">
      <dgm:prSet/>
      <dgm:spPr/>
      <dgm:t>
        <a:bodyPr/>
        <a:lstStyle/>
        <a:p>
          <a:endParaRPr lang="en-US"/>
        </a:p>
      </dgm:t>
    </dgm:pt>
    <dgm:pt modelId="{73B4765B-623F-4ED0-82B3-D0B5BC0FC777}" type="sibTrans" cxnId="{F4B288BC-50CE-43A8-95F8-AB51A8444A67}">
      <dgm:prSet/>
      <dgm:spPr/>
      <dgm:t>
        <a:bodyPr/>
        <a:lstStyle/>
        <a:p>
          <a:endParaRPr lang="en-US"/>
        </a:p>
      </dgm:t>
    </dgm:pt>
    <dgm:pt modelId="{B72226DC-568F-4897-A3B8-AEB8C2C6BDAD}">
      <dgm:prSet/>
      <dgm:spPr/>
      <dgm:t>
        <a:bodyPr/>
        <a:lstStyle/>
        <a:p>
          <a:r>
            <a:rPr lang="ru-RU"/>
            <a:t>отражает «реальную» живую речь, с использованием современной лексики и слэнга. </a:t>
          </a:r>
          <a:endParaRPr lang="en-US"/>
        </a:p>
      </dgm:t>
    </dgm:pt>
    <dgm:pt modelId="{1D945BF7-B187-4DCA-AB6E-083B2CDF3C58}" type="parTrans" cxnId="{C7B84B12-8703-4696-A355-5B4F429EF3CB}">
      <dgm:prSet/>
      <dgm:spPr/>
      <dgm:t>
        <a:bodyPr/>
        <a:lstStyle/>
        <a:p>
          <a:endParaRPr lang="en-US"/>
        </a:p>
      </dgm:t>
    </dgm:pt>
    <dgm:pt modelId="{1890542C-EFAF-4043-87FA-260AEADE64CD}" type="sibTrans" cxnId="{C7B84B12-8703-4696-A355-5B4F429EF3CB}">
      <dgm:prSet/>
      <dgm:spPr/>
      <dgm:t>
        <a:bodyPr/>
        <a:lstStyle/>
        <a:p>
          <a:endParaRPr lang="en-US"/>
        </a:p>
      </dgm:t>
    </dgm:pt>
    <dgm:pt modelId="{211D50E1-2C44-449C-A0F6-4BD2DA0126B9}" type="pres">
      <dgm:prSet presAssocID="{08B5B787-0D09-4F6C-89DA-EEB8CD28DF4D}" presName="diagram" presStyleCnt="0">
        <dgm:presLayoutVars>
          <dgm:dir/>
          <dgm:resizeHandles val="exact"/>
        </dgm:presLayoutVars>
      </dgm:prSet>
      <dgm:spPr/>
    </dgm:pt>
    <dgm:pt modelId="{06E78719-DB68-4B35-A19E-A2779F952936}" type="pres">
      <dgm:prSet presAssocID="{777307CA-5393-4585-823F-EC8DA80903E9}" presName="node" presStyleLbl="node1" presStyleIdx="0" presStyleCnt="5">
        <dgm:presLayoutVars>
          <dgm:bulletEnabled val="1"/>
        </dgm:presLayoutVars>
      </dgm:prSet>
      <dgm:spPr/>
    </dgm:pt>
    <dgm:pt modelId="{98054E85-4652-4A33-B6E3-FBF67B11FD95}" type="pres">
      <dgm:prSet presAssocID="{4DFD4389-8C15-42CF-A963-0F230AE48A21}" presName="sibTrans" presStyleCnt="0"/>
      <dgm:spPr/>
    </dgm:pt>
    <dgm:pt modelId="{FA3AD4AA-F7F2-4DFC-BEF8-9D9EB95654F0}" type="pres">
      <dgm:prSet presAssocID="{A9862404-5FD9-4CCC-BECE-38D956C07386}" presName="node" presStyleLbl="node1" presStyleIdx="1" presStyleCnt="5">
        <dgm:presLayoutVars>
          <dgm:bulletEnabled val="1"/>
        </dgm:presLayoutVars>
      </dgm:prSet>
      <dgm:spPr/>
    </dgm:pt>
    <dgm:pt modelId="{1D0BB0D1-4F82-45ED-B657-AF9E341F054C}" type="pres">
      <dgm:prSet presAssocID="{DDEBDE93-53B5-475E-A70A-E56BA16D2761}" presName="sibTrans" presStyleCnt="0"/>
      <dgm:spPr/>
    </dgm:pt>
    <dgm:pt modelId="{BDBAF206-928C-452E-9A90-BC6B37E6D00F}" type="pres">
      <dgm:prSet presAssocID="{B811B3B6-1F6D-4955-91FE-50431363158C}" presName="node" presStyleLbl="node1" presStyleIdx="2" presStyleCnt="5">
        <dgm:presLayoutVars>
          <dgm:bulletEnabled val="1"/>
        </dgm:presLayoutVars>
      </dgm:prSet>
      <dgm:spPr/>
    </dgm:pt>
    <dgm:pt modelId="{B34B02FC-69D7-4103-83D1-9250373D466E}" type="pres">
      <dgm:prSet presAssocID="{E34EE578-D545-469C-9CA3-B372BFD2523F}" presName="sibTrans" presStyleCnt="0"/>
      <dgm:spPr/>
    </dgm:pt>
    <dgm:pt modelId="{DCB5B312-783C-485B-9B2E-85F8386687DB}" type="pres">
      <dgm:prSet presAssocID="{A493D494-32D5-48F0-A13F-DC634F2EF94B}" presName="node" presStyleLbl="node1" presStyleIdx="3" presStyleCnt="5">
        <dgm:presLayoutVars>
          <dgm:bulletEnabled val="1"/>
        </dgm:presLayoutVars>
      </dgm:prSet>
      <dgm:spPr/>
    </dgm:pt>
    <dgm:pt modelId="{CFCC2675-F584-4042-A0FA-34FBFC780FE5}" type="pres">
      <dgm:prSet presAssocID="{73B4765B-623F-4ED0-82B3-D0B5BC0FC777}" presName="sibTrans" presStyleCnt="0"/>
      <dgm:spPr/>
    </dgm:pt>
    <dgm:pt modelId="{AD58E8CA-F08D-46D3-9508-7FB22218876E}" type="pres">
      <dgm:prSet presAssocID="{B72226DC-568F-4897-A3B8-AEB8C2C6BDAD}" presName="node" presStyleLbl="node1" presStyleIdx="4" presStyleCnt="5">
        <dgm:presLayoutVars>
          <dgm:bulletEnabled val="1"/>
        </dgm:presLayoutVars>
      </dgm:prSet>
      <dgm:spPr/>
    </dgm:pt>
  </dgm:ptLst>
  <dgm:cxnLst>
    <dgm:cxn modelId="{39E7A002-6D0A-4355-BD38-913824F09F4B}" type="presOf" srcId="{08B5B787-0D09-4F6C-89DA-EEB8CD28DF4D}" destId="{211D50E1-2C44-449C-A0F6-4BD2DA0126B9}" srcOrd="0" destOrd="0" presId="urn:microsoft.com/office/officeart/2005/8/layout/default"/>
    <dgm:cxn modelId="{C7B84B12-8703-4696-A355-5B4F429EF3CB}" srcId="{08B5B787-0D09-4F6C-89DA-EEB8CD28DF4D}" destId="{B72226DC-568F-4897-A3B8-AEB8C2C6BDAD}" srcOrd="4" destOrd="0" parTransId="{1D945BF7-B187-4DCA-AB6E-083B2CDF3C58}" sibTransId="{1890542C-EFAF-4043-87FA-260AEADE64CD}"/>
    <dgm:cxn modelId="{B5E6EA2D-DB53-4D93-A8F7-BD148AD4FC53}" type="presOf" srcId="{777307CA-5393-4585-823F-EC8DA80903E9}" destId="{06E78719-DB68-4B35-A19E-A2779F952936}" srcOrd="0" destOrd="0" presId="urn:microsoft.com/office/officeart/2005/8/layout/default"/>
    <dgm:cxn modelId="{2EAE8D6C-5D26-4F70-88F0-CE8650D69460}" type="presOf" srcId="{B811B3B6-1F6D-4955-91FE-50431363158C}" destId="{BDBAF206-928C-452E-9A90-BC6B37E6D00F}" srcOrd="0" destOrd="0" presId="urn:microsoft.com/office/officeart/2005/8/layout/default"/>
    <dgm:cxn modelId="{CEB8966F-B0F0-43CE-841F-C66E3D1D2DB7}" srcId="{08B5B787-0D09-4F6C-89DA-EEB8CD28DF4D}" destId="{A9862404-5FD9-4CCC-BECE-38D956C07386}" srcOrd="1" destOrd="0" parTransId="{3F6481CE-6B46-4072-930A-D042D346A516}" sibTransId="{DDEBDE93-53B5-475E-A70A-E56BA16D2761}"/>
    <dgm:cxn modelId="{3AA19452-7CDD-462A-8615-E5F306C76C03}" srcId="{08B5B787-0D09-4F6C-89DA-EEB8CD28DF4D}" destId="{B811B3B6-1F6D-4955-91FE-50431363158C}" srcOrd="2" destOrd="0" parTransId="{32911B48-8E50-424F-9D1A-FB92F651F4B5}" sibTransId="{E34EE578-D545-469C-9CA3-B372BFD2523F}"/>
    <dgm:cxn modelId="{21942255-EBD5-4010-8A35-F33FAA1D7F7E}" srcId="{08B5B787-0D09-4F6C-89DA-EEB8CD28DF4D}" destId="{777307CA-5393-4585-823F-EC8DA80903E9}" srcOrd="0" destOrd="0" parTransId="{EBFE1EA4-D9D3-4A24-8248-702731A44692}" sibTransId="{4DFD4389-8C15-42CF-A963-0F230AE48A21}"/>
    <dgm:cxn modelId="{3A31A580-FEDB-43E8-B6D2-61A753BBD7EF}" type="presOf" srcId="{A493D494-32D5-48F0-A13F-DC634F2EF94B}" destId="{DCB5B312-783C-485B-9B2E-85F8386687DB}" srcOrd="0" destOrd="0" presId="urn:microsoft.com/office/officeart/2005/8/layout/default"/>
    <dgm:cxn modelId="{D09CEFA9-609E-4FC4-B0BD-E9309050F613}" type="presOf" srcId="{B72226DC-568F-4897-A3B8-AEB8C2C6BDAD}" destId="{AD58E8CA-F08D-46D3-9508-7FB22218876E}" srcOrd="0" destOrd="0" presId="urn:microsoft.com/office/officeart/2005/8/layout/default"/>
    <dgm:cxn modelId="{102558BC-19B3-403C-AFC4-5E9A8C25DDBC}" type="presOf" srcId="{A9862404-5FD9-4CCC-BECE-38D956C07386}" destId="{FA3AD4AA-F7F2-4DFC-BEF8-9D9EB95654F0}" srcOrd="0" destOrd="0" presId="urn:microsoft.com/office/officeart/2005/8/layout/default"/>
    <dgm:cxn modelId="{F4B288BC-50CE-43A8-95F8-AB51A8444A67}" srcId="{08B5B787-0D09-4F6C-89DA-EEB8CD28DF4D}" destId="{A493D494-32D5-48F0-A13F-DC634F2EF94B}" srcOrd="3" destOrd="0" parTransId="{32807443-A62C-46D8-9B8F-F367F0FAAC0A}" sibTransId="{73B4765B-623F-4ED0-82B3-D0B5BC0FC777}"/>
    <dgm:cxn modelId="{3E2D65B6-E521-4736-8AE9-027AAF09874F}" type="presParOf" srcId="{211D50E1-2C44-449C-A0F6-4BD2DA0126B9}" destId="{06E78719-DB68-4B35-A19E-A2779F952936}" srcOrd="0" destOrd="0" presId="urn:microsoft.com/office/officeart/2005/8/layout/default"/>
    <dgm:cxn modelId="{B0BDAAE2-3A6B-4A1E-9641-FBB0AF0BCCB7}" type="presParOf" srcId="{211D50E1-2C44-449C-A0F6-4BD2DA0126B9}" destId="{98054E85-4652-4A33-B6E3-FBF67B11FD95}" srcOrd="1" destOrd="0" presId="urn:microsoft.com/office/officeart/2005/8/layout/default"/>
    <dgm:cxn modelId="{E4692BB7-FE31-45CF-8664-7260ED7628D9}" type="presParOf" srcId="{211D50E1-2C44-449C-A0F6-4BD2DA0126B9}" destId="{FA3AD4AA-F7F2-4DFC-BEF8-9D9EB95654F0}" srcOrd="2" destOrd="0" presId="urn:microsoft.com/office/officeart/2005/8/layout/default"/>
    <dgm:cxn modelId="{D2D8378B-1B07-4CB4-AD69-2235F88F6490}" type="presParOf" srcId="{211D50E1-2C44-449C-A0F6-4BD2DA0126B9}" destId="{1D0BB0D1-4F82-45ED-B657-AF9E341F054C}" srcOrd="3" destOrd="0" presId="urn:microsoft.com/office/officeart/2005/8/layout/default"/>
    <dgm:cxn modelId="{8FD6F0CA-F973-4781-A66D-1EBF90788B46}" type="presParOf" srcId="{211D50E1-2C44-449C-A0F6-4BD2DA0126B9}" destId="{BDBAF206-928C-452E-9A90-BC6B37E6D00F}" srcOrd="4" destOrd="0" presId="urn:microsoft.com/office/officeart/2005/8/layout/default"/>
    <dgm:cxn modelId="{FC559D7F-125B-47D1-9580-768B19CE3E5C}" type="presParOf" srcId="{211D50E1-2C44-449C-A0F6-4BD2DA0126B9}" destId="{B34B02FC-69D7-4103-83D1-9250373D466E}" srcOrd="5" destOrd="0" presId="urn:microsoft.com/office/officeart/2005/8/layout/default"/>
    <dgm:cxn modelId="{C777EAC2-94C7-4FF9-9518-2AC26EA78A69}" type="presParOf" srcId="{211D50E1-2C44-449C-A0F6-4BD2DA0126B9}" destId="{DCB5B312-783C-485B-9B2E-85F8386687DB}" srcOrd="6" destOrd="0" presId="urn:microsoft.com/office/officeart/2005/8/layout/default"/>
    <dgm:cxn modelId="{3F671B73-5E3F-4089-8F97-1D47710B3A8A}" type="presParOf" srcId="{211D50E1-2C44-449C-A0F6-4BD2DA0126B9}" destId="{CFCC2675-F584-4042-A0FA-34FBFC780FE5}" srcOrd="7" destOrd="0" presId="urn:microsoft.com/office/officeart/2005/8/layout/default"/>
    <dgm:cxn modelId="{EDA3E7A5-D59E-464B-BDCA-401C95EDDEC6}" type="presParOf" srcId="{211D50E1-2C44-449C-A0F6-4BD2DA0126B9}" destId="{AD58E8CA-F08D-46D3-9508-7FB22218876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4056FA-B7C5-4574-A1B4-F9157BCB040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DCF823B-64A4-4236-913F-BDA9904767C2}">
      <dgm:prSet/>
      <dgm:spPr/>
      <dgm:t>
        <a:bodyPr/>
        <a:lstStyle/>
        <a:p>
          <a:r>
            <a:rPr lang="ru-RU"/>
            <a:t>в начале урока для озвучивания темы урока или ввода новой лексики;</a:t>
          </a:r>
          <a:endParaRPr lang="en-US"/>
        </a:p>
      </dgm:t>
    </dgm:pt>
    <dgm:pt modelId="{26C0D5F9-E5F3-4F1F-82F2-65C857E6D629}" type="parTrans" cxnId="{2E23BCD9-51FF-40FA-80EB-48E5A0036161}">
      <dgm:prSet/>
      <dgm:spPr/>
      <dgm:t>
        <a:bodyPr/>
        <a:lstStyle/>
        <a:p>
          <a:endParaRPr lang="en-US"/>
        </a:p>
      </dgm:t>
    </dgm:pt>
    <dgm:pt modelId="{A6313195-B0F4-486C-B568-E0FF5A5B3714}" type="sibTrans" cxnId="{2E23BCD9-51FF-40FA-80EB-48E5A0036161}">
      <dgm:prSet/>
      <dgm:spPr/>
      <dgm:t>
        <a:bodyPr/>
        <a:lstStyle/>
        <a:p>
          <a:endParaRPr lang="en-US"/>
        </a:p>
      </dgm:t>
    </dgm:pt>
    <dgm:pt modelId="{74ACCCB6-882F-48BE-8E28-165D563C6A19}">
      <dgm:prSet/>
      <dgm:spPr/>
      <dgm:t>
        <a:bodyPr/>
        <a:lstStyle/>
        <a:p>
          <a:r>
            <a:rPr lang="ru-RU"/>
            <a:t>в ходе урока для презентации языкового материала в реальном контексте;</a:t>
          </a:r>
          <a:endParaRPr lang="en-US"/>
        </a:p>
      </dgm:t>
    </dgm:pt>
    <dgm:pt modelId="{2E710FED-5518-4263-9FAC-BC7ED4D74E28}" type="parTrans" cxnId="{E37D8630-A53B-4FE1-BBBA-41B9BB9F9B75}">
      <dgm:prSet/>
      <dgm:spPr/>
      <dgm:t>
        <a:bodyPr/>
        <a:lstStyle/>
        <a:p>
          <a:endParaRPr lang="en-US"/>
        </a:p>
      </dgm:t>
    </dgm:pt>
    <dgm:pt modelId="{412BC013-4D93-4DF8-9B1E-3488BF6F8BB0}" type="sibTrans" cxnId="{E37D8630-A53B-4FE1-BBBA-41B9BB9F9B75}">
      <dgm:prSet/>
      <dgm:spPr/>
      <dgm:t>
        <a:bodyPr/>
        <a:lstStyle/>
        <a:p>
          <a:endParaRPr lang="en-US"/>
        </a:p>
      </dgm:t>
    </dgm:pt>
    <dgm:pt modelId="{2B3F62FC-125A-459D-9DE3-8C0B08E2B1D3}">
      <dgm:prSet/>
      <dgm:spPr/>
      <dgm:t>
        <a:bodyPr/>
        <a:lstStyle/>
        <a:p>
          <a:r>
            <a:rPr lang="ru-RU"/>
            <a:t>в конце урока для закрепления пройденного материала.</a:t>
          </a:r>
          <a:endParaRPr lang="en-US"/>
        </a:p>
      </dgm:t>
    </dgm:pt>
    <dgm:pt modelId="{DEA44A7E-DB69-49A8-A8B5-E8E2337DD44C}" type="parTrans" cxnId="{A6C5BD3F-38D3-442D-A059-E9B1B9F78F22}">
      <dgm:prSet/>
      <dgm:spPr/>
      <dgm:t>
        <a:bodyPr/>
        <a:lstStyle/>
        <a:p>
          <a:endParaRPr lang="en-US"/>
        </a:p>
      </dgm:t>
    </dgm:pt>
    <dgm:pt modelId="{3A3A24DD-6578-4B4A-9F29-C2BAAA820DBA}" type="sibTrans" cxnId="{A6C5BD3F-38D3-442D-A059-E9B1B9F78F22}">
      <dgm:prSet/>
      <dgm:spPr/>
      <dgm:t>
        <a:bodyPr/>
        <a:lstStyle/>
        <a:p>
          <a:endParaRPr lang="en-US"/>
        </a:p>
      </dgm:t>
    </dgm:pt>
    <dgm:pt modelId="{80508988-1017-4B05-8A00-90C8117ED0E0}" type="pres">
      <dgm:prSet presAssocID="{5D4056FA-B7C5-4574-A1B4-F9157BCB0403}" presName="linear" presStyleCnt="0">
        <dgm:presLayoutVars>
          <dgm:animLvl val="lvl"/>
          <dgm:resizeHandles val="exact"/>
        </dgm:presLayoutVars>
      </dgm:prSet>
      <dgm:spPr/>
    </dgm:pt>
    <dgm:pt modelId="{236DEB28-B7B0-434C-A0B3-EBF15448B937}" type="pres">
      <dgm:prSet presAssocID="{FDCF823B-64A4-4236-913F-BDA9904767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D87CB4-F1CD-453C-A1B2-8D319A7A7947}" type="pres">
      <dgm:prSet presAssocID="{A6313195-B0F4-486C-B568-E0FF5A5B3714}" presName="spacer" presStyleCnt="0"/>
      <dgm:spPr/>
    </dgm:pt>
    <dgm:pt modelId="{EBA7C312-7DB4-46BE-8607-E5F16AAC70E5}" type="pres">
      <dgm:prSet presAssocID="{74ACCCB6-882F-48BE-8E28-165D563C6A1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F14FE18-7029-4698-ACAC-3462243C57C1}" type="pres">
      <dgm:prSet presAssocID="{412BC013-4D93-4DF8-9B1E-3488BF6F8BB0}" presName="spacer" presStyleCnt="0"/>
      <dgm:spPr/>
    </dgm:pt>
    <dgm:pt modelId="{A59F3481-DC36-4A5C-B5C3-E545BAB6A485}" type="pres">
      <dgm:prSet presAssocID="{2B3F62FC-125A-459D-9DE3-8C0B08E2B1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B854E23-CDCD-48D1-AF0A-4D25AAB83BD6}" type="presOf" srcId="{2B3F62FC-125A-459D-9DE3-8C0B08E2B1D3}" destId="{A59F3481-DC36-4A5C-B5C3-E545BAB6A485}" srcOrd="0" destOrd="0" presId="urn:microsoft.com/office/officeart/2005/8/layout/vList2"/>
    <dgm:cxn modelId="{E37D8630-A53B-4FE1-BBBA-41B9BB9F9B75}" srcId="{5D4056FA-B7C5-4574-A1B4-F9157BCB0403}" destId="{74ACCCB6-882F-48BE-8E28-165D563C6A19}" srcOrd="1" destOrd="0" parTransId="{2E710FED-5518-4263-9FAC-BC7ED4D74E28}" sibTransId="{412BC013-4D93-4DF8-9B1E-3488BF6F8BB0}"/>
    <dgm:cxn modelId="{A6C5BD3F-38D3-442D-A059-E9B1B9F78F22}" srcId="{5D4056FA-B7C5-4574-A1B4-F9157BCB0403}" destId="{2B3F62FC-125A-459D-9DE3-8C0B08E2B1D3}" srcOrd="2" destOrd="0" parTransId="{DEA44A7E-DB69-49A8-A8B5-E8E2337DD44C}" sibTransId="{3A3A24DD-6578-4B4A-9F29-C2BAAA820DBA}"/>
    <dgm:cxn modelId="{7E69774E-DA60-4B11-961D-39D357583374}" type="presOf" srcId="{5D4056FA-B7C5-4574-A1B4-F9157BCB0403}" destId="{80508988-1017-4B05-8A00-90C8117ED0E0}" srcOrd="0" destOrd="0" presId="urn:microsoft.com/office/officeart/2005/8/layout/vList2"/>
    <dgm:cxn modelId="{460A0980-6CEC-4464-BE56-5BFA980F9647}" type="presOf" srcId="{FDCF823B-64A4-4236-913F-BDA9904767C2}" destId="{236DEB28-B7B0-434C-A0B3-EBF15448B937}" srcOrd="0" destOrd="0" presId="urn:microsoft.com/office/officeart/2005/8/layout/vList2"/>
    <dgm:cxn modelId="{2E23BCD9-51FF-40FA-80EB-48E5A0036161}" srcId="{5D4056FA-B7C5-4574-A1B4-F9157BCB0403}" destId="{FDCF823B-64A4-4236-913F-BDA9904767C2}" srcOrd="0" destOrd="0" parTransId="{26C0D5F9-E5F3-4F1F-82F2-65C857E6D629}" sibTransId="{A6313195-B0F4-486C-B568-E0FF5A5B3714}"/>
    <dgm:cxn modelId="{3BB1B2EA-B34D-4E2C-9875-C0CB73BBE48F}" type="presOf" srcId="{74ACCCB6-882F-48BE-8E28-165D563C6A19}" destId="{EBA7C312-7DB4-46BE-8607-E5F16AAC70E5}" srcOrd="0" destOrd="0" presId="urn:microsoft.com/office/officeart/2005/8/layout/vList2"/>
    <dgm:cxn modelId="{D124C681-10FC-4539-BB1C-0F7160672A35}" type="presParOf" srcId="{80508988-1017-4B05-8A00-90C8117ED0E0}" destId="{236DEB28-B7B0-434C-A0B3-EBF15448B937}" srcOrd="0" destOrd="0" presId="urn:microsoft.com/office/officeart/2005/8/layout/vList2"/>
    <dgm:cxn modelId="{20628809-249E-45C5-8DD8-46D8CA30FD36}" type="presParOf" srcId="{80508988-1017-4B05-8A00-90C8117ED0E0}" destId="{57D87CB4-F1CD-453C-A1B2-8D319A7A7947}" srcOrd="1" destOrd="0" presId="urn:microsoft.com/office/officeart/2005/8/layout/vList2"/>
    <dgm:cxn modelId="{CFB57D30-1F71-47ED-B018-1C390A5FD938}" type="presParOf" srcId="{80508988-1017-4B05-8A00-90C8117ED0E0}" destId="{EBA7C312-7DB4-46BE-8607-E5F16AAC70E5}" srcOrd="2" destOrd="0" presId="urn:microsoft.com/office/officeart/2005/8/layout/vList2"/>
    <dgm:cxn modelId="{D916BB0F-5150-4897-9E37-836372F3A786}" type="presParOf" srcId="{80508988-1017-4B05-8A00-90C8117ED0E0}" destId="{2F14FE18-7029-4698-ACAC-3462243C57C1}" srcOrd="3" destOrd="0" presId="urn:microsoft.com/office/officeart/2005/8/layout/vList2"/>
    <dgm:cxn modelId="{1150B23D-076B-4F56-A20A-DD03BE8DF5AB}" type="presParOf" srcId="{80508988-1017-4B05-8A00-90C8117ED0E0}" destId="{A59F3481-DC36-4A5C-B5C3-E545BAB6A4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0D9986-1582-4259-ADE6-BEF4F5BA86E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0D94BAF-9436-44DF-8580-DAEA75C44EA7}">
      <dgm:prSet/>
      <dgm:spPr/>
      <dgm:t>
        <a:bodyPr/>
        <a:lstStyle/>
        <a:p>
          <a:r>
            <a:rPr lang="ru-RU"/>
            <a:t>изображение и звук должны быть качественными, для качественного восприятия информации</a:t>
          </a:r>
          <a:endParaRPr lang="en-US"/>
        </a:p>
      </dgm:t>
    </dgm:pt>
    <dgm:pt modelId="{37B37652-5EE4-418A-A930-8B98FA6A7673}" type="parTrans" cxnId="{7FBD9482-86F9-4597-8D71-EC6E67270538}">
      <dgm:prSet/>
      <dgm:spPr/>
      <dgm:t>
        <a:bodyPr/>
        <a:lstStyle/>
        <a:p>
          <a:endParaRPr lang="en-US"/>
        </a:p>
      </dgm:t>
    </dgm:pt>
    <dgm:pt modelId="{1E98ACD5-EF50-46E6-A1C7-2709A40B3845}" type="sibTrans" cxnId="{7FBD9482-86F9-4597-8D71-EC6E67270538}">
      <dgm:prSet/>
      <dgm:spPr/>
      <dgm:t>
        <a:bodyPr/>
        <a:lstStyle/>
        <a:p>
          <a:endParaRPr lang="en-US"/>
        </a:p>
      </dgm:t>
    </dgm:pt>
    <dgm:pt modelId="{11BBD308-A984-4E9B-A624-C937D6C122AE}">
      <dgm:prSet/>
      <dgm:spPr/>
      <dgm:t>
        <a:bodyPr/>
        <a:lstStyle/>
        <a:p>
          <a:r>
            <a:rPr lang="ru-RU"/>
            <a:t>речь должна быть четкой и ясной</a:t>
          </a:r>
          <a:endParaRPr lang="en-US"/>
        </a:p>
      </dgm:t>
    </dgm:pt>
    <dgm:pt modelId="{224FDC25-F7DF-435F-AE25-C25724B8AEA4}" type="parTrans" cxnId="{DAD1B7B2-F7E5-4F9B-AD51-8BAF7BA2FB98}">
      <dgm:prSet/>
      <dgm:spPr/>
      <dgm:t>
        <a:bodyPr/>
        <a:lstStyle/>
        <a:p>
          <a:endParaRPr lang="en-US"/>
        </a:p>
      </dgm:t>
    </dgm:pt>
    <dgm:pt modelId="{DF2210B8-6720-49BE-A9F5-E5FC30831984}" type="sibTrans" cxnId="{DAD1B7B2-F7E5-4F9B-AD51-8BAF7BA2FB98}">
      <dgm:prSet/>
      <dgm:spPr/>
      <dgm:t>
        <a:bodyPr/>
        <a:lstStyle/>
        <a:p>
          <a:endParaRPr lang="en-US"/>
        </a:p>
      </dgm:t>
    </dgm:pt>
    <dgm:pt modelId="{B1704710-94FC-4221-B6D8-8B582F2C19AA}">
      <dgm:prSet/>
      <dgm:spPr/>
      <dgm:t>
        <a:bodyPr/>
        <a:lstStyle/>
        <a:p>
          <a:r>
            <a:rPr lang="ru-RU"/>
            <a:t>минимальное количество фоновых шумов</a:t>
          </a:r>
          <a:endParaRPr lang="en-US"/>
        </a:p>
      </dgm:t>
    </dgm:pt>
    <dgm:pt modelId="{81F3961E-0F2A-4913-81B9-4B173DB2783D}" type="parTrans" cxnId="{6D035F81-C6F6-4B6A-8E42-F1271DE64897}">
      <dgm:prSet/>
      <dgm:spPr/>
      <dgm:t>
        <a:bodyPr/>
        <a:lstStyle/>
        <a:p>
          <a:endParaRPr lang="en-US"/>
        </a:p>
      </dgm:t>
    </dgm:pt>
    <dgm:pt modelId="{0133C7E3-A2A7-477A-A75A-B6896826703A}" type="sibTrans" cxnId="{6D035F81-C6F6-4B6A-8E42-F1271DE64897}">
      <dgm:prSet/>
      <dgm:spPr/>
      <dgm:t>
        <a:bodyPr/>
        <a:lstStyle/>
        <a:p>
          <a:endParaRPr lang="en-US"/>
        </a:p>
      </dgm:t>
    </dgm:pt>
    <dgm:pt modelId="{DC3A8610-DC38-4BEA-9DDF-8292D02CB89E}">
      <dgm:prSet/>
      <dgm:spPr/>
      <dgm:t>
        <a:bodyPr/>
        <a:lstStyle/>
        <a:p>
          <a:r>
            <a:rPr lang="ru-RU"/>
            <a:t>прослеживание четкой связи между сюжетом и диалогами</a:t>
          </a:r>
          <a:endParaRPr lang="en-US"/>
        </a:p>
      </dgm:t>
    </dgm:pt>
    <dgm:pt modelId="{C54CE26E-0DA6-41E4-BFA4-5021C6DC1358}" type="parTrans" cxnId="{A6F0FBBF-1057-44B0-B4F4-8AC8AF5B4C44}">
      <dgm:prSet/>
      <dgm:spPr/>
      <dgm:t>
        <a:bodyPr/>
        <a:lstStyle/>
        <a:p>
          <a:endParaRPr lang="en-US"/>
        </a:p>
      </dgm:t>
    </dgm:pt>
    <dgm:pt modelId="{B1BB1779-971F-43F5-A513-DC7029DF3DDE}" type="sibTrans" cxnId="{A6F0FBBF-1057-44B0-B4F4-8AC8AF5B4C44}">
      <dgm:prSet/>
      <dgm:spPr/>
      <dgm:t>
        <a:bodyPr/>
        <a:lstStyle/>
        <a:p>
          <a:endParaRPr lang="en-US"/>
        </a:p>
      </dgm:t>
    </dgm:pt>
    <dgm:pt modelId="{A2E42079-2B4A-4CF8-A115-0AFE266BB6DE}">
      <dgm:prSet/>
      <dgm:spPr/>
      <dgm:t>
        <a:bodyPr/>
        <a:lstStyle/>
        <a:p>
          <a:r>
            <a:rPr lang="ru-RU"/>
            <a:t>акцент или диалект должен быть понятен учащимся</a:t>
          </a:r>
          <a:endParaRPr lang="en-US"/>
        </a:p>
      </dgm:t>
    </dgm:pt>
    <dgm:pt modelId="{1F461820-2323-4612-9909-311EF738D7B0}" type="parTrans" cxnId="{9C6B96E1-7344-4B5E-9D6F-F97D4E603578}">
      <dgm:prSet/>
      <dgm:spPr/>
      <dgm:t>
        <a:bodyPr/>
        <a:lstStyle/>
        <a:p>
          <a:endParaRPr lang="en-US"/>
        </a:p>
      </dgm:t>
    </dgm:pt>
    <dgm:pt modelId="{46E8D546-A116-4FB5-A3C0-0FC44F9122DE}" type="sibTrans" cxnId="{9C6B96E1-7344-4B5E-9D6F-F97D4E603578}">
      <dgm:prSet/>
      <dgm:spPr/>
      <dgm:t>
        <a:bodyPr/>
        <a:lstStyle/>
        <a:p>
          <a:endParaRPr lang="en-US"/>
        </a:p>
      </dgm:t>
    </dgm:pt>
    <dgm:pt modelId="{93BED05D-0B78-4008-96F8-C1D60ED0958A}" type="pres">
      <dgm:prSet presAssocID="{AB0D9986-1582-4259-ADE6-BEF4F5BA86E5}" presName="linear" presStyleCnt="0">
        <dgm:presLayoutVars>
          <dgm:animLvl val="lvl"/>
          <dgm:resizeHandles val="exact"/>
        </dgm:presLayoutVars>
      </dgm:prSet>
      <dgm:spPr/>
    </dgm:pt>
    <dgm:pt modelId="{70ED1F51-20DA-4719-BA47-410EC71B2E00}" type="pres">
      <dgm:prSet presAssocID="{F0D94BAF-9436-44DF-8580-DAEA75C44EA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21AE12C-4D20-458E-A110-E9F37C0C7E04}" type="pres">
      <dgm:prSet presAssocID="{1E98ACD5-EF50-46E6-A1C7-2709A40B3845}" presName="spacer" presStyleCnt="0"/>
      <dgm:spPr/>
    </dgm:pt>
    <dgm:pt modelId="{7DE14086-37DF-4BBE-8619-DBF80AD0E9E8}" type="pres">
      <dgm:prSet presAssocID="{11BBD308-A984-4E9B-A624-C937D6C122A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47D8072-FFFF-4B5F-8270-2CFCCF1A4731}" type="pres">
      <dgm:prSet presAssocID="{DF2210B8-6720-49BE-A9F5-E5FC30831984}" presName="spacer" presStyleCnt="0"/>
      <dgm:spPr/>
    </dgm:pt>
    <dgm:pt modelId="{B0907F96-C8BF-441E-AAC6-4B9419270AEE}" type="pres">
      <dgm:prSet presAssocID="{B1704710-94FC-4221-B6D8-8B582F2C19A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9B28016-BD12-4A9D-B049-CB4EB40C5624}" type="pres">
      <dgm:prSet presAssocID="{0133C7E3-A2A7-477A-A75A-B6896826703A}" presName="spacer" presStyleCnt="0"/>
      <dgm:spPr/>
    </dgm:pt>
    <dgm:pt modelId="{4D4A1E73-5E04-4FF0-BBA4-0A0EBD642F3D}" type="pres">
      <dgm:prSet presAssocID="{DC3A8610-DC38-4BEA-9DDF-8292D02CB89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9C71385-6FDA-4F12-84D3-1217170B1FCF}" type="pres">
      <dgm:prSet presAssocID="{B1BB1779-971F-43F5-A513-DC7029DF3DDE}" presName="spacer" presStyleCnt="0"/>
      <dgm:spPr/>
    </dgm:pt>
    <dgm:pt modelId="{E9B9E608-7E20-4F1C-85BF-D5314AC937BA}" type="pres">
      <dgm:prSet presAssocID="{A2E42079-2B4A-4CF8-A115-0AFE266BB6D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1BDB822-5BD3-4695-A208-3168C7CD7A33}" type="presOf" srcId="{11BBD308-A984-4E9B-A624-C937D6C122AE}" destId="{7DE14086-37DF-4BBE-8619-DBF80AD0E9E8}" srcOrd="0" destOrd="0" presId="urn:microsoft.com/office/officeart/2005/8/layout/vList2"/>
    <dgm:cxn modelId="{1DA9E259-41E5-404E-AE0D-1E161F80C3CC}" type="presOf" srcId="{DC3A8610-DC38-4BEA-9DDF-8292D02CB89E}" destId="{4D4A1E73-5E04-4FF0-BBA4-0A0EBD642F3D}" srcOrd="0" destOrd="0" presId="urn:microsoft.com/office/officeart/2005/8/layout/vList2"/>
    <dgm:cxn modelId="{6D035F81-C6F6-4B6A-8E42-F1271DE64897}" srcId="{AB0D9986-1582-4259-ADE6-BEF4F5BA86E5}" destId="{B1704710-94FC-4221-B6D8-8B582F2C19AA}" srcOrd="2" destOrd="0" parTransId="{81F3961E-0F2A-4913-81B9-4B173DB2783D}" sibTransId="{0133C7E3-A2A7-477A-A75A-B6896826703A}"/>
    <dgm:cxn modelId="{7FBD9482-86F9-4597-8D71-EC6E67270538}" srcId="{AB0D9986-1582-4259-ADE6-BEF4F5BA86E5}" destId="{F0D94BAF-9436-44DF-8580-DAEA75C44EA7}" srcOrd="0" destOrd="0" parTransId="{37B37652-5EE4-418A-A930-8B98FA6A7673}" sibTransId="{1E98ACD5-EF50-46E6-A1C7-2709A40B3845}"/>
    <dgm:cxn modelId="{DAD1B7B2-F7E5-4F9B-AD51-8BAF7BA2FB98}" srcId="{AB0D9986-1582-4259-ADE6-BEF4F5BA86E5}" destId="{11BBD308-A984-4E9B-A624-C937D6C122AE}" srcOrd="1" destOrd="0" parTransId="{224FDC25-F7DF-435F-AE25-C25724B8AEA4}" sibTransId="{DF2210B8-6720-49BE-A9F5-E5FC30831984}"/>
    <dgm:cxn modelId="{D47E3AB7-7E46-4A83-8DBB-B05587C4DF76}" type="presOf" srcId="{F0D94BAF-9436-44DF-8580-DAEA75C44EA7}" destId="{70ED1F51-20DA-4719-BA47-410EC71B2E00}" srcOrd="0" destOrd="0" presId="urn:microsoft.com/office/officeart/2005/8/layout/vList2"/>
    <dgm:cxn modelId="{A6F0FBBF-1057-44B0-B4F4-8AC8AF5B4C44}" srcId="{AB0D9986-1582-4259-ADE6-BEF4F5BA86E5}" destId="{DC3A8610-DC38-4BEA-9DDF-8292D02CB89E}" srcOrd="3" destOrd="0" parTransId="{C54CE26E-0DA6-41E4-BFA4-5021C6DC1358}" sibTransId="{B1BB1779-971F-43F5-A513-DC7029DF3DDE}"/>
    <dgm:cxn modelId="{D71B1CD0-DB24-4FE3-B333-3C1FD43B84FD}" type="presOf" srcId="{AB0D9986-1582-4259-ADE6-BEF4F5BA86E5}" destId="{93BED05D-0B78-4008-96F8-C1D60ED0958A}" srcOrd="0" destOrd="0" presId="urn:microsoft.com/office/officeart/2005/8/layout/vList2"/>
    <dgm:cxn modelId="{420717D5-777F-4C9B-B618-76C5A89BC543}" type="presOf" srcId="{A2E42079-2B4A-4CF8-A115-0AFE266BB6DE}" destId="{E9B9E608-7E20-4F1C-85BF-D5314AC937BA}" srcOrd="0" destOrd="0" presId="urn:microsoft.com/office/officeart/2005/8/layout/vList2"/>
    <dgm:cxn modelId="{9C6B96E1-7344-4B5E-9D6F-F97D4E603578}" srcId="{AB0D9986-1582-4259-ADE6-BEF4F5BA86E5}" destId="{A2E42079-2B4A-4CF8-A115-0AFE266BB6DE}" srcOrd="4" destOrd="0" parTransId="{1F461820-2323-4612-9909-311EF738D7B0}" sibTransId="{46E8D546-A116-4FB5-A3C0-0FC44F9122DE}"/>
    <dgm:cxn modelId="{045334EA-B665-4B59-830F-CCAECF93E566}" type="presOf" srcId="{B1704710-94FC-4221-B6D8-8B582F2C19AA}" destId="{B0907F96-C8BF-441E-AAC6-4B9419270AEE}" srcOrd="0" destOrd="0" presId="urn:microsoft.com/office/officeart/2005/8/layout/vList2"/>
    <dgm:cxn modelId="{D2B7781A-3705-4DAB-BFCC-83D31F05ACF8}" type="presParOf" srcId="{93BED05D-0B78-4008-96F8-C1D60ED0958A}" destId="{70ED1F51-20DA-4719-BA47-410EC71B2E00}" srcOrd="0" destOrd="0" presId="urn:microsoft.com/office/officeart/2005/8/layout/vList2"/>
    <dgm:cxn modelId="{C9CFFE4D-1ABF-478B-8D94-0A02457D7114}" type="presParOf" srcId="{93BED05D-0B78-4008-96F8-C1D60ED0958A}" destId="{C21AE12C-4D20-458E-A110-E9F37C0C7E04}" srcOrd="1" destOrd="0" presId="urn:microsoft.com/office/officeart/2005/8/layout/vList2"/>
    <dgm:cxn modelId="{08E15A15-52B3-4DE8-883A-0BC3D79991A7}" type="presParOf" srcId="{93BED05D-0B78-4008-96F8-C1D60ED0958A}" destId="{7DE14086-37DF-4BBE-8619-DBF80AD0E9E8}" srcOrd="2" destOrd="0" presId="urn:microsoft.com/office/officeart/2005/8/layout/vList2"/>
    <dgm:cxn modelId="{14774F46-6911-42CB-B19A-5A7E14057576}" type="presParOf" srcId="{93BED05D-0B78-4008-96F8-C1D60ED0958A}" destId="{E47D8072-FFFF-4B5F-8270-2CFCCF1A4731}" srcOrd="3" destOrd="0" presId="urn:microsoft.com/office/officeart/2005/8/layout/vList2"/>
    <dgm:cxn modelId="{0CF0A86F-E1BE-420C-8FCB-137FF425680D}" type="presParOf" srcId="{93BED05D-0B78-4008-96F8-C1D60ED0958A}" destId="{B0907F96-C8BF-441E-AAC6-4B9419270AEE}" srcOrd="4" destOrd="0" presId="urn:microsoft.com/office/officeart/2005/8/layout/vList2"/>
    <dgm:cxn modelId="{E75A0927-9445-4FAA-96DD-F7E8F9938EFD}" type="presParOf" srcId="{93BED05D-0B78-4008-96F8-C1D60ED0958A}" destId="{F9B28016-BD12-4A9D-B049-CB4EB40C5624}" srcOrd="5" destOrd="0" presId="urn:microsoft.com/office/officeart/2005/8/layout/vList2"/>
    <dgm:cxn modelId="{D299BF71-217B-4445-92FF-75F9F4DC96CC}" type="presParOf" srcId="{93BED05D-0B78-4008-96F8-C1D60ED0958A}" destId="{4D4A1E73-5E04-4FF0-BBA4-0A0EBD642F3D}" srcOrd="6" destOrd="0" presId="urn:microsoft.com/office/officeart/2005/8/layout/vList2"/>
    <dgm:cxn modelId="{4E774849-7120-4401-ADD2-BE35BADEE701}" type="presParOf" srcId="{93BED05D-0B78-4008-96F8-C1D60ED0958A}" destId="{A9C71385-6FDA-4F12-84D3-1217170B1FCF}" srcOrd="7" destOrd="0" presId="urn:microsoft.com/office/officeart/2005/8/layout/vList2"/>
    <dgm:cxn modelId="{2AE7098F-76E1-47A7-A50F-E1C56AF27427}" type="presParOf" srcId="{93BED05D-0B78-4008-96F8-C1D60ED0958A}" destId="{E9B9E608-7E20-4F1C-85BF-D5314AC937B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274DF8-ABCE-4CFE-B259-123BC4ED40AD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087D5B-0638-4BAE-A304-58C02EE6E3B3}">
      <dgm:prSet/>
      <dgm:spPr/>
      <dgm:t>
        <a:bodyPr/>
        <a:lstStyle/>
        <a:p>
          <a:r>
            <a:rPr lang="ru-RU"/>
            <a:t>хорошее ознакомление с видеофрагментом (его содержание, сюжетная линия, продолжительность)</a:t>
          </a:r>
          <a:endParaRPr lang="en-US"/>
        </a:p>
      </dgm:t>
    </dgm:pt>
    <dgm:pt modelId="{6ED761A8-AB6C-41D6-9D5E-09D3B76E419E}" type="parTrans" cxnId="{65357CE9-C153-4199-8925-269B6EF2BE04}">
      <dgm:prSet/>
      <dgm:spPr/>
      <dgm:t>
        <a:bodyPr/>
        <a:lstStyle/>
        <a:p>
          <a:endParaRPr lang="en-US"/>
        </a:p>
      </dgm:t>
    </dgm:pt>
    <dgm:pt modelId="{2530F31B-4F63-4009-856E-14C8BC358130}" type="sibTrans" cxnId="{65357CE9-C153-4199-8925-269B6EF2BE04}">
      <dgm:prSet/>
      <dgm:spPr/>
      <dgm:t>
        <a:bodyPr/>
        <a:lstStyle/>
        <a:p>
          <a:endParaRPr lang="en-US"/>
        </a:p>
      </dgm:t>
    </dgm:pt>
    <dgm:pt modelId="{9A6C5B0B-64E5-40CB-A0D8-82FE31CEA32A}">
      <dgm:prSet/>
      <dgm:spPr/>
      <dgm:t>
        <a:bodyPr/>
        <a:lstStyle/>
        <a:p>
          <a:r>
            <a:rPr lang="ru-RU"/>
            <a:t>проверка записи перед началом урока </a:t>
          </a:r>
          <a:endParaRPr lang="en-US"/>
        </a:p>
      </dgm:t>
    </dgm:pt>
    <dgm:pt modelId="{4095D223-9ACC-4FEC-B141-4D8E0C7D678C}" type="parTrans" cxnId="{B528668B-D555-4BC0-B414-5F5160675851}">
      <dgm:prSet/>
      <dgm:spPr/>
      <dgm:t>
        <a:bodyPr/>
        <a:lstStyle/>
        <a:p>
          <a:endParaRPr lang="en-US"/>
        </a:p>
      </dgm:t>
    </dgm:pt>
    <dgm:pt modelId="{43284B3A-C700-4CC1-A506-1A4A2EB3DD29}" type="sibTrans" cxnId="{B528668B-D555-4BC0-B414-5F5160675851}">
      <dgm:prSet/>
      <dgm:spPr/>
      <dgm:t>
        <a:bodyPr/>
        <a:lstStyle/>
        <a:p>
          <a:endParaRPr lang="en-US"/>
        </a:p>
      </dgm:t>
    </dgm:pt>
    <dgm:pt modelId="{4FD63D01-C090-48AC-8109-C1247BA4ACD9}">
      <dgm:prSet/>
      <dgm:spPr/>
      <dgm:t>
        <a:bodyPr/>
        <a:lstStyle/>
        <a:p>
          <a:r>
            <a:rPr lang="ru-RU"/>
            <a:t>заблаговременная проверка проигрывающего устройства</a:t>
          </a:r>
          <a:endParaRPr lang="en-US"/>
        </a:p>
      </dgm:t>
    </dgm:pt>
    <dgm:pt modelId="{6BC85477-5EFB-4098-AE0B-5950D77055FD}" type="parTrans" cxnId="{A785C146-8CC7-4453-B53F-3D0F8C2063E1}">
      <dgm:prSet/>
      <dgm:spPr/>
      <dgm:t>
        <a:bodyPr/>
        <a:lstStyle/>
        <a:p>
          <a:endParaRPr lang="en-US"/>
        </a:p>
      </dgm:t>
    </dgm:pt>
    <dgm:pt modelId="{D77004FF-287D-4405-AFE1-BD4A683D203C}" type="sibTrans" cxnId="{A785C146-8CC7-4453-B53F-3D0F8C2063E1}">
      <dgm:prSet/>
      <dgm:spPr/>
      <dgm:t>
        <a:bodyPr/>
        <a:lstStyle/>
        <a:p>
          <a:endParaRPr lang="en-US"/>
        </a:p>
      </dgm:t>
    </dgm:pt>
    <dgm:pt modelId="{5B38E9A5-D13F-4FCE-8DCA-B9035A7134CA}">
      <dgm:prSet/>
      <dgm:spPr/>
      <dgm:t>
        <a:bodyPr/>
        <a:lstStyle/>
        <a:p>
          <a:r>
            <a:rPr lang="ru-RU"/>
            <a:t>проверка громкости, тона и обзорности в разных частях класса</a:t>
          </a:r>
          <a:endParaRPr lang="en-US"/>
        </a:p>
      </dgm:t>
    </dgm:pt>
    <dgm:pt modelId="{D471938D-5E6F-4D18-8AFC-020686AA8949}" type="parTrans" cxnId="{67022E64-BC58-4DD6-8BF0-533E44CBBF12}">
      <dgm:prSet/>
      <dgm:spPr/>
      <dgm:t>
        <a:bodyPr/>
        <a:lstStyle/>
        <a:p>
          <a:endParaRPr lang="en-US"/>
        </a:p>
      </dgm:t>
    </dgm:pt>
    <dgm:pt modelId="{D0D15F66-7A2E-4783-BD5A-0BE6AC4FB3A5}" type="sibTrans" cxnId="{67022E64-BC58-4DD6-8BF0-533E44CBBF12}">
      <dgm:prSet/>
      <dgm:spPr/>
      <dgm:t>
        <a:bodyPr/>
        <a:lstStyle/>
        <a:p>
          <a:endParaRPr lang="en-US"/>
        </a:p>
      </dgm:t>
    </dgm:pt>
    <dgm:pt modelId="{F429E7A0-7894-4CC0-8FDA-8928BB3F8F97}">
      <dgm:prSet/>
      <dgm:spPr/>
      <dgm:t>
        <a:bodyPr/>
        <a:lstStyle/>
        <a:p>
          <a:r>
            <a:rPr lang="ru-RU"/>
            <a:t>использование раздаточного материала</a:t>
          </a:r>
          <a:endParaRPr lang="en-US"/>
        </a:p>
      </dgm:t>
    </dgm:pt>
    <dgm:pt modelId="{D93245F7-8DD8-41CA-B78C-1333764E5C78}" type="parTrans" cxnId="{0EFD4491-BCB5-4E9F-9BBC-44DE5C83D353}">
      <dgm:prSet/>
      <dgm:spPr/>
      <dgm:t>
        <a:bodyPr/>
        <a:lstStyle/>
        <a:p>
          <a:endParaRPr lang="en-US"/>
        </a:p>
      </dgm:t>
    </dgm:pt>
    <dgm:pt modelId="{59C392BE-7C50-4C64-8AA1-1A012EF347C7}" type="sibTrans" cxnId="{0EFD4491-BCB5-4E9F-9BBC-44DE5C83D353}">
      <dgm:prSet/>
      <dgm:spPr/>
      <dgm:t>
        <a:bodyPr/>
        <a:lstStyle/>
        <a:p>
          <a:endParaRPr lang="en-US"/>
        </a:p>
      </dgm:t>
    </dgm:pt>
    <dgm:pt modelId="{CDC1AB79-F983-45D0-B1CA-6952F07A44D7}" type="pres">
      <dgm:prSet presAssocID="{FE274DF8-ABCE-4CFE-B259-123BC4ED40AD}" presName="outerComposite" presStyleCnt="0">
        <dgm:presLayoutVars>
          <dgm:chMax val="5"/>
          <dgm:dir/>
          <dgm:resizeHandles val="exact"/>
        </dgm:presLayoutVars>
      </dgm:prSet>
      <dgm:spPr/>
    </dgm:pt>
    <dgm:pt modelId="{6D094630-96DC-4829-A316-F2A685E68300}" type="pres">
      <dgm:prSet presAssocID="{FE274DF8-ABCE-4CFE-B259-123BC4ED40AD}" presName="dummyMaxCanvas" presStyleCnt="0">
        <dgm:presLayoutVars/>
      </dgm:prSet>
      <dgm:spPr/>
    </dgm:pt>
    <dgm:pt modelId="{D5AC1CC8-4E7A-45BC-9930-CAA3CDCA218D}" type="pres">
      <dgm:prSet presAssocID="{FE274DF8-ABCE-4CFE-B259-123BC4ED40AD}" presName="FiveNodes_1" presStyleLbl="node1" presStyleIdx="0" presStyleCnt="5">
        <dgm:presLayoutVars>
          <dgm:bulletEnabled val="1"/>
        </dgm:presLayoutVars>
      </dgm:prSet>
      <dgm:spPr/>
    </dgm:pt>
    <dgm:pt modelId="{9B2B843F-4127-48A9-A123-ECBCD56FE80F}" type="pres">
      <dgm:prSet presAssocID="{FE274DF8-ABCE-4CFE-B259-123BC4ED40AD}" presName="FiveNodes_2" presStyleLbl="node1" presStyleIdx="1" presStyleCnt="5">
        <dgm:presLayoutVars>
          <dgm:bulletEnabled val="1"/>
        </dgm:presLayoutVars>
      </dgm:prSet>
      <dgm:spPr/>
    </dgm:pt>
    <dgm:pt modelId="{9AB9AB18-5CE7-4EAF-96E1-51530D3A63B6}" type="pres">
      <dgm:prSet presAssocID="{FE274DF8-ABCE-4CFE-B259-123BC4ED40AD}" presName="FiveNodes_3" presStyleLbl="node1" presStyleIdx="2" presStyleCnt="5">
        <dgm:presLayoutVars>
          <dgm:bulletEnabled val="1"/>
        </dgm:presLayoutVars>
      </dgm:prSet>
      <dgm:spPr/>
    </dgm:pt>
    <dgm:pt modelId="{4E69B55F-802E-493F-AF03-A0AAA5CEBB13}" type="pres">
      <dgm:prSet presAssocID="{FE274DF8-ABCE-4CFE-B259-123BC4ED40AD}" presName="FiveNodes_4" presStyleLbl="node1" presStyleIdx="3" presStyleCnt="5">
        <dgm:presLayoutVars>
          <dgm:bulletEnabled val="1"/>
        </dgm:presLayoutVars>
      </dgm:prSet>
      <dgm:spPr/>
    </dgm:pt>
    <dgm:pt modelId="{22091218-180D-4F46-A5FC-4B6A61C535A8}" type="pres">
      <dgm:prSet presAssocID="{FE274DF8-ABCE-4CFE-B259-123BC4ED40AD}" presName="FiveNodes_5" presStyleLbl="node1" presStyleIdx="4" presStyleCnt="5">
        <dgm:presLayoutVars>
          <dgm:bulletEnabled val="1"/>
        </dgm:presLayoutVars>
      </dgm:prSet>
      <dgm:spPr/>
    </dgm:pt>
    <dgm:pt modelId="{E4BDAC04-9E42-4615-8C9E-2DCDE05FD498}" type="pres">
      <dgm:prSet presAssocID="{FE274DF8-ABCE-4CFE-B259-123BC4ED40AD}" presName="FiveConn_1-2" presStyleLbl="fgAccFollowNode1" presStyleIdx="0" presStyleCnt="4">
        <dgm:presLayoutVars>
          <dgm:bulletEnabled val="1"/>
        </dgm:presLayoutVars>
      </dgm:prSet>
      <dgm:spPr/>
    </dgm:pt>
    <dgm:pt modelId="{F84DF7D3-269B-424B-B670-ECD03C16BE82}" type="pres">
      <dgm:prSet presAssocID="{FE274DF8-ABCE-4CFE-B259-123BC4ED40AD}" presName="FiveConn_2-3" presStyleLbl="fgAccFollowNode1" presStyleIdx="1" presStyleCnt="4">
        <dgm:presLayoutVars>
          <dgm:bulletEnabled val="1"/>
        </dgm:presLayoutVars>
      </dgm:prSet>
      <dgm:spPr/>
    </dgm:pt>
    <dgm:pt modelId="{3D950E1D-2811-4098-8540-9E39C840BF4D}" type="pres">
      <dgm:prSet presAssocID="{FE274DF8-ABCE-4CFE-B259-123BC4ED40AD}" presName="FiveConn_3-4" presStyleLbl="fgAccFollowNode1" presStyleIdx="2" presStyleCnt="4">
        <dgm:presLayoutVars>
          <dgm:bulletEnabled val="1"/>
        </dgm:presLayoutVars>
      </dgm:prSet>
      <dgm:spPr/>
    </dgm:pt>
    <dgm:pt modelId="{35906199-3D0A-44B3-9546-949B5EECA2D6}" type="pres">
      <dgm:prSet presAssocID="{FE274DF8-ABCE-4CFE-B259-123BC4ED40AD}" presName="FiveConn_4-5" presStyleLbl="fgAccFollowNode1" presStyleIdx="3" presStyleCnt="4">
        <dgm:presLayoutVars>
          <dgm:bulletEnabled val="1"/>
        </dgm:presLayoutVars>
      </dgm:prSet>
      <dgm:spPr/>
    </dgm:pt>
    <dgm:pt modelId="{60412550-75E0-4B66-A83F-77AC04ED30CC}" type="pres">
      <dgm:prSet presAssocID="{FE274DF8-ABCE-4CFE-B259-123BC4ED40AD}" presName="FiveNodes_1_text" presStyleLbl="node1" presStyleIdx="4" presStyleCnt="5">
        <dgm:presLayoutVars>
          <dgm:bulletEnabled val="1"/>
        </dgm:presLayoutVars>
      </dgm:prSet>
      <dgm:spPr/>
    </dgm:pt>
    <dgm:pt modelId="{55CD2AFA-8533-43E2-AFE4-7CFD69BD9370}" type="pres">
      <dgm:prSet presAssocID="{FE274DF8-ABCE-4CFE-B259-123BC4ED40AD}" presName="FiveNodes_2_text" presStyleLbl="node1" presStyleIdx="4" presStyleCnt="5">
        <dgm:presLayoutVars>
          <dgm:bulletEnabled val="1"/>
        </dgm:presLayoutVars>
      </dgm:prSet>
      <dgm:spPr/>
    </dgm:pt>
    <dgm:pt modelId="{0D9037A8-D520-4805-B57D-F616311CFBF1}" type="pres">
      <dgm:prSet presAssocID="{FE274DF8-ABCE-4CFE-B259-123BC4ED40AD}" presName="FiveNodes_3_text" presStyleLbl="node1" presStyleIdx="4" presStyleCnt="5">
        <dgm:presLayoutVars>
          <dgm:bulletEnabled val="1"/>
        </dgm:presLayoutVars>
      </dgm:prSet>
      <dgm:spPr/>
    </dgm:pt>
    <dgm:pt modelId="{1F12A8DF-956C-45DE-85BF-1E66322FF3DE}" type="pres">
      <dgm:prSet presAssocID="{FE274DF8-ABCE-4CFE-B259-123BC4ED40AD}" presName="FiveNodes_4_text" presStyleLbl="node1" presStyleIdx="4" presStyleCnt="5">
        <dgm:presLayoutVars>
          <dgm:bulletEnabled val="1"/>
        </dgm:presLayoutVars>
      </dgm:prSet>
      <dgm:spPr/>
    </dgm:pt>
    <dgm:pt modelId="{41DE641C-E35F-4CC0-9D32-0C0083D6B615}" type="pres">
      <dgm:prSet presAssocID="{FE274DF8-ABCE-4CFE-B259-123BC4ED40A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44AB402-9820-4B8C-A6DC-57A5A80BA02C}" type="presOf" srcId="{5B38E9A5-D13F-4FCE-8DCA-B9035A7134CA}" destId="{1F12A8DF-956C-45DE-85BF-1E66322FF3DE}" srcOrd="1" destOrd="0" presId="urn:microsoft.com/office/officeart/2005/8/layout/vProcess5"/>
    <dgm:cxn modelId="{DB557505-05E9-45C3-905A-413316C3BA81}" type="presOf" srcId="{5B38E9A5-D13F-4FCE-8DCA-B9035A7134CA}" destId="{4E69B55F-802E-493F-AF03-A0AAA5CEBB13}" srcOrd="0" destOrd="0" presId="urn:microsoft.com/office/officeart/2005/8/layout/vProcess5"/>
    <dgm:cxn modelId="{D3F4DF1C-9BA4-4421-BD1F-8B00E51964A9}" type="presOf" srcId="{7B087D5B-0638-4BAE-A304-58C02EE6E3B3}" destId="{60412550-75E0-4B66-A83F-77AC04ED30CC}" srcOrd="1" destOrd="0" presId="urn:microsoft.com/office/officeart/2005/8/layout/vProcess5"/>
    <dgm:cxn modelId="{3C38391D-630D-4F68-A2E4-1E64BEDE939D}" type="presOf" srcId="{43284B3A-C700-4CC1-A506-1A4A2EB3DD29}" destId="{F84DF7D3-269B-424B-B670-ECD03C16BE82}" srcOrd="0" destOrd="0" presId="urn:microsoft.com/office/officeart/2005/8/layout/vProcess5"/>
    <dgm:cxn modelId="{67D0D826-9618-463C-AD79-3F3031EB1B17}" type="presOf" srcId="{4FD63D01-C090-48AC-8109-C1247BA4ACD9}" destId="{9AB9AB18-5CE7-4EAF-96E1-51530D3A63B6}" srcOrd="0" destOrd="0" presId="urn:microsoft.com/office/officeart/2005/8/layout/vProcess5"/>
    <dgm:cxn modelId="{0A2FDB41-77F7-4EEB-A6A0-7DBD15FF566B}" type="presOf" srcId="{9A6C5B0B-64E5-40CB-A0D8-82FE31CEA32A}" destId="{55CD2AFA-8533-43E2-AFE4-7CFD69BD9370}" srcOrd="1" destOrd="0" presId="urn:microsoft.com/office/officeart/2005/8/layout/vProcess5"/>
    <dgm:cxn modelId="{67022E64-BC58-4DD6-8BF0-533E44CBBF12}" srcId="{FE274DF8-ABCE-4CFE-B259-123BC4ED40AD}" destId="{5B38E9A5-D13F-4FCE-8DCA-B9035A7134CA}" srcOrd="3" destOrd="0" parTransId="{D471938D-5E6F-4D18-8AFC-020686AA8949}" sibTransId="{D0D15F66-7A2E-4783-BD5A-0BE6AC4FB3A5}"/>
    <dgm:cxn modelId="{A785C146-8CC7-4453-B53F-3D0F8C2063E1}" srcId="{FE274DF8-ABCE-4CFE-B259-123BC4ED40AD}" destId="{4FD63D01-C090-48AC-8109-C1247BA4ACD9}" srcOrd="2" destOrd="0" parTransId="{6BC85477-5EFB-4098-AE0B-5950D77055FD}" sibTransId="{D77004FF-287D-4405-AFE1-BD4A683D203C}"/>
    <dgm:cxn modelId="{D362AA69-FBD3-4686-AF0C-C9D9D32795F5}" type="presOf" srcId="{D0D15F66-7A2E-4783-BD5A-0BE6AC4FB3A5}" destId="{35906199-3D0A-44B3-9546-949B5EECA2D6}" srcOrd="0" destOrd="0" presId="urn:microsoft.com/office/officeart/2005/8/layout/vProcess5"/>
    <dgm:cxn modelId="{09AEC86B-098E-4F70-AFE0-77C44B80C327}" type="presOf" srcId="{F429E7A0-7894-4CC0-8FDA-8928BB3F8F97}" destId="{22091218-180D-4F46-A5FC-4B6A61C535A8}" srcOrd="0" destOrd="0" presId="urn:microsoft.com/office/officeart/2005/8/layout/vProcess5"/>
    <dgm:cxn modelId="{28DF3F52-344D-4958-A2B8-8EC35D3F162B}" type="presOf" srcId="{7B087D5B-0638-4BAE-A304-58C02EE6E3B3}" destId="{D5AC1CC8-4E7A-45BC-9930-CAA3CDCA218D}" srcOrd="0" destOrd="0" presId="urn:microsoft.com/office/officeart/2005/8/layout/vProcess5"/>
    <dgm:cxn modelId="{3581F45A-34C7-40DB-9FD2-50B0FDBD13BB}" type="presOf" srcId="{4FD63D01-C090-48AC-8109-C1247BA4ACD9}" destId="{0D9037A8-D520-4805-B57D-F616311CFBF1}" srcOrd="1" destOrd="0" presId="urn:microsoft.com/office/officeart/2005/8/layout/vProcess5"/>
    <dgm:cxn modelId="{B528668B-D555-4BC0-B414-5F5160675851}" srcId="{FE274DF8-ABCE-4CFE-B259-123BC4ED40AD}" destId="{9A6C5B0B-64E5-40CB-A0D8-82FE31CEA32A}" srcOrd="1" destOrd="0" parTransId="{4095D223-9ACC-4FEC-B141-4D8E0C7D678C}" sibTransId="{43284B3A-C700-4CC1-A506-1A4A2EB3DD29}"/>
    <dgm:cxn modelId="{0EFD4491-BCB5-4E9F-9BBC-44DE5C83D353}" srcId="{FE274DF8-ABCE-4CFE-B259-123BC4ED40AD}" destId="{F429E7A0-7894-4CC0-8FDA-8928BB3F8F97}" srcOrd="4" destOrd="0" parTransId="{D93245F7-8DD8-41CA-B78C-1333764E5C78}" sibTransId="{59C392BE-7C50-4C64-8AA1-1A012EF347C7}"/>
    <dgm:cxn modelId="{2C082298-539D-4AF0-ACB6-CEBA8E83B27B}" type="presOf" srcId="{F429E7A0-7894-4CC0-8FDA-8928BB3F8F97}" destId="{41DE641C-E35F-4CC0-9D32-0C0083D6B615}" srcOrd="1" destOrd="0" presId="urn:microsoft.com/office/officeart/2005/8/layout/vProcess5"/>
    <dgm:cxn modelId="{08BC35B5-3BA8-42D0-992C-7E858CFFA7C0}" type="presOf" srcId="{9A6C5B0B-64E5-40CB-A0D8-82FE31CEA32A}" destId="{9B2B843F-4127-48A9-A123-ECBCD56FE80F}" srcOrd="0" destOrd="0" presId="urn:microsoft.com/office/officeart/2005/8/layout/vProcess5"/>
    <dgm:cxn modelId="{825755CE-E999-44F7-9A4B-7EEEDF74F32D}" type="presOf" srcId="{2530F31B-4F63-4009-856E-14C8BC358130}" destId="{E4BDAC04-9E42-4615-8C9E-2DCDE05FD498}" srcOrd="0" destOrd="0" presId="urn:microsoft.com/office/officeart/2005/8/layout/vProcess5"/>
    <dgm:cxn modelId="{65357CE9-C153-4199-8925-269B6EF2BE04}" srcId="{FE274DF8-ABCE-4CFE-B259-123BC4ED40AD}" destId="{7B087D5B-0638-4BAE-A304-58C02EE6E3B3}" srcOrd="0" destOrd="0" parTransId="{6ED761A8-AB6C-41D6-9D5E-09D3B76E419E}" sibTransId="{2530F31B-4F63-4009-856E-14C8BC358130}"/>
    <dgm:cxn modelId="{F7292BEC-2060-405D-A331-216ED4A75436}" type="presOf" srcId="{FE274DF8-ABCE-4CFE-B259-123BC4ED40AD}" destId="{CDC1AB79-F983-45D0-B1CA-6952F07A44D7}" srcOrd="0" destOrd="0" presId="urn:microsoft.com/office/officeart/2005/8/layout/vProcess5"/>
    <dgm:cxn modelId="{E997A9EC-393E-43AA-B6DD-5FAFD92A25A1}" type="presOf" srcId="{D77004FF-287D-4405-AFE1-BD4A683D203C}" destId="{3D950E1D-2811-4098-8540-9E39C840BF4D}" srcOrd="0" destOrd="0" presId="urn:microsoft.com/office/officeart/2005/8/layout/vProcess5"/>
    <dgm:cxn modelId="{290B31D6-461F-4CCE-8A1B-83676B4884EF}" type="presParOf" srcId="{CDC1AB79-F983-45D0-B1CA-6952F07A44D7}" destId="{6D094630-96DC-4829-A316-F2A685E68300}" srcOrd="0" destOrd="0" presId="urn:microsoft.com/office/officeart/2005/8/layout/vProcess5"/>
    <dgm:cxn modelId="{E034960F-88F8-45C8-AF3E-9ACAF6E0C6F0}" type="presParOf" srcId="{CDC1AB79-F983-45D0-B1CA-6952F07A44D7}" destId="{D5AC1CC8-4E7A-45BC-9930-CAA3CDCA218D}" srcOrd="1" destOrd="0" presId="urn:microsoft.com/office/officeart/2005/8/layout/vProcess5"/>
    <dgm:cxn modelId="{A19A060B-F87F-405C-BE3D-AB92BDD4984A}" type="presParOf" srcId="{CDC1AB79-F983-45D0-B1CA-6952F07A44D7}" destId="{9B2B843F-4127-48A9-A123-ECBCD56FE80F}" srcOrd="2" destOrd="0" presId="urn:microsoft.com/office/officeart/2005/8/layout/vProcess5"/>
    <dgm:cxn modelId="{67ABCCD0-F126-4C6C-8855-2436E85A4D99}" type="presParOf" srcId="{CDC1AB79-F983-45D0-B1CA-6952F07A44D7}" destId="{9AB9AB18-5CE7-4EAF-96E1-51530D3A63B6}" srcOrd="3" destOrd="0" presId="urn:microsoft.com/office/officeart/2005/8/layout/vProcess5"/>
    <dgm:cxn modelId="{1C1002EA-6B99-40E7-A9B5-78C72E5770E7}" type="presParOf" srcId="{CDC1AB79-F983-45D0-B1CA-6952F07A44D7}" destId="{4E69B55F-802E-493F-AF03-A0AAA5CEBB13}" srcOrd="4" destOrd="0" presId="urn:microsoft.com/office/officeart/2005/8/layout/vProcess5"/>
    <dgm:cxn modelId="{C678924C-B24F-4C5A-8E51-678A1F8961F9}" type="presParOf" srcId="{CDC1AB79-F983-45D0-B1CA-6952F07A44D7}" destId="{22091218-180D-4F46-A5FC-4B6A61C535A8}" srcOrd="5" destOrd="0" presId="urn:microsoft.com/office/officeart/2005/8/layout/vProcess5"/>
    <dgm:cxn modelId="{F5FAB3FA-291A-475B-9E42-EA3AB83827C2}" type="presParOf" srcId="{CDC1AB79-F983-45D0-B1CA-6952F07A44D7}" destId="{E4BDAC04-9E42-4615-8C9E-2DCDE05FD498}" srcOrd="6" destOrd="0" presId="urn:microsoft.com/office/officeart/2005/8/layout/vProcess5"/>
    <dgm:cxn modelId="{2093BE64-EFE2-427B-9AC6-A156E7D9EB17}" type="presParOf" srcId="{CDC1AB79-F983-45D0-B1CA-6952F07A44D7}" destId="{F84DF7D3-269B-424B-B670-ECD03C16BE82}" srcOrd="7" destOrd="0" presId="urn:microsoft.com/office/officeart/2005/8/layout/vProcess5"/>
    <dgm:cxn modelId="{0B9F8586-246E-4ED2-A82C-DBA77E5A471D}" type="presParOf" srcId="{CDC1AB79-F983-45D0-B1CA-6952F07A44D7}" destId="{3D950E1D-2811-4098-8540-9E39C840BF4D}" srcOrd="8" destOrd="0" presId="urn:microsoft.com/office/officeart/2005/8/layout/vProcess5"/>
    <dgm:cxn modelId="{7DBE5355-8A92-4C3B-8A2F-CF738DE9B1FF}" type="presParOf" srcId="{CDC1AB79-F983-45D0-B1CA-6952F07A44D7}" destId="{35906199-3D0A-44B3-9546-949B5EECA2D6}" srcOrd="9" destOrd="0" presId="urn:microsoft.com/office/officeart/2005/8/layout/vProcess5"/>
    <dgm:cxn modelId="{930C1A0F-32DF-498F-A896-2A21D27B30A0}" type="presParOf" srcId="{CDC1AB79-F983-45D0-B1CA-6952F07A44D7}" destId="{60412550-75E0-4B66-A83F-77AC04ED30CC}" srcOrd="10" destOrd="0" presId="urn:microsoft.com/office/officeart/2005/8/layout/vProcess5"/>
    <dgm:cxn modelId="{4965F1F1-FFA9-42BC-BFCD-D0915807D565}" type="presParOf" srcId="{CDC1AB79-F983-45D0-B1CA-6952F07A44D7}" destId="{55CD2AFA-8533-43E2-AFE4-7CFD69BD9370}" srcOrd="11" destOrd="0" presId="urn:microsoft.com/office/officeart/2005/8/layout/vProcess5"/>
    <dgm:cxn modelId="{2E71C51A-E496-4112-9D5C-4A3C36E5C97E}" type="presParOf" srcId="{CDC1AB79-F983-45D0-B1CA-6952F07A44D7}" destId="{0D9037A8-D520-4805-B57D-F616311CFBF1}" srcOrd="12" destOrd="0" presId="urn:microsoft.com/office/officeart/2005/8/layout/vProcess5"/>
    <dgm:cxn modelId="{C03F9092-C4C8-435E-8B33-70E9CE6371F1}" type="presParOf" srcId="{CDC1AB79-F983-45D0-B1CA-6952F07A44D7}" destId="{1F12A8DF-956C-45DE-85BF-1E66322FF3DE}" srcOrd="13" destOrd="0" presId="urn:microsoft.com/office/officeart/2005/8/layout/vProcess5"/>
    <dgm:cxn modelId="{17B4A90C-12F9-4D9A-9910-4037E188287E}" type="presParOf" srcId="{CDC1AB79-F983-45D0-B1CA-6952F07A44D7}" destId="{41DE641C-E35F-4CC0-9D32-0C0083D6B6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4480E5-2949-414F-B237-4AD1D42A75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C92929-176F-4CD6-BF93-E56B902A3759}">
      <dgm:prSet/>
      <dgm:spPr/>
      <dgm:t>
        <a:bodyPr/>
        <a:lstStyle/>
        <a:p>
          <a:r>
            <a:rPr lang="en-US"/>
            <a:t>Who</a:t>
          </a:r>
          <a:r>
            <a:rPr lang="ru-RU"/>
            <a:t>? </a:t>
          </a:r>
          <a:r>
            <a:rPr lang="en-US"/>
            <a:t>What</a:t>
          </a:r>
          <a:r>
            <a:rPr lang="ru-RU"/>
            <a:t>?  </a:t>
          </a:r>
          <a:r>
            <a:rPr lang="en-US"/>
            <a:t>When</a:t>
          </a:r>
          <a:r>
            <a:rPr lang="ru-RU"/>
            <a:t>? </a:t>
          </a:r>
          <a:r>
            <a:rPr lang="en-US"/>
            <a:t>Where</a:t>
          </a:r>
          <a:r>
            <a:rPr lang="ru-RU"/>
            <a:t>? </a:t>
          </a:r>
          <a:r>
            <a:rPr lang="en-US"/>
            <a:t>Why</a:t>
          </a:r>
          <a:r>
            <a:rPr lang="ru-RU"/>
            <a:t>? </a:t>
          </a:r>
          <a:endParaRPr lang="en-US"/>
        </a:p>
      </dgm:t>
    </dgm:pt>
    <dgm:pt modelId="{A2A0A0E8-AD1E-41C3-B22B-579C7EEFD617}" type="parTrans" cxnId="{17435105-9BCD-4FC9-A41D-14131A6CFA2D}">
      <dgm:prSet/>
      <dgm:spPr/>
      <dgm:t>
        <a:bodyPr/>
        <a:lstStyle/>
        <a:p>
          <a:endParaRPr lang="en-US"/>
        </a:p>
      </dgm:t>
    </dgm:pt>
    <dgm:pt modelId="{9B855667-58BA-4145-9C79-AD53F4D09EFB}" type="sibTrans" cxnId="{17435105-9BCD-4FC9-A41D-14131A6CFA2D}">
      <dgm:prSet/>
      <dgm:spPr/>
      <dgm:t>
        <a:bodyPr/>
        <a:lstStyle/>
        <a:p>
          <a:endParaRPr lang="en-US"/>
        </a:p>
      </dgm:t>
    </dgm:pt>
    <dgm:pt modelId="{1049DEB7-00F4-45A8-81C8-D6ECB2897F09}">
      <dgm:prSet/>
      <dgm:spPr/>
      <dgm:t>
        <a:bodyPr/>
        <a:lstStyle/>
        <a:p>
          <a:r>
            <a:rPr lang="en-US"/>
            <a:t>Character description </a:t>
          </a:r>
        </a:p>
      </dgm:t>
    </dgm:pt>
    <dgm:pt modelId="{76E69C49-9882-4A53-9721-853B324AB1C1}" type="parTrans" cxnId="{770CA30E-8DB6-4FF9-8A4C-C5536CAFDBBD}">
      <dgm:prSet/>
      <dgm:spPr/>
      <dgm:t>
        <a:bodyPr/>
        <a:lstStyle/>
        <a:p>
          <a:endParaRPr lang="en-US"/>
        </a:p>
      </dgm:t>
    </dgm:pt>
    <dgm:pt modelId="{239AF0D2-EE98-48E4-9CB8-F48E308753CE}" type="sibTrans" cxnId="{770CA30E-8DB6-4FF9-8A4C-C5536CAFDBBD}">
      <dgm:prSet/>
      <dgm:spPr/>
      <dgm:t>
        <a:bodyPr/>
        <a:lstStyle/>
        <a:p>
          <a:endParaRPr lang="en-US"/>
        </a:p>
      </dgm:t>
    </dgm:pt>
    <dgm:pt modelId="{B14F4D1B-9CC0-4EB9-B878-DAAEB6EF3E80}">
      <dgm:prSet/>
      <dgm:spPr/>
      <dgm:t>
        <a:bodyPr/>
        <a:lstStyle/>
        <a:p>
          <a:r>
            <a:rPr lang="en-US"/>
            <a:t>The Newscaster </a:t>
          </a:r>
        </a:p>
      </dgm:t>
    </dgm:pt>
    <dgm:pt modelId="{1260234D-E324-45EF-A462-72E9854353AA}" type="parTrans" cxnId="{5EA449DF-C568-4210-90E2-0BA04C7CA358}">
      <dgm:prSet/>
      <dgm:spPr/>
      <dgm:t>
        <a:bodyPr/>
        <a:lstStyle/>
        <a:p>
          <a:endParaRPr lang="en-US"/>
        </a:p>
      </dgm:t>
    </dgm:pt>
    <dgm:pt modelId="{5219CA35-2A79-47EF-A104-77B53C67490C}" type="sibTrans" cxnId="{5EA449DF-C568-4210-90E2-0BA04C7CA358}">
      <dgm:prSet/>
      <dgm:spPr/>
      <dgm:t>
        <a:bodyPr/>
        <a:lstStyle/>
        <a:p>
          <a:endParaRPr lang="en-US"/>
        </a:p>
      </dgm:t>
    </dgm:pt>
    <dgm:pt modelId="{F8F9895A-6ECD-4E63-9F7F-DD22EC4A0B26}" type="pres">
      <dgm:prSet presAssocID="{724480E5-2949-414F-B237-4AD1D42A751F}" presName="linear" presStyleCnt="0">
        <dgm:presLayoutVars>
          <dgm:animLvl val="lvl"/>
          <dgm:resizeHandles val="exact"/>
        </dgm:presLayoutVars>
      </dgm:prSet>
      <dgm:spPr/>
    </dgm:pt>
    <dgm:pt modelId="{61C11FF0-A847-4A79-8A37-92CC5F5EE2EB}" type="pres">
      <dgm:prSet presAssocID="{6CC92929-176F-4CD6-BF93-E56B902A37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92CA70-AD70-440A-A10A-A4280ED049CF}" type="pres">
      <dgm:prSet presAssocID="{9B855667-58BA-4145-9C79-AD53F4D09EFB}" presName="spacer" presStyleCnt="0"/>
      <dgm:spPr/>
    </dgm:pt>
    <dgm:pt modelId="{EA93F160-1814-474B-9F88-18F54C1A5C78}" type="pres">
      <dgm:prSet presAssocID="{1049DEB7-00F4-45A8-81C8-D6ECB2897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6FEB6CC-FD24-442C-BAD4-F54F6E83C3B1}" type="pres">
      <dgm:prSet presAssocID="{239AF0D2-EE98-48E4-9CB8-F48E308753CE}" presName="spacer" presStyleCnt="0"/>
      <dgm:spPr/>
    </dgm:pt>
    <dgm:pt modelId="{3E274534-F8E7-4B79-BFEA-5E4CF452E58B}" type="pres">
      <dgm:prSet presAssocID="{B14F4D1B-9CC0-4EB9-B878-DAAEB6EF3E8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7435105-9BCD-4FC9-A41D-14131A6CFA2D}" srcId="{724480E5-2949-414F-B237-4AD1D42A751F}" destId="{6CC92929-176F-4CD6-BF93-E56B902A3759}" srcOrd="0" destOrd="0" parTransId="{A2A0A0E8-AD1E-41C3-B22B-579C7EEFD617}" sibTransId="{9B855667-58BA-4145-9C79-AD53F4D09EFB}"/>
    <dgm:cxn modelId="{770CA30E-8DB6-4FF9-8A4C-C5536CAFDBBD}" srcId="{724480E5-2949-414F-B237-4AD1D42A751F}" destId="{1049DEB7-00F4-45A8-81C8-D6ECB2897F09}" srcOrd="1" destOrd="0" parTransId="{76E69C49-9882-4A53-9721-853B324AB1C1}" sibTransId="{239AF0D2-EE98-48E4-9CB8-F48E308753CE}"/>
    <dgm:cxn modelId="{6D82FD15-8B42-4E77-93F8-294ABCF969AC}" type="presOf" srcId="{1049DEB7-00F4-45A8-81C8-D6ECB2897F09}" destId="{EA93F160-1814-474B-9F88-18F54C1A5C78}" srcOrd="0" destOrd="0" presId="urn:microsoft.com/office/officeart/2005/8/layout/vList2"/>
    <dgm:cxn modelId="{C3CC1D26-57F3-4817-A214-9BE76D3FBA6F}" type="presOf" srcId="{6CC92929-176F-4CD6-BF93-E56B902A3759}" destId="{61C11FF0-A847-4A79-8A37-92CC5F5EE2EB}" srcOrd="0" destOrd="0" presId="urn:microsoft.com/office/officeart/2005/8/layout/vList2"/>
    <dgm:cxn modelId="{F298066F-E15A-4B32-82C0-0B5F0CDE7950}" type="presOf" srcId="{B14F4D1B-9CC0-4EB9-B878-DAAEB6EF3E80}" destId="{3E274534-F8E7-4B79-BFEA-5E4CF452E58B}" srcOrd="0" destOrd="0" presId="urn:microsoft.com/office/officeart/2005/8/layout/vList2"/>
    <dgm:cxn modelId="{B5A004CA-B637-41F6-890D-024E68D323DB}" type="presOf" srcId="{724480E5-2949-414F-B237-4AD1D42A751F}" destId="{F8F9895A-6ECD-4E63-9F7F-DD22EC4A0B26}" srcOrd="0" destOrd="0" presId="urn:microsoft.com/office/officeart/2005/8/layout/vList2"/>
    <dgm:cxn modelId="{5EA449DF-C568-4210-90E2-0BA04C7CA358}" srcId="{724480E5-2949-414F-B237-4AD1D42A751F}" destId="{B14F4D1B-9CC0-4EB9-B878-DAAEB6EF3E80}" srcOrd="2" destOrd="0" parTransId="{1260234D-E324-45EF-A462-72E9854353AA}" sibTransId="{5219CA35-2A79-47EF-A104-77B53C67490C}"/>
    <dgm:cxn modelId="{1FA31693-F4C4-43EA-8280-D8643BD3874B}" type="presParOf" srcId="{F8F9895A-6ECD-4E63-9F7F-DD22EC4A0B26}" destId="{61C11FF0-A847-4A79-8A37-92CC5F5EE2EB}" srcOrd="0" destOrd="0" presId="urn:microsoft.com/office/officeart/2005/8/layout/vList2"/>
    <dgm:cxn modelId="{88CDB5D3-751F-4F77-AB54-DB4EFB861C89}" type="presParOf" srcId="{F8F9895A-6ECD-4E63-9F7F-DD22EC4A0B26}" destId="{1392CA70-AD70-440A-A10A-A4280ED049CF}" srcOrd="1" destOrd="0" presId="urn:microsoft.com/office/officeart/2005/8/layout/vList2"/>
    <dgm:cxn modelId="{33B04DE0-9F1F-4B72-91E3-4E021CD8AA3B}" type="presParOf" srcId="{F8F9895A-6ECD-4E63-9F7F-DD22EC4A0B26}" destId="{EA93F160-1814-474B-9F88-18F54C1A5C78}" srcOrd="2" destOrd="0" presId="urn:microsoft.com/office/officeart/2005/8/layout/vList2"/>
    <dgm:cxn modelId="{67F2849B-77DE-4DDA-A151-014B0FBCFC26}" type="presParOf" srcId="{F8F9895A-6ECD-4E63-9F7F-DD22EC4A0B26}" destId="{A6FEB6CC-FD24-442C-BAD4-F54F6E83C3B1}" srcOrd="3" destOrd="0" presId="urn:microsoft.com/office/officeart/2005/8/layout/vList2"/>
    <dgm:cxn modelId="{D0AE148F-CD2F-4F22-8E9F-3ABE762DC72B}" type="presParOf" srcId="{F8F9895A-6ECD-4E63-9F7F-DD22EC4A0B26}" destId="{3E274534-F8E7-4B79-BFEA-5E4CF452E58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B100B-1F4E-4FE0-A8DE-32BDE6C69CC6}">
      <dsp:nvSpPr>
        <dsp:cNvPr id="0" name=""/>
        <dsp:cNvSpPr/>
      </dsp:nvSpPr>
      <dsp:spPr>
        <a:xfrm>
          <a:off x="0" y="454"/>
          <a:ext cx="10058399" cy="1064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3D6B9-AEB4-4997-A26E-317EE657D0C5}">
      <dsp:nvSpPr>
        <dsp:cNvPr id="0" name=""/>
        <dsp:cNvSpPr/>
      </dsp:nvSpPr>
      <dsp:spPr>
        <a:xfrm>
          <a:off x="321920" y="239899"/>
          <a:ext cx="585310" cy="5853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A6C37-9C95-49E1-B6EE-DAC1B25AB55F}">
      <dsp:nvSpPr>
        <dsp:cNvPr id="0" name=""/>
        <dsp:cNvSpPr/>
      </dsp:nvSpPr>
      <dsp:spPr>
        <a:xfrm>
          <a:off x="1229151" y="454"/>
          <a:ext cx="8829248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/>
            <a:t>Объектом исследования</a:t>
          </a:r>
          <a:r>
            <a:rPr lang="ru-RU" sz="1600" kern="1200"/>
            <a:t> является процесс обучения аудированию на уроках английского языка в средней общеобразовательной школе. </a:t>
          </a:r>
          <a:endParaRPr lang="en-US" sz="1600" kern="1200"/>
        </a:p>
      </dsp:txBody>
      <dsp:txXfrm>
        <a:off x="1229151" y="454"/>
        <a:ext cx="8829248" cy="1064200"/>
      </dsp:txXfrm>
    </dsp:sp>
    <dsp:sp modelId="{496600F1-7032-4725-A650-E18AC689A96F}">
      <dsp:nvSpPr>
        <dsp:cNvPr id="0" name=""/>
        <dsp:cNvSpPr/>
      </dsp:nvSpPr>
      <dsp:spPr>
        <a:xfrm>
          <a:off x="0" y="1330705"/>
          <a:ext cx="10058399" cy="1064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96E92-BDA0-42FA-89E6-399D6FCC5545}">
      <dsp:nvSpPr>
        <dsp:cNvPr id="0" name=""/>
        <dsp:cNvSpPr/>
      </dsp:nvSpPr>
      <dsp:spPr>
        <a:xfrm>
          <a:off x="321920" y="1570150"/>
          <a:ext cx="585310" cy="5853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4C7D3-5935-43E2-A4FE-E6FD3FC2ADA0}">
      <dsp:nvSpPr>
        <dsp:cNvPr id="0" name=""/>
        <dsp:cNvSpPr/>
      </dsp:nvSpPr>
      <dsp:spPr>
        <a:xfrm>
          <a:off x="1229151" y="1330705"/>
          <a:ext cx="8829248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/>
            <a:t>Предметом исследования</a:t>
          </a:r>
          <a:r>
            <a:rPr lang="ru-RU" sz="1600" kern="1200"/>
            <a:t> является совершенствование методов и приемов обучения аудированию с использованием видеоматериалов на среднем этапе обучения в школе. </a:t>
          </a:r>
          <a:endParaRPr lang="en-US" sz="1600" kern="1200"/>
        </a:p>
      </dsp:txBody>
      <dsp:txXfrm>
        <a:off x="1229151" y="1330705"/>
        <a:ext cx="8829248" cy="1064200"/>
      </dsp:txXfrm>
    </dsp:sp>
    <dsp:sp modelId="{058BD49A-D3F4-4D69-8F83-DB9C9CD52188}">
      <dsp:nvSpPr>
        <dsp:cNvPr id="0" name=""/>
        <dsp:cNvSpPr/>
      </dsp:nvSpPr>
      <dsp:spPr>
        <a:xfrm>
          <a:off x="0" y="2660956"/>
          <a:ext cx="10058399" cy="10642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2885C-F453-42C8-B96B-41C32D0B58FA}">
      <dsp:nvSpPr>
        <dsp:cNvPr id="0" name=""/>
        <dsp:cNvSpPr/>
      </dsp:nvSpPr>
      <dsp:spPr>
        <a:xfrm>
          <a:off x="321920" y="2900401"/>
          <a:ext cx="585310" cy="5853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F03E2-F0CA-422C-8052-F30FC4B143C5}">
      <dsp:nvSpPr>
        <dsp:cNvPr id="0" name=""/>
        <dsp:cNvSpPr/>
      </dsp:nvSpPr>
      <dsp:spPr>
        <a:xfrm>
          <a:off x="1229151" y="2660956"/>
          <a:ext cx="8829248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/>
            <a:t>Цель исследования</a:t>
          </a:r>
          <a:r>
            <a:rPr lang="ru-RU" sz="1600" kern="1200"/>
            <a:t> -  выявить и апробировать в условиях опытного обучения оптимальные средства совершенствования умений и навыков аудирования путем использования видеоматериалов на уроках английского языка в средней общеобразовательной школе. </a:t>
          </a:r>
          <a:endParaRPr lang="en-US" sz="1600" kern="1200"/>
        </a:p>
      </dsp:txBody>
      <dsp:txXfrm>
        <a:off x="1229151" y="2660956"/>
        <a:ext cx="8829248" cy="1064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2D943-B384-4C8E-A2D1-FDA00A8A2CFF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короткие обрывки речи</a:t>
          </a:r>
          <a:endParaRPr lang="en-US" sz="2900" kern="1200"/>
        </a:p>
      </dsp:txBody>
      <dsp:txXfrm>
        <a:off x="447913" y="1658"/>
        <a:ext cx="2863304" cy="1717982"/>
      </dsp:txXfrm>
    </dsp:sp>
    <dsp:sp modelId="{DC22A931-3770-4CEC-B5DE-835F4EAD9839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специфическое произношение </a:t>
          </a:r>
          <a:endParaRPr lang="en-US" sz="2900" kern="1200"/>
        </a:p>
      </dsp:txBody>
      <dsp:txXfrm>
        <a:off x="3597547" y="1658"/>
        <a:ext cx="2863304" cy="1717982"/>
      </dsp:txXfrm>
    </dsp:sp>
    <dsp:sp modelId="{D6FBA7D6-D734-40AB-B195-E540A2E1F2C2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лексика </a:t>
          </a:r>
          <a:endParaRPr lang="en-US" sz="2900" kern="1200"/>
        </a:p>
      </dsp:txBody>
      <dsp:txXfrm>
        <a:off x="6747182" y="1658"/>
        <a:ext cx="2863304" cy="1717982"/>
      </dsp:txXfrm>
    </dsp:sp>
    <dsp:sp modelId="{64AD1280-B619-4C93-B427-5470FB55AA59}">
      <dsp:nvSpPr>
        <dsp:cNvPr id="0" name=""/>
        <dsp:cNvSpPr/>
      </dsp:nvSpPr>
      <dsp:spPr>
        <a:xfrm>
          <a:off x="2022730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лишняя информация </a:t>
          </a:r>
          <a:endParaRPr lang="en-US" sz="2900" kern="1200"/>
        </a:p>
      </dsp:txBody>
      <dsp:txXfrm>
        <a:off x="2022730" y="2005971"/>
        <a:ext cx="2863304" cy="1717982"/>
      </dsp:txXfrm>
    </dsp:sp>
    <dsp:sp modelId="{27F91417-F097-4F09-9A99-F258DDD6E4D2}">
      <dsp:nvSpPr>
        <dsp:cNvPr id="0" name=""/>
        <dsp:cNvSpPr/>
      </dsp:nvSpPr>
      <dsp:spPr>
        <a:xfrm>
          <a:off x="5172365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фоновый шум</a:t>
          </a:r>
          <a:endParaRPr lang="en-US" sz="2900" kern="1200"/>
        </a:p>
      </dsp:txBody>
      <dsp:txXfrm>
        <a:off x="5172365" y="2005971"/>
        <a:ext cx="2863304" cy="1717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BE696-C34E-4B5D-BA0E-483814850BEF}">
      <dsp:nvSpPr>
        <dsp:cNvPr id="0" name=""/>
        <dsp:cNvSpPr/>
      </dsp:nvSpPr>
      <dsp:spPr>
        <a:xfrm>
          <a:off x="0" y="0"/>
          <a:ext cx="8549640" cy="1117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1. Отсутствие языковой среды</a:t>
          </a:r>
          <a:endParaRPr lang="en-US" sz="3000" kern="1200"/>
        </a:p>
      </dsp:txBody>
      <dsp:txXfrm>
        <a:off x="32736" y="32736"/>
        <a:ext cx="7343571" cy="1052211"/>
      </dsp:txXfrm>
    </dsp:sp>
    <dsp:sp modelId="{1FFA5836-B0DA-4432-8F05-B2DC9B919EAC}">
      <dsp:nvSpPr>
        <dsp:cNvPr id="0" name=""/>
        <dsp:cNvSpPr/>
      </dsp:nvSpPr>
      <dsp:spPr>
        <a:xfrm>
          <a:off x="754379" y="1303964"/>
          <a:ext cx="8549640" cy="1117683"/>
        </a:xfrm>
        <a:prstGeom prst="roundRect">
          <a:avLst>
            <a:gd name="adj" fmla="val 10000"/>
          </a:avLst>
        </a:prstGeom>
        <a:solidFill>
          <a:schemeClr val="accent2">
            <a:hueOff val="-757847"/>
            <a:satOff val="-337"/>
            <a:lumOff val="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Фонетические трудности</a:t>
          </a:r>
          <a:endParaRPr lang="en-US" sz="3000" kern="1200"/>
        </a:p>
      </dsp:txBody>
      <dsp:txXfrm>
        <a:off x="787115" y="1336700"/>
        <a:ext cx="7003293" cy="1052211"/>
      </dsp:txXfrm>
    </dsp:sp>
    <dsp:sp modelId="{3A9FE0BB-BE86-48CD-A448-1DBE64615115}">
      <dsp:nvSpPr>
        <dsp:cNvPr id="0" name=""/>
        <dsp:cNvSpPr/>
      </dsp:nvSpPr>
      <dsp:spPr>
        <a:xfrm>
          <a:off x="1508759" y="2607928"/>
          <a:ext cx="8549640" cy="1117683"/>
        </a:xfrm>
        <a:prstGeom prst="roundRect">
          <a:avLst>
            <a:gd name="adj" fmla="val 10000"/>
          </a:avLst>
        </a:prstGeom>
        <a:solidFill>
          <a:schemeClr val="accent2">
            <a:hueOff val="-1515694"/>
            <a:satOff val="-674"/>
            <a:lumOff val="70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Трудности, связанные со смысловым содержанием</a:t>
          </a:r>
          <a:endParaRPr lang="en-US" sz="3000" kern="1200"/>
        </a:p>
      </dsp:txBody>
      <dsp:txXfrm>
        <a:off x="1541495" y="2640664"/>
        <a:ext cx="7003293" cy="1052211"/>
      </dsp:txXfrm>
    </dsp:sp>
    <dsp:sp modelId="{295C31AB-987E-4FAD-970B-12A600B5595C}">
      <dsp:nvSpPr>
        <dsp:cNvPr id="0" name=""/>
        <dsp:cNvSpPr/>
      </dsp:nvSpPr>
      <dsp:spPr>
        <a:xfrm>
          <a:off x="7823145" y="847576"/>
          <a:ext cx="726494" cy="726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986606" y="847576"/>
        <a:ext cx="399572" cy="546687"/>
      </dsp:txXfrm>
    </dsp:sp>
    <dsp:sp modelId="{732A9F94-BBF3-4D80-BC8E-BA3CB711DB1F}">
      <dsp:nvSpPr>
        <dsp:cNvPr id="0" name=""/>
        <dsp:cNvSpPr/>
      </dsp:nvSpPr>
      <dsp:spPr>
        <a:xfrm>
          <a:off x="8577525" y="2144089"/>
          <a:ext cx="726494" cy="726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602619"/>
            <a:satOff val="15847"/>
            <a:lumOff val="141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602619"/>
              <a:satOff val="15847"/>
              <a:lumOff val="1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740986" y="2144089"/>
        <a:ext cx="399572" cy="5466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78719-DB68-4B35-A19E-A2779F952936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повышает мотивацию;</a:t>
          </a:r>
          <a:endParaRPr lang="en-US" sz="2100" kern="1200"/>
        </a:p>
      </dsp:txBody>
      <dsp:txXfrm>
        <a:off x="447913" y="1658"/>
        <a:ext cx="2863304" cy="1717982"/>
      </dsp:txXfrm>
    </dsp:sp>
    <dsp:sp modelId="{FA3AD4AA-F7F2-4DFC-BEF8-9D9EB95654F0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вызывает интерес учеников, делает процесс живым, эмоциональным и интересным;</a:t>
          </a:r>
          <a:endParaRPr lang="en-US" sz="2100" kern="1200"/>
        </a:p>
      </dsp:txBody>
      <dsp:txXfrm>
        <a:off x="3597547" y="1658"/>
        <a:ext cx="2863304" cy="1717982"/>
      </dsp:txXfrm>
    </dsp:sp>
    <dsp:sp modelId="{BDBAF206-928C-452E-9A90-BC6B37E6D00F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активизирует познавательную деятельность учащихся;</a:t>
          </a:r>
          <a:endParaRPr lang="en-US" sz="2100" kern="1200"/>
        </a:p>
      </dsp:txBody>
      <dsp:txXfrm>
        <a:off x="6747182" y="1658"/>
        <a:ext cx="2863304" cy="1717982"/>
      </dsp:txXfrm>
    </dsp:sp>
    <dsp:sp modelId="{DCB5B312-783C-485B-9B2E-85F8386687DB}">
      <dsp:nvSpPr>
        <dsp:cNvPr id="0" name=""/>
        <dsp:cNvSpPr/>
      </dsp:nvSpPr>
      <dsp:spPr>
        <a:xfrm>
          <a:off x="2022730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можно подбирать исходя из возраста учеников, из знаний, запаса лексики и интересов;</a:t>
          </a:r>
          <a:endParaRPr lang="en-US" sz="2100" kern="1200"/>
        </a:p>
      </dsp:txBody>
      <dsp:txXfrm>
        <a:off x="2022730" y="2005971"/>
        <a:ext cx="2863304" cy="1717982"/>
      </dsp:txXfrm>
    </dsp:sp>
    <dsp:sp modelId="{AD58E8CA-F08D-46D3-9508-7FB22218876E}">
      <dsp:nvSpPr>
        <dsp:cNvPr id="0" name=""/>
        <dsp:cNvSpPr/>
      </dsp:nvSpPr>
      <dsp:spPr>
        <a:xfrm>
          <a:off x="5172365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отражает «реальную» живую речь, с использованием современной лексики и слэнга. </a:t>
          </a:r>
          <a:endParaRPr lang="en-US" sz="2100" kern="1200"/>
        </a:p>
      </dsp:txBody>
      <dsp:txXfrm>
        <a:off x="5172365" y="2005971"/>
        <a:ext cx="2863304" cy="17179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DEB28-B7B0-434C-A0B3-EBF15448B937}">
      <dsp:nvSpPr>
        <dsp:cNvPr id="0" name=""/>
        <dsp:cNvSpPr/>
      </dsp:nvSpPr>
      <dsp:spPr>
        <a:xfrm>
          <a:off x="0" y="54408"/>
          <a:ext cx="5906181" cy="164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в начале урока для озвучивания темы урока или ввода новой лексики;</a:t>
          </a:r>
          <a:endParaRPr lang="en-US" sz="3000" kern="1200"/>
        </a:p>
      </dsp:txBody>
      <dsp:txXfrm>
        <a:off x="80532" y="134940"/>
        <a:ext cx="5745117" cy="1488636"/>
      </dsp:txXfrm>
    </dsp:sp>
    <dsp:sp modelId="{EBA7C312-7DB4-46BE-8607-E5F16AAC70E5}">
      <dsp:nvSpPr>
        <dsp:cNvPr id="0" name=""/>
        <dsp:cNvSpPr/>
      </dsp:nvSpPr>
      <dsp:spPr>
        <a:xfrm>
          <a:off x="0" y="1790508"/>
          <a:ext cx="5906181" cy="1649700"/>
        </a:xfrm>
        <a:prstGeom prst="roundRect">
          <a:avLst/>
        </a:prstGeom>
        <a:solidFill>
          <a:schemeClr val="accent2">
            <a:hueOff val="-757847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в ходе урока для презентации языкового материала в реальном контексте;</a:t>
          </a:r>
          <a:endParaRPr lang="en-US" sz="3000" kern="1200"/>
        </a:p>
      </dsp:txBody>
      <dsp:txXfrm>
        <a:off x="80532" y="1871040"/>
        <a:ext cx="5745117" cy="1488636"/>
      </dsp:txXfrm>
    </dsp:sp>
    <dsp:sp modelId="{A59F3481-DC36-4A5C-B5C3-E545BAB6A485}">
      <dsp:nvSpPr>
        <dsp:cNvPr id="0" name=""/>
        <dsp:cNvSpPr/>
      </dsp:nvSpPr>
      <dsp:spPr>
        <a:xfrm>
          <a:off x="0" y="3526609"/>
          <a:ext cx="5906181" cy="1649700"/>
        </a:xfrm>
        <a:prstGeom prst="roundRect">
          <a:avLst/>
        </a:prstGeom>
        <a:solidFill>
          <a:schemeClr val="accent2">
            <a:hueOff val="-1515694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в конце урока для закрепления пройденного материала.</a:t>
          </a:r>
          <a:endParaRPr lang="en-US" sz="3000" kern="1200"/>
        </a:p>
      </dsp:txBody>
      <dsp:txXfrm>
        <a:off x="80532" y="3607141"/>
        <a:ext cx="5745117" cy="14886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D1F51-20DA-4719-BA47-410EC71B2E00}">
      <dsp:nvSpPr>
        <dsp:cNvPr id="0" name=""/>
        <dsp:cNvSpPr/>
      </dsp:nvSpPr>
      <dsp:spPr>
        <a:xfrm>
          <a:off x="0" y="616369"/>
          <a:ext cx="5906181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изображение и звук должны быть качественными, для качественного восприятия информации</a:t>
          </a:r>
          <a:endParaRPr lang="en-US" sz="1900" kern="1200"/>
        </a:p>
      </dsp:txBody>
      <dsp:txXfrm>
        <a:off x="36896" y="653265"/>
        <a:ext cx="5832389" cy="682028"/>
      </dsp:txXfrm>
    </dsp:sp>
    <dsp:sp modelId="{7DE14086-37DF-4BBE-8619-DBF80AD0E9E8}">
      <dsp:nvSpPr>
        <dsp:cNvPr id="0" name=""/>
        <dsp:cNvSpPr/>
      </dsp:nvSpPr>
      <dsp:spPr>
        <a:xfrm>
          <a:off x="0" y="1426909"/>
          <a:ext cx="5906181" cy="7558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речь должна быть четкой и ясной</a:t>
          </a:r>
          <a:endParaRPr lang="en-US" sz="1900" kern="1200"/>
        </a:p>
      </dsp:txBody>
      <dsp:txXfrm>
        <a:off x="36896" y="1463805"/>
        <a:ext cx="5832389" cy="682028"/>
      </dsp:txXfrm>
    </dsp:sp>
    <dsp:sp modelId="{B0907F96-C8BF-441E-AAC6-4B9419270AEE}">
      <dsp:nvSpPr>
        <dsp:cNvPr id="0" name=""/>
        <dsp:cNvSpPr/>
      </dsp:nvSpPr>
      <dsp:spPr>
        <a:xfrm>
          <a:off x="0" y="2237449"/>
          <a:ext cx="5906181" cy="7558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минимальное количество фоновых шумов</a:t>
          </a:r>
          <a:endParaRPr lang="en-US" sz="1900" kern="1200"/>
        </a:p>
      </dsp:txBody>
      <dsp:txXfrm>
        <a:off x="36896" y="2274345"/>
        <a:ext cx="5832389" cy="682028"/>
      </dsp:txXfrm>
    </dsp:sp>
    <dsp:sp modelId="{4D4A1E73-5E04-4FF0-BBA4-0A0EBD642F3D}">
      <dsp:nvSpPr>
        <dsp:cNvPr id="0" name=""/>
        <dsp:cNvSpPr/>
      </dsp:nvSpPr>
      <dsp:spPr>
        <a:xfrm>
          <a:off x="0" y="3047989"/>
          <a:ext cx="5906181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прослеживание четкой связи между сюжетом и диалогами</a:t>
          </a:r>
          <a:endParaRPr lang="en-US" sz="1900" kern="1200"/>
        </a:p>
      </dsp:txBody>
      <dsp:txXfrm>
        <a:off x="36896" y="3084885"/>
        <a:ext cx="5832389" cy="682028"/>
      </dsp:txXfrm>
    </dsp:sp>
    <dsp:sp modelId="{E9B9E608-7E20-4F1C-85BF-D5314AC937BA}">
      <dsp:nvSpPr>
        <dsp:cNvPr id="0" name=""/>
        <dsp:cNvSpPr/>
      </dsp:nvSpPr>
      <dsp:spPr>
        <a:xfrm>
          <a:off x="0" y="3858529"/>
          <a:ext cx="5906181" cy="7558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акцент или диалект должен быть понятен учащимся</a:t>
          </a:r>
          <a:endParaRPr lang="en-US" sz="1900" kern="1200"/>
        </a:p>
      </dsp:txBody>
      <dsp:txXfrm>
        <a:off x="36896" y="3895425"/>
        <a:ext cx="5832389" cy="682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C1CC8-4E7A-45BC-9930-CAA3CDCA218D}">
      <dsp:nvSpPr>
        <dsp:cNvPr id="0" name=""/>
        <dsp:cNvSpPr/>
      </dsp:nvSpPr>
      <dsp:spPr>
        <a:xfrm>
          <a:off x="0" y="0"/>
          <a:ext cx="7744967" cy="6706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хорошее ознакомление с видеофрагментом (его содержание, сюжетная линия, продолжительность)</a:t>
          </a:r>
          <a:endParaRPr lang="en-US" sz="1800" kern="1200"/>
        </a:p>
      </dsp:txBody>
      <dsp:txXfrm>
        <a:off x="19641" y="19641"/>
        <a:ext cx="6942866" cy="631328"/>
      </dsp:txXfrm>
    </dsp:sp>
    <dsp:sp modelId="{9B2B843F-4127-48A9-A123-ECBCD56FE80F}">
      <dsp:nvSpPr>
        <dsp:cNvPr id="0" name=""/>
        <dsp:cNvSpPr/>
      </dsp:nvSpPr>
      <dsp:spPr>
        <a:xfrm>
          <a:off x="578358" y="763750"/>
          <a:ext cx="7744967" cy="670610"/>
        </a:xfrm>
        <a:prstGeom prst="roundRect">
          <a:avLst>
            <a:gd name="adj" fmla="val 10000"/>
          </a:avLst>
        </a:prstGeom>
        <a:solidFill>
          <a:schemeClr val="accent2">
            <a:hueOff val="-378923"/>
            <a:satOff val="-169"/>
            <a:lumOff val="17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проверка записи перед началом урока </a:t>
          </a:r>
          <a:endParaRPr lang="en-US" sz="1800" kern="1200"/>
        </a:p>
      </dsp:txBody>
      <dsp:txXfrm>
        <a:off x="597999" y="783391"/>
        <a:ext cx="6691431" cy="631328"/>
      </dsp:txXfrm>
    </dsp:sp>
    <dsp:sp modelId="{9AB9AB18-5CE7-4EAF-96E1-51530D3A63B6}">
      <dsp:nvSpPr>
        <dsp:cNvPr id="0" name=""/>
        <dsp:cNvSpPr/>
      </dsp:nvSpPr>
      <dsp:spPr>
        <a:xfrm>
          <a:off x="1156716" y="1527500"/>
          <a:ext cx="7744967" cy="670610"/>
        </a:xfrm>
        <a:prstGeom prst="roundRect">
          <a:avLst>
            <a:gd name="adj" fmla="val 10000"/>
          </a:avLst>
        </a:prstGeom>
        <a:solidFill>
          <a:schemeClr val="accent2">
            <a:hueOff val="-757847"/>
            <a:satOff val="-337"/>
            <a:lumOff val="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заблаговременная проверка проигрывающего устройства</a:t>
          </a:r>
          <a:endParaRPr lang="en-US" sz="1800" kern="1200"/>
        </a:p>
      </dsp:txBody>
      <dsp:txXfrm>
        <a:off x="1176357" y="1547141"/>
        <a:ext cx="6691431" cy="631328"/>
      </dsp:txXfrm>
    </dsp:sp>
    <dsp:sp modelId="{4E69B55F-802E-493F-AF03-A0AAA5CEBB13}">
      <dsp:nvSpPr>
        <dsp:cNvPr id="0" name=""/>
        <dsp:cNvSpPr/>
      </dsp:nvSpPr>
      <dsp:spPr>
        <a:xfrm>
          <a:off x="1735073" y="2291251"/>
          <a:ext cx="7744967" cy="670610"/>
        </a:xfrm>
        <a:prstGeom prst="roundRect">
          <a:avLst>
            <a:gd name="adj" fmla="val 10000"/>
          </a:avLst>
        </a:prstGeom>
        <a:solidFill>
          <a:schemeClr val="accent2">
            <a:hueOff val="-1136770"/>
            <a:satOff val="-506"/>
            <a:lumOff val="529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проверка громкости, тона и обзорности в разных частях класса</a:t>
          </a:r>
          <a:endParaRPr lang="en-US" sz="1800" kern="1200"/>
        </a:p>
      </dsp:txBody>
      <dsp:txXfrm>
        <a:off x="1754714" y="2310892"/>
        <a:ext cx="6691431" cy="631328"/>
      </dsp:txXfrm>
    </dsp:sp>
    <dsp:sp modelId="{22091218-180D-4F46-A5FC-4B6A61C535A8}">
      <dsp:nvSpPr>
        <dsp:cNvPr id="0" name=""/>
        <dsp:cNvSpPr/>
      </dsp:nvSpPr>
      <dsp:spPr>
        <a:xfrm>
          <a:off x="2313432" y="3055001"/>
          <a:ext cx="7744967" cy="670610"/>
        </a:xfrm>
        <a:prstGeom prst="roundRect">
          <a:avLst>
            <a:gd name="adj" fmla="val 10000"/>
          </a:avLst>
        </a:prstGeom>
        <a:solidFill>
          <a:schemeClr val="accent2">
            <a:hueOff val="-1515694"/>
            <a:satOff val="-674"/>
            <a:lumOff val="70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использование раздаточного материала</a:t>
          </a:r>
          <a:endParaRPr lang="en-US" sz="1800" kern="1200"/>
        </a:p>
      </dsp:txBody>
      <dsp:txXfrm>
        <a:off x="2333073" y="3074642"/>
        <a:ext cx="6691431" cy="631328"/>
      </dsp:txXfrm>
    </dsp:sp>
    <dsp:sp modelId="{E4BDAC04-9E42-4615-8C9E-2DCDE05FD498}">
      <dsp:nvSpPr>
        <dsp:cNvPr id="0" name=""/>
        <dsp:cNvSpPr/>
      </dsp:nvSpPr>
      <dsp:spPr>
        <a:xfrm>
          <a:off x="7309071" y="489917"/>
          <a:ext cx="435896" cy="435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407148" y="489917"/>
        <a:ext cx="239742" cy="328012"/>
      </dsp:txXfrm>
    </dsp:sp>
    <dsp:sp modelId="{F84DF7D3-269B-424B-B670-ECD03C16BE82}">
      <dsp:nvSpPr>
        <dsp:cNvPr id="0" name=""/>
        <dsp:cNvSpPr/>
      </dsp:nvSpPr>
      <dsp:spPr>
        <a:xfrm>
          <a:off x="7887429" y="1253668"/>
          <a:ext cx="435896" cy="435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34206"/>
            <a:satOff val="5282"/>
            <a:lumOff val="47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34206"/>
              <a:satOff val="5282"/>
              <a:lumOff val="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985506" y="1253668"/>
        <a:ext cx="239742" cy="328012"/>
      </dsp:txXfrm>
    </dsp:sp>
    <dsp:sp modelId="{3D950E1D-2811-4098-8540-9E39C840BF4D}">
      <dsp:nvSpPr>
        <dsp:cNvPr id="0" name=""/>
        <dsp:cNvSpPr/>
      </dsp:nvSpPr>
      <dsp:spPr>
        <a:xfrm>
          <a:off x="8465787" y="2006242"/>
          <a:ext cx="435896" cy="435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068413"/>
            <a:satOff val="10565"/>
            <a:lumOff val="94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68413"/>
              <a:satOff val="10565"/>
              <a:lumOff val="9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563864" y="2006242"/>
        <a:ext cx="239742" cy="328012"/>
      </dsp:txXfrm>
    </dsp:sp>
    <dsp:sp modelId="{35906199-3D0A-44B3-9546-949B5EECA2D6}">
      <dsp:nvSpPr>
        <dsp:cNvPr id="0" name=""/>
        <dsp:cNvSpPr/>
      </dsp:nvSpPr>
      <dsp:spPr>
        <a:xfrm>
          <a:off x="9044145" y="2777443"/>
          <a:ext cx="435896" cy="435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602619"/>
            <a:satOff val="15847"/>
            <a:lumOff val="141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602619"/>
              <a:satOff val="15847"/>
              <a:lumOff val="1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142222" y="2777443"/>
        <a:ext cx="239742" cy="3280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11FF0-A847-4A79-8A37-92CC5F5EE2EB}">
      <dsp:nvSpPr>
        <dsp:cNvPr id="0" name=""/>
        <dsp:cNvSpPr/>
      </dsp:nvSpPr>
      <dsp:spPr>
        <a:xfrm>
          <a:off x="0" y="50809"/>
          <a:ext cx="5906181" cy="1630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Who</a:t>
          </a:r>
          <a:r>
            <a:rPr lang="ru-RU" sz="4100" kern="1200"/>
            <a:t>? </a:t>
          </a:r>
          <a:r>
            <a:rPr lang="en-US" sz="4100" kern="1200"/>
            <a:t>What</a:t>
          </a:r>
          <a:r>
            <a:rPr lang="ru-RU" sz="4100" kern="1200"/>
            <a:t>?  </a:t>
          </a:r>
          <a:r>
            <a:rPr lang="en-US" sz="4100" kern="1200"/>
            <a:t>When</a:t>
          </a:r>
          <a:r>
            <a:rPr lang="ru-RU" sz="4100" kern="1200"/>
            <a:t>? </a:t>
          </a:r>
          <a:r>
            <a:rPr lang="en-US" sz="4100" kern="1200"/>
            <a:t>Where</a:t>
          </a:r>
          <a:r>
            <a:rPr lang="ru-RU" sz="4100" kern="1200"/>
            <a:t>? </a:t>
          </a:r>
          <a:r>
            <a:rPr lang="en-US" sz="4100" kern="1200"/>
            <a:t>Why</a:t>
          </a:r>
          <a:r>
            <a:rPr lang="ru-RU" sz="4100" kern="1200"/>
            <a:t>? </a:t>
          </a:r>
          <a:endParaRPr lang="en-US" sz="4100" kern="1200"/>
        </a:p>
      </dsp:txBody>
      <dsp:txXfrm>
        <a:off x="79618" y="130427"/>
        <a:ext cx="5746945" cy="1471744"/>
      </dsp:txXfrm>
    </dsp:sp>
    <dsp:sp modelId="{EA93F160-1814-474B-9F88-18F54C1A5C78}">
      <dsp:nvSpPr>
        <dsp:cNvPr id="0" name=""/>
        <dsp:cNvSpPr/>
      </dsp:nvSpPr>
      <dsp:spPr>
        <a:xfrm>
          <a:off x="0" y="1799869"/>
          <a:ext cx="5906181" cy="1630980"/>
        </a:xfrm>
        <a:prstGeom prst="roundRect">
          <a:avLst/>
        </a:prstGeom>
        <a:solidFill>
          <a:schemeClr val="accent2">
            <a:hueOff val="-757847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Character description </a:t>
          </a:r>
        </a:p>
      </dsp:txBody>
      <dsp:txXfrm>
        <a:off x="79618" y="1879487"/>
        <a:ext cx="5746945" cy="1471744"/>
      </dsp:txXfrm>
    </dsp:sp>
    <dsp:sp modelId="{3E274534-F8E7-4B79-BFEA-5E4CF452E58B}">
      <dsp:nvSpPr>
        <dsp:cNvPr id="0" name=""/>
        <dsp:cNvSpPr/>
      </dsp:nvSpPr>
      <dsp:spPr>
        <a:xfrm>
          <a:off x="0" y="3548929"/>
          <a:ext cx="5906181" cy="1630980"/>
        </a:xfrm>
        <a:prstGeom prst="roundRect">
          <a:avLst/>
        </a:prstGeom>
        <a:solidFill>
          <a:schemeClr val="accent2">
            <a:hueOff val="-1515694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The Newscaster </a:t>
          </a:r>
        </a:p>
      </dsp:txBody>
      <dsp:txXfrm>
        <a:off x="79618" y="3628547"/>
        <a:ext cx="5746945" cy="1471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12/27/2022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1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5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0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5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1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1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5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12/27/2022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693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8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6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52C4ED7E-D877-EE9B-4492-8AE6B2DF8A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203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4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8316" y="766139"/>
            <a:ext cx="5409468" cy="3625411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/>
                </a:solidFill>
                <a:ea typeface="+mj-lt"/>
                <a:cs typeface="+mj-lt"/>
              </a:rPr>
              <a:t>XXXI</a:t>
            </a:r>
            <a:r>
              <a:rPr lang="ru-RU" sz="2000">
                <a:solidFill>
                  <a:schemeClr val="tx1"/>
                </a:solidFill>
                <a:ea typeface="+mj-lt"/>
                <a:cs typeface="+mj-lt"/>
              </a:rPr>
              <a:t> Областная  научно-практическая  конференция </a:t>
            </a: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«Молодость — науке»</a:t>
            </a:r>
            <a:br>
              <a:rPr lang="ru-RU" sz="2000" dirty="0">
                <a:ea typeface="+mj-lt"/>
                <a:cs typeface="+mj-lt"/>
              </a:rPr>
            </a:b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 памяти А.Л. Чижевского </a:t>
            </a:r>
            <a:endParaRPr lang="ru-RU" sz="2000" dirty="0">
              <a:solidFill>
                <a:schemeClr val="tx1"/>
              </a:solidFill>
              <a:cs typeface="Calibri Light"/>
            </a:endParaRPr>
          </a:p>
          <a:p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   </a:t>
            </a:r>
            <a:endParaRPr lang="ru-RU" sz="2000" dirty="0">
              <a:solidFill>
                <a:schemeClr val="tx1"/>
              </a:solidFill>
              <a:cs typeface="Calibri Light"/>
            </a:endParaRPr>
          </a:p>
          <a:p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Секция «Педагогика»</a:t>
            </a:r>
            <a:br>
              <a:rPr lang="ru-RU" sz="2000" dirty="0">
                <a:ea typeface="+mj-lt"/>
                <a:cs typeface="+mj-lt"/>
              </a:rPr>
            </a:br>
            <a:r>
              <a:rPr lang="ru-RU" sz="2000" dirty="0">
                <a:solidFill>
                  <a:schemeClr val="tx1"/>
                </a:solidFill>
                <a:ea typeface="+mj-lt"/>
                <a:cs typeface="+mj-lt"/>
              </a:rPr>
              <a:t> </a:t>
            </a:r>
          </a:p>
          <a:p>
            <a:r>
              <a:rPr lang="ru-RU" sz="2000">
                <a:solidFill>
                  <a:schemeClr val="tx1"/>
                </a:solidFill>
                <a:ea typeface="+mj-lt"/>
                <a:cs typeface="+mj-lt"/>
              </a:rPr>
              <a:t>Научно-исследовательская  работа</a:t>
            </a:r>
            <a:br>
              <a:rPr lang="ru-RU" sz="2000" dirty="0">
                <a:ea typeface="+mj-lt"/>
                <a:cs typeface="+mj-lt"/>
              </a:rPr>
            </a:br>
            <a:endParaRPr lang="ru-RU" sz="2000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ru-RU" sz="2000" b="1" dirty="0">
                <a:solidFill>
                  <a:schemeClr val="tx1"/>
                </a:solidFill>
                <a:ea typeface="+mj-lt"/>
                <a:cs typeface="+mj-lt"/>
              </a:rPr>
              <a:t>«</a:t>
            </a:r>
            <a:r>
              <a:rPr lang="ru-RU" sz="2000" b="1" cap="all">
                <a:solidFill>
                  <a:schemeClr val="tx1"/>
                </a:solidFill>
                <a:ea typeface="+mj-lt"/>
                <a:cs typeface="+mj-lt"/>
              </a:rPr>
              <a:t>использование  видеоматериалов при обучении  аудированию  на  английском языке   в средней общеобразовательной </a:t>
            </a:r>
            <a:r>
              <a:rPr lang="ru-RU" sz="2000" b="1" cap="all" dirty="0">
                <a:solidFill>
                  <a:schemeClr val="tx1"/>
                </a:solidFill>
                <a:ea typeface="+mj-lt"/>
                <a:cs typeface="+mj-lt"/>
              </a:rPr>
              <a:t>школе</a:t>
            </a:r>
            <a:r>
              <a:rPr lang="ru-RU" sz="2000" b="1" dirty="0">
                <a:solidFill>
                  <a:schemeClr val="tx1"/>
                </a:solidFill>
                <a:ea typeface="+mj-lt"/>
                <a:cs typeface="+mj-lt"/>
              </a:rPr>
              <a:t>»</a:t>
            </a:r>
            <a:br>
              <a:rPr lang="ru-RU" sz="2000" b="1" dirty="0">
                <a:ea typeface="+mj-lt"/>
                <a:cs typeface="+mj-lt"/>
              </a:rPr>
            </a:br>
            <a:r>
              <a:rPr lang="ru-RU" sz="2000" b="1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br>
              <a:rPr lang="ru-RU" sz="2000" b="1" dirty="0">
                <a:ea typeface="+mj-lt"/>
                <a:cs typeface="+mj-lt"/>
              </a:rPr>
            </a:br>
            <a:endParaRPr lang="ru-RU" sz="1500" b="1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ru-RU" sz="1500" i="1" dirty="0">
                <a:solidFill>
                  <a:schemeClr val="tx1"/>
                </a:solidFill>
                <a:ea typeface="+mj-lt"/>
                <a:cs typeface="+mj-lt"/>
              </a:rPr>
              <a:t> </a:t>
            </a:r>
            <a:r>
              <a:rPr lang="ru-RU" sz="1500" dirty="0">
                <a:solidFill>
                  <a:schemeClr val="tx1"/>
                </a:solidFill>
                <a:ea typeface="+mj-lt"/>
                <a:cs typeface="+mj-lt"/>
              </a:rPr>
              <a:t> 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8316" y="4715679"/>
            <a:ext cx="5409468" cy="95097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ru-RU" sz="1000" i="1" dirty="0">
                <a:solidFill>
                  <a:schemeClr val="tx1"/>
                </a:solidFill>
                <a:ea typeface="+mn-lt"/>
                <a:cs typeface="+mn-lt"/>
              </a:rPr>
              <a:t>Автор: </a:t>
            </a:r>
            <a:r>
              <a:rPr lang="ru-RU" sz="1000" dirty="0" err="1">
                <a:solidFill>
                  <a:schemeClr val="tx1"/>
                </a:solidFill>
                <a:ea typeface="+mn-lt"/>
                <a:cs typeface="+mn-lt"/>
              </a:rPr>
              <a:t>Косоротикова</a:t>
            </a:r>
            <a:r>
              <a:rPr lang="ru-RU" sz="1000" dirty="0">
                <a:solidFill>
                  <a:schemeClr val="tx1"/>
                </a:solidFill>
                <a:ea typeface="+mn-lt"/>
                <a:cs typeface="+mn-lt"/>
              </a:rPr>
              <a:t> Яна Александровна,</a:t>
            </a:r>
            <a:br>
              <a:rPr lang="ru-RU" sz="1000" dirty="0">
                <a:ea typeface="+mn-lt"/>
                <a:cs typeface="+mn-lt"/>
              </a:rPr>
            </a:br>
            <a:r>
              <a:rPr lang="ru-RU" sz="1000" dirty="0">
                <a:solidFill>
                  <a:schemeClr val="tx1"/>
                </a:solidFill>
                <a:ea typeface="+mn-lt"/>
                <a:cs typeface="+mn-lt"/>
              </a:rPr>
              <a:t> 11 класс ГКОУ КО «Областной центр образования»</a:t>
            </a:r>
            <a:br>
              <a:rPr lang="ru-RU" sz="1000" dirty="0">
                <a:ea typeface="+mn-lt"/>
                <a:cs typeface="+mn-lt"/>
              </a:rPr>
            </a:br>
            <a:r>
              <a:rPr lang="ru-RU" sz="1000" dirty="0">
                <a:solidFill>
                  <a:schemeClr val="tx1"/>
                </a:solidFill>
                <a:ea typeface="+mn-lt"/>
                <a:cs typeface="+mn-lt"/>
              </a:rPr>
              <a:t> г. Калуги</a:t>
            </a:r>
            <a:br>
              <a:rPr lang="ru-RU" sz="1000" dirty="0">
                <a:ea typeface="+mn-lt"/>
                <a:cs typeface="+mn-lt"/>
              </a:rPr>
            </a:br>
            <a:r>
              <a:rPr lang="ru-RU" sz="1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ru-RU" sz="1000" i="1" dirty="0">
                <a:solidFill>
                  <a:schemeClr val="tx1"/>
                </a:solidFill>
                <a:ea typeface="+mn-lt"/>
                <a:cs typeface="+mn-lt"/>
              </a:rPr>
              <a:t>Научный руководитель: </a:t>
            </a:r>
            <a:r>
              <a:rPr lang="ru-RU" sz="1000" dirty="0">
                <a:solidFill>
                  <a:schemeClr val="tx1"/>
                </a:solidFill>
                <a:ea typeface="+mn-lt"/>
                <a:cs typeface="+mn-lt"/>
              </a:rPr>
              <a:t>Паршина Виктория Сергеевна,</a:t>
            </a:r>
            <a:br>
              <a:rPr lang="ru-RU" sz="1000" dirty="0">
                <a:ea typeface="+mn-lt"/>
                <a:cs typeface="+mn-lt"/>
              </a:rPr>
            </a:br>
            <a:r>
              <a:rPr lang="ru-RU" sz="1000" dirty="0">
                <a:solidFill>
                  <a:schemeClr val="tx1"/>
                </a:solidFill>
                <a:ea typeface="+mn-lt"/>
                <a:cs typeface="+mn-lt"/>
              </a:rPr>
              <a:t> учитель иностранных языков</a:t>
            </a:r>
            <a:br>
              <a:rPr lang="ru-RU" sz="1000" dirty="0">
                <a:ea typeface="+mn-lt"/>
                <a:cs typeface="+mn-lt"/>
              </a:rPr>
            </a:br>
            <a:r>
              <a:rPr lang="ru-RU" sz="1000" dirty="0">
                <a:solidFill>
                  <a:schemeClr val="tx1"/>
                </a:solidFill>
                <a:ea typeface="+mn-lt"/>
                <a:cs typeface="+mn-lt"/>
              </a:rPr>
              <a:t> ГКОУ КО «Областной центр образования» г. Калуги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FA6C7-B0B3-4FF1-EFE2-C58C4254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ru-RU" sz="3300" b="1">
                <a:ea typeface="+mj-lt"/>
                <a:cs typeface="+mj-lt"/>
              </a:rPr>
              <a:t>Требования отбора видеоматериала</a:t>
            </a:r>
            <a:endParaRPr lang="ru-RU" sz="33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102EF57-6F53-4357-4294-EDFF8AF30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493269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0892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93E9F-D891-BC39-C8B5-A9B1F0CA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ea typeface="+mj-lt"/>
                <a:cs typeface="+mj-lt"/>
              </a:rPr>
              <a:t>Организация работы с видеоматериалом</a:t>
            </a:r>
            <a:endParaRPr lang="ru-RU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03A5A6C-5FF4-A254-95A0-D2AC9FBE80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8973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972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4DF57-67D7-8629-0D28-8834C83A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ru-RU"/>
              <a:t>Примеры заданий при обучении аудированию с опорой на видеоматериал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75A22833-FF75-687C-727C-75C9A231DF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21658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5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7C353595-6B18-81E3-A2C5-C59404D86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008652"/>
              </p:ext>
            </p:extLst>
          </p:nvPr>
        </p:nvGraphicFramePr>
        <p:xfrm>
          <a:off x="1190065" y="1637710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40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3498D-0947-D015-25F3-9303BE67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ru-RU" b="1">
                <a:ea typeface="+mj-lt"/>
                <a:cs typeface="+mj-lt"/>
              </a:rPr>
              <a:t>Аудирование как вид речевой деятельности</a:t>
            </a:r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7" name="Graphic 6" descr="Чат">
            <a:extLst>
              <a:ext uri="{FF2B5EF4-FFF2-40B4-BE49-F238E27FC236}">
                <a16:creationId xmlns:a16="http://schemas.microsoft.com/office/drawing/2014/main" id="{314D6D74-C535-A52E-43DD-5468D2557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4325088-3B08-CCC9-E3E3-CBF3CD35B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>
                <a:ea typeface="+mn-lt"/>
                <a:cs typeface="+mn-lt"/>
              </a:rPr>
              <a:t>По определению В. Брауна,  аудирование – понимание воспринимаемой на слух речи, где восприятие – анализ и синтез материальных средств языка, а понимание – результат анализа и синтеза смысловых значений этих слов.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7692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8FAC5-4ABA-7BB1-5C34-FA0737A0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ru-RU"/>
              <a:t>ХАРАКТЕРИСТИКИ АУДИРВАНИЯ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7" name="Graphic 6" descr="Коммуникации">
            <a:extLst>
              <a:ext uri="{FF2B5EF4-FFF2-40B4-BE49-F238E27FC236}">
                <a16:creationId xmlns:a16="http://schemas.microsoft.com/office/drawing/2014/main" id="{ED16F2D7-9AD0-DAA3-BDCC-8D2CC5D61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FC9B949-EA24-2EE3-F87D-E8D855B2E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- аудирование реализует устное и непосредственное общение</a:t>
            </a:r>
            <a:endParaRPr lang="ru-RU"/>
          </a:p>
          <a:p>
            <a:pPr>
              <a:buClr>
                <a:srgbClr val="262626"/>
              </a:buClr>
            </a:pPr>
            <a:r>
              <a:rPr lang="ru-RU" dirty="0">
                <a:ea typeface="+mn-lt"/>
                <a:cs typeface="+mn-lt"/>
              </a:rPr>
              <a:t>- аудирование является рецептивным видом речевой деятельности</a:t>
            </a:r>
            <a:endParaRPr lang="ru-RU"/>
          </a:p>
          <a:p>
            <a:pPr>
              <a:buClr>
                <a:srgbClr val="262626"/>
              </a:buClr>
            </a:pPr>
            <a:r>
              <a:rPr lang="ru-RU" dirty="0">
                <a:ea typeface="+mn-lt"/>
                <a:cs typeface="+mn-lt"/>
              </a:rPr>
              <a:t>- основная форма протекания – внутренняя, неравномерная</a:t>
            </a:r>
          </a:p>
          <a:p>
            <a:pPr>
              <a:buClr>
                <a:srgbClr val="262626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85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55B57-3555-0896-9017-21F312B3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/>
              <a:t>Специфические черты аудирования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FDDC7679-A3B9-91C8-3643-A17FE23BC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0893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86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A1F06-5797-E335-0744-47C080B1B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ea typeface="+mj-lt"/>
                <a:cs typeface="+mj-lt"/>
              </a:rPr>
              <a:t>Трудности обучния аудированию</a:t>
            </a:r>
            <a:endParaRPr lang="ru-RU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DBCF4B7-7613-8C94-2437-4E85099A0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88546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15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A4362-DC95-C9B7-3ECE-4D2FBBCB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endParaRPr lang="ru-RU" sz="44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F54DC1-00C3-2E2A-768B-34DF3A99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>
                <a:solidFill>
                  <a:srgbClr val="FFFFFF"/>
                </a:solidFill>
                <a:ea typeface="+mn-lt"/>
                <a:cs typeface="+mn-lt"/>
              </a:rPr>
              <a:t>Овладеть иноязычной речью - достаточно сложная задача, особенно без  нахождения в стране изучаемого языка. Именно поэтому для облегчения и достижения цели обучения аудированию необходимо использовать аутентичнные видео и аудио материалы. Под аутентичными материалами подразумевают те материалы, что созданы носителями языка и создают атмосферу реальной языковой коммуникации и делают обучение более живым, интересным и эмоциональным </a:t>
            </a:r>
          </a:p>
          <a:p>
            <a:pPr>
              <a:buClr>
                <a:srgbClr val="262626"/>
              </a:buClr>
            </a:pPr>
            <a:endParaRPr lang="ru-RU" sz="2000">
              <a:solidFill>
                <a:srgbClr val="FFFFFF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054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F925E-9036-8BC1-5240-C1E978E3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/>
              <a:t>Преимущества аутентичного материала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5FC6699-2276-527C-C239-FB9EE1E31B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60508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11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2FD25-EF26-64C6-75F7-D7CCB0EB5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ru-RU"/>
              <a:t>Использование видеоматериала во время урока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ACC0CFE-ED16-414B-1870-9A790208A4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58469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342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2C1C31"/>
      </a:dk2>
      <a:lt2>
        <a:srgbClr val="F0F3F1"/>
      </a:lt2>
      <a:accent1>
        <a:srgbClr val="E729C2"/>
      </a:accent1>
      <a:accent2>
        <a:srgbClr val="AB17D5"/>
      </a:accent2>
      <a:accent3>
        <a:srgbClr val="6D29E7"/>
      </a:accent3>
      <a:accent4>
        <a:srgbClr val="2F38D9"/>
      </a:accent4>
      <a:accent5>
        <a:srgbClr val="2983E7"/>
      </a:accent5>
      <a:accent6>
        <a:srgbClr val="17BDD1"/>
      </a:accent6>
      <a:hlink>
        <a:srgbClr val="349E49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SavonVTI</vt:lpstr>
      <vt:lpstr>XXXI Областная  научно-практическая  конференция «Молодость — науке»  памяти А.Л. Чижевского      Секция «Педагогика»   Научно-исследовательская  работа  «использование  видеоматериалов при обучении  аудированию  на  английском языке   в средней общеобразовательной школе»      </vt:lpstr>
      <vt:lpstr>Презентация PowerPoint</vt:lpstr>
      <vt:lpstr>Аудирование как вид речевой деятельности</vt:lpstr>
      <vt:lpstr>ХАРАКТЕРИСТИКИ АУДИРВАНИЯ</vt:lpstr>
      <vt:lpstr>Специфические черты аудирования</vt:lpstr>
      <vt:lpstr>Трудности обучния аудированию</vt:lpstr>
      <vt:lpstr>Презентация PowerPoint</vt:lpstr>
      <vt:lpstr>Преимущества аутентичного материала</vt:lpstr>
      <vt:lpstr>Использование видеоматериала во время урока</vt:lpstr>
      <vt:lpstr>Требования отбора видеоматериала</vt:lpstr>
      <vt:lpstr>Организация работы с видеоматериалом</vt:lpstr>
      <vt:lpstr>Примеры заданий при обучении аудированию с опорой на видеоматериал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173</cp:revision>
  <dcterms:created xsi:type="dcterms:W3CDTF">2022-12-27T07:39:49Z</dcterms:created>
  <dcterms:modified xsi:type="dcterms:W3CDTF">2022-12-27T09:45:35Z</dcterms:modified>
</cp:coreProperties>
</file>