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1" r:id="rId6"/>
    <p:sldId id="262" r:id="rId7"/>
    <p:sldId id="263" r:id="rId8"/>
    <p:sldId id="266" r:id="rId9"/>
    <p:sldId id="268" r:id="rId10"/>
    <p:sldId id="264" r:id="rId11"/>
    <p:sldId id="260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2" autoAdjust="0"/>
    <p:restoredTop sz="94660"/>
  </p:normalViewPr>
  <p:slideViewPr>
    <p:cSldViewPr>
      <p:cViewPr>
        <p:scale>
          <a:sx n="118" d="100"/>
          <a:sy n="118" d="100"/>
        </p:scale>
        <p:origin x="-462" y="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2060"/>
                </a:solidFill>
              </a:rPr>
              <a:t>Результаты итоговой диагностики</a:t>
            </a:r>
            <a:r>
              <a:rPr lang="ru-RU" dirty="0" smtClean="0"/>
              <a:t> </a:t>
            </a:r>
            <a:endParaRPr lang="ru-RU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начальный этап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положительные эмоции</c:v>
                </c:pt>
                <c:pt idx="1">
                  <c:v>умение управлять собой</c:v>
                </c:pt>
                <c:pt idx="2">
                  <c:v>умение адекватно оценивать своё поведение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0.18000000000000002</c:v>
                </c:pt>
                <c:pt idx="1">
                  <c:v>0.11000000000000001</c:v>
                </c:pt>
                <c:pt idx="2">
                  <c:v>0.21000000000000002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59-4346-AB89-31016297DE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контрольный этап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положительные эмоции</c:v>
                </c:pt>
                <c:pt idx="1">
                  <c:v>умение управлять собой</c:v>
                </c:pt>
                <c:pt idx="2">
                  <c:v>умение адекватно оценивать своё поведение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0.44000000000000006</c:v>
                </c:pt>
                <c:pt idx="1">
                  <c:v>0.33000000000000007</c:v>
                </c:pt>
                <c:pt idx="2">
                  <c:v>0.44000000000000006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659-4346-AB89-31016297DEB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3"/>
                <c:pt idx="0">
                  <c:v>положительные эмоции</c:v>
                </c:pt>
                <c:pt idx="1">
                  <c:v>умение управлять собой</c:v>
                </c:pt>
                <c:pt idx="2">
                  <c:v>умение адекватно оценивать своё поведение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659-4346-AB89-31016297DEBE}"/>
            </c:ext>
          </c:extLst>
        </c:ser>
        <c:dLbls/>
        <c:gapWidth val="219"/>
        <c:overlap val="-27"/>
        <c:axId val="236059264"/>
        <c:axId val="118309248"/>
      </c:barChart>
      <c:catAx>
        <c:axId val="2360592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309248"/>
        <c:crosses val="autoZero"/>
        <c:auto val="1"/>
        <c:lblAlgn val="ctr"/>
        <c:lblOffset val="100"/>
      </c:catAx>
      <c:valAx>
        <c:axId val="1183092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605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C7791-AB21-4AE5-82BC-F5A3A56EAA5A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234F-37CA-46AD-86E1-D816E5C80E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81108-EC32-4FF4-AD29-5E3767BE25E3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02F0F-26FE-4CFF-9739-5B2147267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2F046-16A4-4ECA-92CA-931F8D62D9E1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82F95-CCA6-4F8F-89A7-E376D6EB0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2FDCD-AC19-4AE1-89E9-9F53905669D2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6DEC5-6F95-4E94-91A6-26CBAEA1B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5F050-B38A-4247-97C2-59194D6B667A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954D6-18E1-48BF-A9A2-A609E9C3E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8BAD-8328-4C91-82AC-4D5469E4889C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05508-724C-493B-A57D-6EFC906A5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2FF5B-5962-4863-BED8-BAD07BA31DFC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B34E4-CC5F-4D10-94F0-041881897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344CF-739B-4AF8-81F8-684776175241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5C1-E2F2-465D-926A-BD8992C58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BF5D3-E356-4FD7-AD22-37D63E5CC206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D78B0-C597-4192-9F42-E259BE3A9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3FF30-519B-404F-AC1E-102369D94B18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B7F85-A507-4B58-B4AA-8860FDBAC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0AE53-F18C-4A35-B6C7-0E2C26AD3517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703E1-E5A7-4917-BAFE-52F818DB77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1E9BC9-56D8-45FF-875F-2FD3BAB72475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3D9797-E29E-498C-A0A6-BA2EA022B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&#1082;&#1086;&#1088;&#1086;&#1083;&#1100;%20&#1080;%20&#1089;&#1083;&#1091;&#1075;&#1072;.MOV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1086;&#1073;&#1079;&#1099;&#1074;&#1072;&#1083;&#1082;&#1080;.mp4" TargetMode="External"/><Relationship Id="rId7" Type="http://schemas.openxmlformats.org/officeDocument/2006/relationships/hyperlink" Target="&#1101;&#1082;&#1088;&#1072;&#1085;%20&#1087;&#1086;&#1074;&#1077;&#1076;&#1077;&#1085;&#1080;&#1103;.mp4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hyperlink" Target="&#1073;&#1086;&#1082;&#1089;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1357313" y="4509120"/>
            <a:ext cx="7358062" cy="1872630"/>
          </a:xfrm>
        </p:spPr>
        <p:txBody>
          <a:bodyPr/>
          <a:lstStyle/>
          <a:p>
            <a:pPr algn="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классов: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Окунева А.В.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 – психолог: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Сычугова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А.Н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/>
              <a:t/>
            </a:r>
            <a:br>
              <a:rPr lang="ru-RU" sz="1800" i="1" dirty="0" smtClean="0"/>
            </a:br>
            <a:endParaRPr lang="ru-RU" sz="1800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646073"/>
            <a:ext cx="770485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Профилактика и коррекция агрессивного поведения у обучающихся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начальных классов с нарушением интеллекта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Содержимое 7" descr="1000x6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348880"/>
            <a:ext cx="3384550" cy="209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9" descr="44788246_m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552" y="2276872"/>
            <a:ext cx="4427831" cy="295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3421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Результаты реализации проекта:</a:t>
            </a:r>
          </a:p>
        </p:txBody>
      </p:sp>
      <p:pic>
        <p:nvPicPr>
          <p:cNvPr id="9220" name="Содержимое 16" descr="IMG_20181101_1127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916154"/>
            <a:ext cx="2773756" cy="239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1" name="TextBox 17"/>
          <p:cNvSpPr txBox="1">
            <a:spLocks noChangeArrowheads="1"/>
          </p:cNvSpPr>
          <p:nvPr/>
        </p:nvSpPr>
        <p:spPr bwMode="auto">
          <a:xfrm>
            <a:off x="107505" y="3255152"/>
            <a:ext cx="3888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Мастер – классы для педагогов</a:t>
            </a:r>
          </a:p>
        </p:txBody>
      </p:sp>
      <p:pic>
        <p:nvPicPr>
          <p:cNvPr id="9222" name="Picture 2" descr="E:\Пед.Чтения\добрые дела\DSCN2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018" y="3624484"/>
            <a:ext cx="3238872" cy="242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Box 18"/>
          <p:cNvSpPr txBox="1">
            <a:spLocks noChangeArrowheads="1"/>
          </p:cNvSpPr>
          <p:nvPr/>
        </p:nvSpPr>
        <p:spPr bwMode="auto">
          <a:xfrm>
            <a:off x="35496" y="6085068"/>
            <a:ext cx="4176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Повышение педагогической грамотности родителей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837605372"/>
              </p:ext>
            </p:extLst>
          </p:nvPr>
        </p:nvGraphicFramePr>
        <p:xfrm>
          <a:off x="4194398" y="1860288"/>
          <a:ext cx="512618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3"/>
          <p:cNvSpPr>
            <a:spLocks noGrp="1"/>
          </p:cNvSpPr>
          <p:nvPr>
            <p:ph type="title"/>
          </p:nvPr>
        </p:nvSpPr>
        <p:spPr>
          <a:xfrm>
            <a:off x="457200" y="1916113"/>
            <a:ext cx="8229600" cy="165735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000125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</a:rPr>
              <a:t>Цель:</a:t>
            </a:r>
            <a:r>
              <a:rPr lang="ru-RU" sz="2800" dirty="0" smtClean="0"/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формирование способов регулирования и понимания агрессивных форм поведения у обучающихся младших классов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с нарушением интеллекта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395536" y="2564904"/>
            <a:ext cx="8158163" cy="3482975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Задачи: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rgbClr val="002060"/>
                </a:solidFill>
              </a:rPr>
              <a:t>развивать эмоциональную сферу обучающихся;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rgbClr val="002060"/>
                </a:solidFill>
              </a:rPr>
              <a:t>обучать детей социально  приемлемым  формам поведения;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rgbClr val="002060"/>
                </a:solidFill>
              </a:rPr>
              <a:t>формировать чувство </a:t>
            </a:r>
            <a:r>
              <a:rPr lang="ru-RU" sz="1800" dirty="0" err="1" smtClean="0">
                <a:solidFill>
                  <a:srgbClr val="002060"/>
                </a:solidFill>
              </a:rPr>
              <a:t>эмпатии</a:t>
            </a:r>
            <a:r>
              <a:rPr lang="ru-RU" sz="1800" dirty="0" smtClean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rgbClr val="002060"/>
                </a:solidFill>
              </a:rPr>
              <a:t>развивать коммуникативные навыки обучающихся;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rgbClr val="002060"/>
                </a:solidFill>
              </a:rPr>
              <a:t>оказать помощь  родителям и педагогам в общении  с агрессивными детьми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Причины агрессивного поведения: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51720" y="1556792"/>
            <a:ext cx="4968552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эмоциональное напряжение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23728" y="2708920"/>
            <a:ext cx="4968552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неумение выразить свои эмоции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3728" y="3933056"/>
            <a:ext cx="4968552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недостаток внимания взрослых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23728" y="4941168"/>
            <a:ext cx="4968552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желание показать свою силу сверстникам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211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Этапы реализации проекта: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6143625" cy="4954588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3815531" y="2745309"/>
            <a:ext cx="720080" cy="359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9792" y="1340768"/>
            <a:ext cx="2951162" cy="12239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</a:rPr>
              <a:t>Осознание эмоций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99792" y="3284984"/>
            <a:ext cx="3024559" cy="12239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Понимание эмоционального состояния</a:t>
            </a: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3888048" y="4689016"/>
            <a:ext cx="720080" cy="360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27784" y="5229200"/>
            <a:ext cx="3095625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Формирование новых способов действий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Упражнения на осознание эмоционального состояния:</a:t>
            </a:r>
          </a:p>
        </p:txBody>
      </p:sp>
      <p:pic>
        <p:nvPicPr>
          <p:cNvPr id="6150" name="Picture 6" descr="C:\Users\1\Pictures\Анна Николаевна\DSCN7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4287" y="1058838"/>
            <a:ext cx="3408379" cy="255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9" name="TextBox 10"/>
          <p:cNvSpPr txBox="1">
            <a:spLocks noChangeArrowheads="1"/>
          </p:cNvSpPr>
          <p:nvPr/>
        </p:nvSpPr>
        <p:spPr bwMode="auto">
          <a:xfrm>
            <a:off x="827584" y="3645024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Изобрази эмоцию</a:t>
            </a:r>
          </a:p>
        </p:txBody>
      </p:sp>
      <p:pic>
        <p:nvPicPr>
          <p:cNvPr id="6151" name="Picture 7" descr="C:\Users\1\Pictures\Анна Николаевна\DSCN6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3384376" cy="253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3" name="Picture 9" descr="C:\Users\1\Pictures\Анна Николаевна\DSCN6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77072"/>
            <a:ext cx="3400535" cy="255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C:\Users\1\Pictures\Анна Николаевна\IMG_20181227_12265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05064"/>
            <a:ext cx="355239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652120" y="3645024"/>
            <a:ext cx="214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Передай эмоцию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Упражнения на понимание эмоционального состояния:</a:t>
            </a:r>
          </a:p>
        </p:txBody>
      </p:sp>
      <p:pic>
        <p:nvPicPr>
          <p:cNvPr id="4" name="Picture 8" descr="C:\Users\1\Pictures\Анна Николаевна\IMG_20181227_122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24036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87624" y="5661248"/>
            <a:ext cx="2100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Отгадай эмоцию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5617" y="4725144"/>
            <a:ext cx="4464496" cy="9216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268760"/>
            <a:ext cx="4361599" cy="280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Упражнения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на формирование новых способов действий:</a:t>
            </a:r>
          </a:p>
        </p:txBody>
      </p:sp>
      <p:sp>
        <p:nvSpPr>
          <p:cNvPr id="8195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hlinkClick r:id="rId2" action="ppaction://hlinkfile"/>
              </a:rPr>
              <a:t>«Король и слуга»</a:t>
            </a:r>
            <a:endParaRPr lang="ru-RU" sz="1800" b="1" dirty="0" smtClean="0">
              <a:solidFill>
                <a:srgbClr val="002060"/>
              </a:solidFill>
            </a:endParaRPr>
          </a:p>
        </p:txBody>
      </p:sp>
      <p:sp>
        <p:nvSpPr>
          <p:cNvPr id="8196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2"/>
            <a:endParaRPr lang="ru-RU" sz="1200" dirty="0" smtClean="0"/>
          </a:p>
        </p:txBody>
      </p:sp>
      <p:pic>
        <p:nvPicPr>
          <p:cNvPr id="8197" name="Picture 2" descr="E:\Пед.Чтения\DSCN7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852936"/>
            <a:ext cx="3097212" cy="232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3419872" y="2348880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j-lt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Круги и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линии»</a:t>
            </a:r>
          </a:p>
        </p:txBody>
      </p:sp>
      <p:pic>
        <p:nvPicPr>
          <p:cNvPr id="8199" name="Рисунок 3" descr="G:\DCIM\109NIKON\DSCN69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27527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0" name="Рисунок 4" descr="C:\Users\1\Desktop\фото\111NIKON\DSCN2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005064"/>
            <a:ext cx="27527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01" name="TextBox 11"/>
          <p:cNvSpPr txBox="1">
            <a:spLocks noChangeArrowheads="1"/>
          </p:cNvSpPr>
          <p:nvPr/>
        </p:nvSpPr>
        <p:spPr bwMode="auto">
          <a:xfrm>
            <a:off x="5292080" y="6093296"/>
            <a:ext cx="3744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       Применение 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технологии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         правополушарного  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рисования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4365104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релаксация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тренинги</a:t>
            </a:r>
          </a:p>
          <a:p>
            <a:pPr>
              <a:buFont typeface="Wingdings" pitchFamily="2" charset="2"/>
              <a:buChar char="ü"/>
            </a:pPr>
            <a:r>
              <a:rPr lang="ru-RU" b="1" dirty="0" err="1" smtClean="0">
                <a:solidFill>
                  <a:srgbClr val="002060"/>
                </a:solidFill>
                <a:latin typeface="+mn-lt"/>
              </a:rPr>
              <a:t>психогимнастика</a:t>
            </a:r>
            <a:endParaRPr lang="ru-RU" b="1" dirty="0" smtClean="0">
              <a:solidFill>
                <a:srgbClr val="002060"/>
              </a:solidFill>
              <a:latin typeface="+mn-lt"/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просмотр и обсуждение видеофрагментов</a:t>
            </a:r>
          </a:p>
          <a:p>
            <a:pPr>
              <a:buFont typeface="Wingdings" pitchFamily="2" charset="2"/>
              <a:buChar char="ü"/>
            </a:pPr>
            <a:r>
              <a:rPr lang="ru-RU" b="1" dirty="0" err="1" smtClean="0">
                <a:solidFill>
                  <a:srgbClr val="002060"/>
                </a:solidFill>
                <a:latin typeface="+mn-lt"/>
              </a:rPr>
              <a:t>игротерапия</a:t>
            </a:r>
            <a:endParaRPr lang="ru-RU" b="1" dirty="0" smtClean="0">
              <a:solidFill>
                <a:srgbClr val="002060"/>
              </a:solidFill>
              <a:latin typeface="+mn-lt"/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слушание и обсуждение аудиокниг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Учимся владеть собой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1\Pictures\Анна Николаевна\DSCN6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3312368" cy="248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47664" y="3584419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  <a:hlinkClick r:id="rId3" action="ppaction://hlinkfile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+mn-lt"/>
                <a:hlinkClick r:id="rId3" action="ppaction://hlinkfile"/>
              </a:rPr>
              <a:t>Обзывалки</a:t>
            </a:r>
            <a:r>
              <a:rPr lang="ru-RU" b="1" dirty="0" smtClean="0">
                <a:solidFill>
                  <a:srgbClr val="002060"/>
                </a:solidFill>
                <a:latin typeface="+mn-lt"/>
                <a:hlinkClick r:id="rId3" action="ppaction://hlinkfile"/>
              </a:rPr>
              <a:t>»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5727462"/>
            <a:ext cx="110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  <a:hlinkClick r:id="rId4" action="ppaction://hlinkfile"/>
              </a:rPr>
              <a:t>«Боксёр»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412776"/>
            <a:ext cx="2436855" cy="409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6610" y="3784309"/>
            <a:ext cx="3926164" cy="2908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353506"/>
            <a:ext cx="19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n-lt"/>
                <a:hlinkClick r:id="rId7" action="ppaction://hlinkfile"/>
              </a:rPr>
              <a:t>Экран поведения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Уроки доброты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32" y="4005063"/>
            <a:ext cx="4499992" cy="224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196752"/>
            <a:ext cx="2736114" cy="4864202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11495"/>
            <a:ext cx="4781222" cy="283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61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169</Words>
  <Application>Microsoft Office PowerPoint</Application>
  <PresentationFormat>Экран (4:3)</PresentationFormat>
  <Paragraphs>43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лица</vt:lpstr>
      <vt:lpstr>  учитель начальных классов:  Окунева А.В. педагог – психолог: Сычугова А.Н.  </vt:lpstr>
      <vt:lpstr>Цель: формирование способов регулирования и понимания агрессивных форм поведения у обучающихся младших классов  с нарушением интеллекта</vt:lpstr>
      <vt:lpstr>Причины агрессивного поведения: </vt:lpstr>
      <vt:lpstr>Этапы реализации проекта:</vt:lpstr>
      <vt:lpstr>Упражнения на осознание эмоционального состояния:</vt:lpstr>
      <vt:lpstr>Упражнения на понимание эмоционального состояния:</vt:lpstr>
      <vt:lpstr>Упражнения  на формирование новых способов действий:</vt:lpstr>
      <vt:lpstr>Учимся владеть собой</vt:lpstr>
      <vt:lpstr>Уроки доброты</vt:lpstr>
      <vt:lpstr>Результаты реализации проекта: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1</cp:lastModifiedBy>
  <cp:revision>35</cp:revision>
  <dcterms:created xsi:type="dcterms:W3CDTF">2016-05-11T09:30:30Z</dcterms:created>
  <dcterms:modified xsi:type="dcterms:W3CDTF">2023-03-20T18:39:18Z</dcterms:modified>
</cp:coreProperties>
</file>