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FC48E-8FA8-42C7-B0AF-113B57633537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97769-AF01-40AD-A553-B330B311F6E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728" y="1285860"/>
            <a:ext cx="757242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Активное взаимодействие с семьёй, как эффективный метод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экологического воспитания дошкольника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3702" y="4000504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Выполнила: Плаксина Л.А.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3306" y="5357826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Каменск-Уральский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sp>
        <p:nvSpPr>
          <p:cNvPr id="5" name="TextBox 4"/>
          <p:cNvSpPr txBox="1"/>
          <p:nvPr/>
        </p:nvSpPr>
        <p:spPr>
          <a:xfrm>
            <a:off x="1357290" y="714356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Сбор макулатуры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20191024_1635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3214686"/>
            <a:ext cx="2250297" cy="3000396"/>
          </a:xfrm>
          <a:prstGeom prst="rect">
            <a:avLst/>
          </a:prstGeom>
        </p:spPr>
      </p:pic>
      <p:pic>
        <p:nvPicPr>
          <p:cNvPr id="7" name="Рисунок 6" descr="IMG_20191030_1719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2357430"/>
            <a:ext cx="2411033" cy="3214710"/>
          </a:xfrm>
          <a:prstGeom prst="rect">
            <a:avLst/>
          </a:prstGeom>
        </p:spPr>
      </p:pic>
      <p:pic>
        <p:nvPicPr>
          <p:cNvPr id="8" name="Рисунок 7" descr="IMG_20191112_0650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1643050"/>
            <a:ext cx="2857520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sp>
        <p:nvSpPr>
          <p:cNvPr id="5" name="TextBox 4"/>
          <p:cNvSpPr txBox="1"/>
          <p:nvPr/>
        </p:nvSpPr>
        <p:spPr>
          <a:xfrm>
            <a:off x="1357290" y="714356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Сбор использованных батареек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-20191024-WA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2000240"/>
            <a:ext cx="2250280" cy="3000372"/>
          </a:xfrm>
          <a:prstGeom prst="rect">
            <a:avLst/>
          </a:prstGeom>
        </p:spPr>
      </p:pic>
      <p:pic>
        <p:nvPicPr>
          <p:cNvPr id="10" name="Рисунок 9" descr="IMG_20191031_0819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1500174"/>
            <a:ext cx="2411033" cy="3214710"/>
          </a:xfrm>
          <a:prstGeom prst="rect">
            <a:avLst/>
          </a:prstGeom>
        </p:spPr>
      </p:pic>
      <p:pic>
        <p:nvPicPr>
          <p:cNvPr id="11" name="Рисунок 10" descr="IMG_20200122_1142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2857496"/>
            <a:ext cx="2250297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sp>
        <p:nvSpPr>
          <p:cNvPr id="5" name="TextBox 4"/>
          <p:cNvSpPr txBox="1"/>
          <p:nvPr/>
        </p:nvSpPr>
        <p:spPr>
          <a:xfrm>
            <a:off x="357158" y="714356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совместно с родителями по рациональному использованию природных ресурсов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0191025_0735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1571612"/>
            <a:ext cx="3071834" cy="2303876"/>
          </a:xfrm>
          <a:prstGeom prst="rect">
            <a:avLst/>
          </a:prstGeom>
        </p:spPr>
      </p:pic>
      <p:pic>
        <p:nvPicPr>
          <p:cNvPr id="12" name="Рисунок 11" descr="IMG_20191108_0922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4000504"/>
            <a:ext cx="2814546" cy="2110910"/>
          </a:xfrm>
          <a:prstGeom prst="rect">
            <a:avLst/>
          </a:prstGeom>
        </p:spPr>
      </p:pic>
      <p:pic>
        <p:nvPicPr>
          <p:cNvPr id="14" name="Рисунок 13" descr="IMG-20191112-WA00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1643050"/>
            <a:ext cx="2587780" cy="345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sp>
        <p:nvSpPr>
          <p:cNvPr id="5" name="TextBox 4"/>
          <p:cNvSpPr txBox="1"/>
          <p:nvPr/>
        </p:nvSpPr>
        <p:spPr>
          <a:xfrm>
            <a:off x="357158" y="714356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Тренинг по развитию экологических качеств (бережливость, рачительность)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-20191029-WA0015.jpg"/>
          <p:cNvPicPr>
            <a:picLocks noChangeAspect="1"/>
          </p:cNvPicPr>
          <p:nvPr/>
        </p:nvPicPr>
        <p:blipFill>
          <a:blip r:embed="rId3" cstate="print"/>
          <a:srcRect l="470" r="26613"/>
          <a:stretch>
            <a:fillRect/>
          </a:stretch>
        </p:blipFill>
        <p:spPr>
          <a:xfrm>
            <a:off x="1357290" y="1928802"/>
            <a:ext cx="3107553" cy="2071702"/>
          </a:xfrm>
          <a:prstGeom prst="rect">
            <a:avLst/>
          </a:prstGeom>
        </p:spPr>
      </p:pic>
      <p:pic>
        <p:nvPicPr>
          <p:cNvPr id="10" name="Рисунок 9" descr="IMG-20191119-WA0002.jpg"/>
          <p:cNvPicPr>
            <a:picLocks noChangeAspect="1"/>
          </p:cNvPicPr>
          <p:nvPr/>
        </p:nvPicPr>
        <p:blipFill>
          <a:blip r:embed="rId4" cstate="print"/>
          <a:srcRect l="12500"/>
          <a:stretch>
            <a:fillRect/>
          </a:stretch>
        </p:blipFill>
        <p:spPr>
          <a:xfrm>
            <a:off x="5824398" y="1571612"/>
            <a:ext cx="2390940" cy="3643338"/>
          </a:xfrm>
          <a:prstGeom prst="rect">
            <a:avLst/>
          </a:prstGeom>
        </p:spPr>
      </p:pic>
      <p:pic>
        <p:nvPicPr>
          <p:cNvPr id="13" name="Рисунок 12" descr="IMG-20200213-WA0040.jpg"/>
          <p:cNvPicPr>
            <a:picLocks noChangeAspect="1"/>
          </p:cNvPicPr>
          <p:nvPr/>
        </p:nvPicPr>
        <p:blipFill>
          <a:blip r:embed="rId5" cstate="print"/>
          <a:srcRect r="26562" b="9322"/>
          <a:stretch>
            <a:fillRect/>
          </a:stretch>
        </p:blipFill>
        <p:spPr>
          <a:xfrm>
            <a:off x="2428860" y="4429132"/>
            <a:ext cx="3263444" cy="18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sp>
        <p:nvSpPr>
          <p:cNvPr id="5" name="TextBox 4"/>
          <p:cNvSpPr txBox="1"/>
          <p:nvPr/>
        </p:nvSpPr>
        <p:spPr>
          <a:xfrm>
            <a:off x="357158" y="571480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Экскурсия в библиотеку (бережное отношение к книгам)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0200121_1058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4071942"/>
            <a:ext cx="3071833" cy="2303875"/>
          </a:xfrm>
          <a:prstGeom prst="rect">
            <a:avLst/>
          </a:prstGeom>
        </p:spPr>
      </p:pic>
      <p:pic>
        <p:nvPicPr>
          <p:cNvPr id="11" name="Рисунок 10" descr="IMG_20200121_110359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4071942"/>
            <a:ext cx="3071834" cy="2303876"/>
          </a:xfrm>
          <a:prstGeom prst="rect">
            <a:avLst/>
          </a:prstGeom>
        </p:spPr>
      </p:pic>
      <p:pic>
        <p:nvPicPr>
          <p:cNvPr id="12" name="Рисунок 11" descr="IMG-20200122-WA0000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28794" y="1428736"/>
            <a:ext cx="5357818" cy="2469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sp>
        <p:nvSpPr>
          <p:cNvPr id="5" name="TextBox 4"/>
          <p:cNvSpPr txBox="1"/>
          <p:nvPr/>
        </p:nvSpPr>
        <p:spPr>
          <a:xfrm>
            <a:off x="357158" y="571480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Изготовление кормушек и кормление птиц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IMG_41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071546"/>
            <a:ext cx="2571741" cy="4571984"/>
          </a:xfrm>
          <a:prstGeom prst="rect">
            <a:avLst/>
          </a:prstGeom>
        </p:spPr>
      </p:pic>
      <p:pic>
        <p:nvPicPr>
          <p:cNvPr id="14" name="Рисунок 13" descr="IMG_2754.JPG"/>
          <p:cNvPicPr>
            <a:picLocks noChangeAspect="1"/>
          </p:cNvPicPr>
          <p:nvPr/>
        </p:nvPicPr>
        <p:blipFill>
          <a:blip r:embed="rId4" cstate="print"/>
          <a:srcRect l="21680" t="24390" r="21409" b="407"/>
          <a:stretch>
            <a:fillRect/>
          </a:stretch>
        </p:blipFill>
        <p:spPr>
          <a:xfrm>
            <a:off x="6072198" y="2285992"/>
            <a:ext cx="2286016" cy="4027743"/>
          </a:xfrm>
          <a:prstGeom prst="rect">
            <a:avLst/>
          </a:prstGeom>
        </p:spPr>
      </p:pic>
      <p:pic>
        <p:nvPicPr>
          <p:cNvPr id="15" name="Рисунок 14" descr="IMG_2815.JPG"/>
          <p:cNvPicPr>
            <a:picLocks noChangeAspect="1"/>
          </p:cNvPicPr>
          <p:nvPr/>
        </p:nvPicPr>
        <p:blipFill>
          <a:blip r:embed="rId5" cstate="print"/>
          <a:srcRect l="32520" b="407"/>
          <a:stretch>
            <a:fillRect/>
          </a:stretch>
        </p:blipFill>
        <p:spPr>
          <a:xfrm>
            <a:off x="857224" y="1071546"/>
            <a:ext cx="1857388" cy="3655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37" y="12660"/>
            <a:ext cx="9127120" cy="6845340"/>
          </a:xfrm>
        </p:spPr>
      </p:pic>
      <p:pic>
        <p:nvPicPr>
          <p:cNvPr id="8" name="Рисунок 7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57166"/>
            <a:ext cx="8501122" cy="6161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62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6</cp:revision>
  <dcterms:created xsi:type="dcterms:W3CDTF">2020-03-15T13:13:10Z</dcterms:created>
  <dcterms:modified xsi:type="dcterms:W3CDTF">2020-03-15T14:07:53Z</dcterms:modified>
</cp:coreProperties>
</file>