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6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56D2-2CD6-4B8A-BA97-827232737624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9A25C-8100-4203-ABAC-E02B7F037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6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A25C-8100-4203-ABAC-E02B7F0376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3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4632" cy="151216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Есть такая профессия – Родину защищать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\Desktop\_BAA4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Пограничники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Desktop\0b89d90e1840253e9ab134bcdbcab7d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392488" cy="42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Военно – воздушные силы РФ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Documents\Desktop\vehicle-aircraft-military-aircraft-helicopters-Russian-Air-Force-Mil-Mi-17-Mil-Mi-26-air-force-aviation-helicopter-atmosphere-of-earth-helicopter-rotor-rotorcraft-military-helicopter-sikorsky-s-61-sikorsky-s-70-203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1044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Desktop\ship-boat-sea-vehicle-military-Battleship-warship-Russian-Navy-Destroyer-Battlecruiser-Amphibious-Assault-Ship-watercraft-frigate-naval-ship-guided-missile-destroyer-torpedo-boat-motor-torpedo-boat-fast-attack-craft-m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6"/>
            <a:ext cx="424847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Военно – Морской Флот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Documents\Desktop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20480" cy="42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Самолетик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ocuments\Desktop\сосо (1)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600400" cy="40653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Россия – Родина моя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ocuments\Desktop\jndCZnoOAQ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0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esktop\b9b30fd6c4dd1cac8de9919644f106a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8640960" cy="50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Россия – Родина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14037afca3c372de6f9342bd34749b35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4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– многонациональная страна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Защитники Отечества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ocuments\Desktop\трен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9604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Desktop\трен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085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Desktop\трен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84212"/>
            <a:ext cx="3960440" cy="25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Desktop\тре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84212"/>
            <a:ext cx="4608512" cy="25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9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a2b511eb3861d84f17315a868e4d0a902e4cbd4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768751" cy="44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Верховный главнокомандующий ВС РФ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esktop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3598"/>
            <a:ext cx="8640960" cy="27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967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D:\Documents\Desktop\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esktop\8479777518ff5a52ff40a67d5a652f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84784"/>
            <a:ext cx="8640960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Самый многочисленный вид войск  РФ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slide-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7" y="1684435"/>
            <a:ext cx="43924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5975" y="188640"/>
            <a:ext cx="8229600" cy="154076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Мотострелковые и танковые войска выполняют задачи: в обороне, в наступлении, ведут встречные сражения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Documents\Desktop\image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6" y="3970651"/>
            <a:ext cx="86454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Desktop\10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64" y="1700808"/>
            <a:ext cx="410445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esktop\IMG_79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24847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Артиллерия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Documents\Desktop\4e89b2e44c09b04156cef1c1e889ec3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44" y="2420888"/>
            <a:ext cx="42764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58</Words>
  <Application>Microsoft Office PowerPoint</Application>
  <PresentationFormat>Экран (4:3)</PresentationFormat>
  <Paragraphs>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Есть такая профессия – Родину защищать</vt:lpstr>
      <vt:lpstr>Россия – Родина моя</vt:lpstr>
      <vt:lpstr>Мы – многонациональная страна</vt:lpstr>
      <vt:lpstr>Защитники Отечества</vt:lpstr>
      <vt:lpstr>Верховный главнокомандующий ВС РФ</vt:lpstr>
      <vt:lpstr>Презентация PowerPoint</vt:lpstr>
      <vt:lpstr>Самый многочисленный вид войск  РФ</vt:lpstr>
      <vt:lpstr>Мотострелковые и танковые войска выполняют задачи: в обороне, в наступлении, ведут встречные сражения</vt:lpstr>
      <vt:lpstr>Артиллерия</vt:lpstr>
      <vt:lpstr>Пограничники</vt:lpstr>
      <vt:lpstr>Военно – воздушные силы РФ</vt:lpstr>
      <vt:lpstr>Военно – Морской Флот</vt:lpstr>
      <vt:lpstr>Самолетик </vt:lpstr>
      <vt:lpstr>Россия – Родина моя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Есть такая профессия – Родину защищать</dc:title>
  <dc:creator>USER</dc:creator>
  <cp:lastModifiedBy>USER</cp:lastModifiedBy>
  <cp:revision>39</cp:revision>
  <dcterms:created xsi:type="dcterms:W3CDTF">2022-11-04T11:06:45Z</dcterms:created>
  <dcterms:modified xsi:type="dcterms:W3CDTF">2022-11-05T09:01:44Z</dcterms:modified>
</cp:coreProperties>
</file>