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1D793-151D-41D2-999C-D03A82473398}" type="doc">
      <dgm:prSet loTypeId="urn:microsoft.com/office/officeart/2005/8/layout/cycle8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974148D-6E3C-4642-A6B5-18523380CAEE}">
      <dgm:prSet phldrT="[Текст]" custT="1"/>
      <dgm:spPr/>
      <dgm:t>
        <a:bodyPr/>
        <a:lstStyle/>
        <a:p>
          <a:r>
            <a:rPr lang="ru-RU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erlin Sans FB Demi" panose="020E0802020502020306" pitchFamily="34" charset="0"/>
              <a:ea typeface="+mn-ea"/>
              <a:cs typeface="+mn-cs"/>
            </a:rPr>
            <a:t>сказка</a:t>
          </a:r>
        </a:p>
      </dgm:t>
    </dgm:pt>
    <dgm:pt modelId="{44941290-DB27-4F35-B39E-1053DA8F617C}" type="parTrans" cxnId="{D779F73A-C3D4-4D82-B94A-CD3C6BD91E96}">
      <dgm:prSet/>
      <dgm:spPr/>
      <dgm:t>
        <a:bodyPr/>
        <a:lstStyle/>
        <a:p>
          <a:endParaRPr lang="ru-RU"/>
        </a:p>
      </dgm:t>
    </dgm:pt>
    <dgm:pt modelId="{C40ADD76-66F8-4869-A4D6-A8D7130CC723}" type="sibTrans" cxnId="{D779F73A-C3D4-4D82-B94A-CD3C6BD91E96}">
      <dgm:prSet/>
      <dgm:spPr/>
      <dgm:t>
        <a:bodyPr/>
        <a:lstStyle/>
        <a:p>
          <a:endParaRPr lang="ru-RU"/>
        </a:p>
      </dgm:t>
    </dgm:pt>
    <dgm:pt modelId="{C148B6A5-90C7-42D2-8C6A-78CF27ACF096}">
      <dgm:prSet phldrT="[Текст]" custT="1"/>
      <dgm:spPr/>
      <dgm:t>
        <a:bodyPr/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erlin Sans FB Demi" panose="020E0802020502020306" pitchFamily="34" charset="0"/>
              <a:ea typeface="+mn-ea"/>
              <a:cs typeface="+mn-cs"/>
            </a:rPr>
            <a:t>f</a:t>
          </a:r>
          <a:r>
            <a:rPr lang="fr-F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erlin Sans FB Demi" panose="020E0802020502020306" pitchFamily="34" charset="0"/>
              <a:ea typeface="+mn-ea"/>
              <a:cs typeface="+mn-cs"/>
            </a:rPr>
            <a:t>airy tale</a:t>
          </a:r>
          <a:endParaRPr lang="ru-RU" sz="33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Berlin Sans FB Demi" panose="020E0802020502020306" pitchFamily="34" charset="0"/>
            <a:ea typeface="+mn-ea"/>
            <a:cs typeface="+mn-cs"/>
          </a:endParaRPr>
        </a:p>
      </dgm:t>
    </dgm:pt>
    <dgm:pt modelId="{5F1A6391-8077-4872-B607-248FE17796A2}" type="parTrans" cxnId="{40B90A4B-869B-484A-B6DF-B441EC1BBE76}">
      <dgm:prSet/>
      <dgm:spPr/>
      <dgm:t>
        <a:bodyPr/>
        <a:lstStyle/>
        <a:p>
          <a:endParaRPr lang="ru-RU"/>
        </a:p>
      </dgm:t>
    </dgm:pt>
    <dgm:pt modelId="{9DDD7858-53E2-4B77-A560-5789779C1109}" type="sibTrans" cxnId="{40B90A4B-869B-484A-B6DF-B441EC1BBE76}">
      <dgm:prSet/>
      <dgm:spPr/>
      <dgm:t>
        <a:bodyPr/>
        <a:lstStyle/>
        <a:p>
          <a:endParaRPr lang="ru-RU"/>
        </a:p>
      </dgm:t>
    </dgm:pt>
    <dgm:pt modelId="{51170FEE-B313-4D9C-8CA1-EBB22DF8A64F}">
      <dgm:prSet phldrT="[Текст]"/>
      <dgm:spPr/>
      <dgm:t>
        <a:bodyPr/>
        <a:lstStyle/>
        <a:p>
          <a:r>
            <a:rPr lang="fr-FR" b="1" dirty="0">
              <a:latin typeface="Berlin Sans FB Demi" panose="020E0802020502020306" pitchFamily="34" charset="0"/>
            </a:rPr>
            <a:t>geschichte</a:t>
          </a:r>
          <a:endParaRPr lang="ru-RU" b="1" dirty="0"/>
        </a:p>
      </dgm:t>
    </dgm:pt>
    <dgm:pt modelId="{43B9A1D4-51C5-4D96-974B-F848B9006AC3}" type="parTrans" cxnId="{91E537D6-56A8-4714-9501-84D77D6F1F3B}">
      <dgm:prSet/>
      <dgm:spPr/>
      <dgm:t>
        <a:bodyPr/>
        <a:lstStyle/>
        <a:p>
          <a:endParaRPr lang="ru-RU"/>
        </a:p>
      </dgm:t>
    </dgm:pt>
    <dgm:pt modelId="{4759BC8E-4E01-45FB-BAF8-17EA3FAF03F4}" type="sibTrans" cxnId="{91E537D6-56A8-4714-9501-84D77D6F1F3B}">
      <dgm:prSet/>
      <dgm:spPr/>
      <dgm:t>
        <a:bodyPr/>
        <a:lstStyle/>
        <a:p>
          <a:endParaRPr lang="ru-RU"/>
        </a:p>
      </dgm:t>
    </dgm:pt>
    <dgm:pt modelId="{E630ED68-1154-4AC5-9D15-87F887F8FC86}" type="pres">
      <dgm:prSet presAssocID="{6CB1D793-151D-41D2-999C-D03A82473398}" presName="compositeShape" presStyleCnt="0">
        <dgm:presLayoutVars>
          <dgm:chMax val="7"/>
          <dgm:dir/>
          <dgm:resizeHandles val="exact"/>
        </dgm:presLayoutVars>
      </dgm:prSet>
      <dgm:spPr/>
    </dgm:pt>
    <dgm:pt modelId="{D6F93CE4-E0FA-45A0-AFB9-88A2EAEAEE5C}" type="pres">
      <dgm:prSet presAssocID="{6CB1D793-151D-41D2-999C-D03A82473398}" presName="wedge1" presStyleLbl="node1" presStyleIdx="0" presStyleCnt="3"/>
      <dgm:spPr/>
    </dgm:pt>
    <dgm:pt modelId="{835B5E85-5400-4F1F-A3D6-082E00C8942B}" type="pres">
      <dgm:prSet presAssocID="{6CB1D793-151D-41D2-999C-D03A82473398}" presName="dummy1a" presStyleCnt="0"/>
      <dgm:spPr/>
    </dgm:pt>
    <dgm:pt modelId="{19559311-0C92-484F-9A1F-DC89AA2008ED}" type="pres">
      <dgm:prSet presAssocID="{6CB1D793-151D-41D2-999C-D03A82473398}" presName="dummy1b" presStyleCnt="0"/>
      <dgm:spPr/>
    </dgm:pt>
    <dgm:pt modelId="{A3892CA2-A4BF-4006-A41A-34ED42EE8B8D}" type="pres">
      <dgm:prSet presAssocID="{6CB1D793-151D-41D2-999C-D03A8247339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2C98260-BBE3-4176-BFCC-61C83F71E0CD}" type="pres">
      <dgm:prSet presAssocID="{6CB1D793-151D-41D2-999C-D03A82473398}" presName="wedge2" presStyleLbl="node1" presStyleIdx="1" presStyleCnt="3"/>
      <dgm:spPr/>
    </dgm:pt>
    <dgm:pt modelId="{28C462C2-5ABE-4086-8769-7A7F5F63B440}" type="pres">
      <dgm:prSet presAssocID="{6CB1D793-151D-41D2-999C-D03A82473398}" presName="dummy2a" presStyleCnt="0"/>
      <dgm:spPr/>
    </dgm:pt>
    <dgm:pt modelId="{E6C2CCF1-E4BE-4D00-A569-6E099C43F7BC}" type="pres">
      <dgm:prSet presAssocID="{6CB1D793-151D-41D2-999C-D03A82473398}" presName="dummy2b" presStyleCnt="0"/>
      <dgm:spPr/>
    </dgm:pt>
    <dgm:pt modelId="{0C5A6163-EC9A-4604-92A8-DE1D791759C0}" type="pres">
      <dgm:prSet presAssocID="{6CB1D793-151D-41D2-999C-D03A8247339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422DCC3-73FB-48BB-87FF-E1965B422F2D}" type="pres">
      <dgm:prSet presAssocID="{6CB1D793-151D-41D2-999C-D03A82473398}" presName="wedge3" presStyleLbl="node1" presStyleIdx="2" presStyleCnt="3"/>
      <dgm:spPr/>
    </dgm:pt>
    <dgm:pt modelId="{8AE63ABE-220A-4266-87A9-37EB5BEFAA42}" type="pres">
      <dgm:prSet presAssocID="{6CB1D793-151D-41D2-999C-D03A82473398}" presName="dummy3a" presStyleCnt="0"/>
      <dgm:spPr/>
    </dgm:pt>
    <dgm:pt modelId="{8F168F0D-127A-461C-A5A2-E80FB068013A}" type="pres">
      <dgm:prSet presAssocID="{6CB1D793-151D-41D2-999C-D03A82473398}" presName="dummy3b" presStyleCnt="0"/>
      <dgm:spPr/>
    </dgm:pt>
    <dgm:pt modelId="{0975CA26-BC6F-478E-B63A-8E1671C46BFD}" type="pres">
      <dgm:prSet presAssocID="{6CB1D793-151D-41D2-999C-D03A8247339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0684F0FB-6FC3-4612-86FF-307A4EF25751}" type="pres">
      <dgm:prSet presAssocID="{C40ADD76-66F8-4869-A4D6-A8D7130CC723}" presName="arrowWedge1" presStyleLbl="fgSibTrans2D1" presStyleIdx="0" presStyleCnt="3"/>
      <dgm:spPr/>
    </dgm:pt>
    <dgm:pt modelId="{9D10F2E7-A7F8-4CC8-A27F-1022E93BA8D3}" type="pres">
      <dgm:prSet presAssocID="{9DDD7858-53E2-4B77-A560-5789779C1109}" presName="arrowWedge2" presStyleLbl="fgSibTrans2D1" presStyleIdx="1" presStyleCnt="3"/>
      <dgm:spPr/>
    </dgm:pt>
    <dgm:pt modelId="{D19A1ABE-CC6D-4CFA-B7D7-A50CDC7F9F1D}" type="pres">
      <dgm:prSet presAssocID="{4759BC8E-4E01-45FB-BAF8-17EA3FAF03F4}" presName="arrowWedge3" presStyleLbl="fgSibTrans2D1" presStyleIdx="2" presStyleCnt="3"/>
      <dgm:spPr/>
    </dgm:pt>
  </dgm:ptLst>
  <dgm:cxnLst>
    <dgm:cxn modelId="{7E614616-04BA-4EB3-A305-7BC27AE641CF}" type="presOf" srcId="{D974148D-6E3C-4642-A6B5-18523380CAEE}" destId="{D6F93CE4-E0FA-45A0-AFB9-88A2EAEAEE5C}" srcOrd="0" destOrd="0" presId="urn:microsoft.com/office/officeart/2005/8/layout/cycle8"/>
    <dgm:cxn modelId="{5896F717-255B-4319-A7D1-12EA604DDE79}" type="presOf" srcId="{51170FEE-B313-4D9C-8CA1-EBB22DF8A64F}" destId="{F422DCC3-73FB-48BB-87FF-E1965B422F2D}" srcOrd="0" destOrd="0" presId="urn:microsoft.com/office/officeart/2005/8/layout/cycle8"/>
    <dgm:cxn modelId="{537CA637-EF8B-4E1E-8AE3-D6801859BCAA}" type="presOf" srcId="{51170FEE-B313-4D9C-8CA1-EBB22DF8A64F}" destId="{0975CA26-BC6F-478E-B63A-8E1671C46BFD}" srcOrd="1" destOrd="0" presId="urn:microsoft.com/office/officeart/2005/8/layout/cycle8"/>
    <dgm:cxn modelId="{D042EA3A-6CC9-4D00-9C70-592EA7C154A4}" type="presOf" srcId="{6CB1D793-151D-41D2-999C-D03A82473398}" destId="{E630ED68-1154-4AC5-9D15-87F887F8FC86}" srcOrd="0" destOrd="0" presId="urn:microsoft.com/office/officeart/2005/8/layout/cycle8"/>
    <dgm:cxn modelId="{D779F73A-C3D4-4D82-B94A-CD3C6BD91E96}" srcId="{6CB1D793-151D-41D2-999C-D03A82473398}" destId="{D974148D-6E3C-4642-A6B5-18523380CAEE}" srcOrd="0" destOrd="0" parTransId="{44941290-DB27-4F35-B39E-1053DA8F617C}" sibTransId="{C40ADD76-66F8-4869-A4D6-A8D7130CC723}"/>
    <dgm:cxn modelId="{40B90A4B-869B-484A-B6DF-B441EC1BBE76}" srcId="{6CB1D793-151D-41D2-999C-D03A82473398}" destId="{C148B6A5-90C7-42D2-8C6A-78CF27ACF096}" srcOrd="1" destOrd="0" parTransId="{5F1A6391-8077-4872-B607-248FE17796A2}" sibTransId="{9DDD7858-53E2-4B77-A560-5789779C1109}"/>
    <dgm:cxn modelId="{5F2ED051-A31A-42B3-A4A2-2ABA7AA3F915}" type="presOf" srcId="{D974148D-6E3C-4642-A6B5-18523380CAEE}" destId="{A3892CA2-A4BF-4006-A41A-34ED42EE8B8D}" srcOrd="1" destOrd="0" presId="urn:microsoft.com/office/officeart/2005/8/layout/cycle8"/>
    <dgm:cxn modelId="{36A68480-9AEE-47E6-8E50-344072395FB3}" type="presOf" srcId="{C148B6A5-90C7-42D2-8C6A-78CF27ACF096}" destId="{0C5A6163-EC9A-4604-92A8-DE1D791759C0}" srcOrd="1" destOrd="0" presId="urn:microsoft.com/office/officeart/2005/8/layout/cycle8"/>
    <dgm:cxn modelId="{91E537D6-56A8-4714-9501-84D77D6F1F3B}" srcId="{6CB1D793-151D-41D2-999C-D03A82473398}" destId="{51170FEE-B313-4D9C-8CA1-EBB22DF8A64F}" srcOrd="2" destOrd="0" parTransId="{43B9A1D4-51C5-4D96-974B-F848B9006AC3}" sibTransId="{4759BC8E-4E01-45FB-BAF8-17EA3FAF03F4}"/>
    <dgm:cxn modelId="{77E520E2-456D-4B91-BC7F-0F2A415C0F99}" type="presOf" srcId="{C148B6A5-90C7-42D2-8C6A-78CF27ACF096}" destId="{C2C98260-BBE3-4176-BFCC-61C83F71E0CD}" srcOrd="0" destOrd="0" presId="urn:microsoft.com/office/officeart/2005/8/layout/cycle8"/>
    <dgm:cxn modelId="{C4C14546-988E-4FC9-8729-034AF96453D1}" type="presParOf" srcId="{E630ED68-1154-4AC5-9D15-87F887F8FC86}" destId="{D6F93CE4-E0FA-45A0-AFB9-88A2EAEAEE5C}" srcOrd="0" destOrd="0" presId="urn:microsoft.com/office/officeart/2005/8/layout/cycle8"/>
    <dgm:cxn modelId="{240626A2-967F-44A5-A8F7-B57FEA227ADB}" type="presParOf" srcId="{E630ED68-1154-4AC5-9D15-87F887F8FC86}" destId="{835B5E85-5400-4F1F-A3D6-082E00C8942B}" srcOrd="1" destOrd="0" presId="urn:microsoft.com/office/officeart/2005/8/layout/cycle8"/>
    <dgm:cxn modelId="{BBA75EEE-54D0-4722-AF75-846AC3D60C54}" type="presParOf" srcId="{E630ED68-1154-4AC5-9D15-87F887F8FC86}" destId="{19559311-0C92-484F-9A1F-DC89AA2008ED}" srcOrd="2" destOrd="0" presId="urn:microsoft.com/office/officeart/2005/8/layout/cycle8"/>
    <dgm:cxn modelId="{2D90537B-0229-41EC-827B-A0BA113E8436}" type="presParOf" srcId="{E630ED68-1154-4AC5-9D15-87F887F8FC86}" destId="{A3892CA2-A4BF-4006-A41A-34ED42EE8B8D}" srcOrd="3" destOrd="0" presId="urn:microsoft.com/office/officeart/2005/8/layout/cycle8"/>
    <dgm:cxn modelId="{F15B126D-88B9-426D-B6A0-90828E2BBFED}" type="presParOf" srcId="{E630ED68-1154-4AC5-9D15-87F887F8FC86}" destId="{C2C98260-BBE3-4176-BFCC-61C83F71E0CD}" srcOrd="4" destOrd="0" presId="urn:microsoft.com/office/officeart/2005/8/layout/cycle8"/>
    <dgm:cxn modelId="{F63FA55B-845D-433D-ABD8-2FF4617307C4}" type="presParOf" srcId="{E630ED68-1154-4AC5-9D15-87F887F8FC86}" destId="{28C462C2-5ABE-4086-8769-7A7F5F63B440}" srcOrd="5" destOrd="0" presId="urn:microsoft.com/office/officeart/2005/8/layout/cycle8"/>
    <dgm:cxn modelId="{12D1F4E0-1FC2-409A-BC31-C509F4FB6127}" type="presParOf" srcId="{E630ED68-1154-4AC5-9D15-87F887F8FC86}" destId="{E6C2CCF1-E4BE-4D00-A569-6E099C43F7BC}" srcOrd="6" destOrd="0" presId="urn:microsoft.com/office/officeart/2005/8/layout/cycle8"/>
    <dgm:cxn modelId="{06F67994-3D4D-4781-8AA9-C1B683CD3338}" type="presParOf" srcId="{E630ED68-1154-4AC5-9D15-87F887F8FC86}" destId="{0C5A6163-EC9A-4604-92A8-DE1D791759C0}" srcOrd="7" destOrd="0" presId="urn:microsoft.com/office/officeart/2005/8/layout/cycle8"/>
    <dgm:cxn modelId="{0676A559-14C3-4F5E-9C68-D43455A13DC0}" type="presParOf" srcId="{E630ED68-1154-4AC5-9D15-87F887F8FC86}" destId="{F422DCC3-73FB-48BB-87FF-E1965B422F2D}" srcOrd="8" destOrd="0" presId="urn:microsoft.com/office/officeart/2005/8/layout/cycle8"/>
    <dgm:cxn modelId="{5ED9CF64-97DF-41E9-88B3-39C5BF42FB16}" type="presParOf" srcId="{E630ED68-1154-4AC5-9D15-87F887F8FC86}" destId="{8AE63ABE-220A-4266-87A9-37EB5BEFAA42}" srcOrd="9" destOrd="0" presId="urn:microsoft.com/office/officeart/2005/8/layout/cycle8"/>
    <dgm:cxn modelId="{E8608CD5-EA7D-4E14-A979-60904366D1FD}" type="presParOf" srcId="{E630ED68-1154-4AC5-9D15-87F887F8FC86}" destId="{8F168F0D-127A-461C-A5A2-E80FB068013A}" srcOrd="10" destOrd="0" presId="urn:microsoft.com/office/officeart/2005/8/layout/cycle8"/>
    <dgm:cxn modelId="{0801325C-D912-4285-83DE-D2E8AC955A9C}" type="presParOf" srcId="{E630ED68-1154-4AC5-9D15-87F887F8FC86}" destId="{0975CA26-BC6F-478E-B63A-8E1671C46BFD}" srcOrd="11" destOrd="0" presId="urn:microsoft.com/office/officeart/2005/8/layout/cycle8"/>
    <dgm:cxn modelId="{FE14E746-2A90-4684-A336-CE455CF6087B}" type="presParOf" srcId="{E630ED68-1154-4AC5-9D15-87F887F8FC86}" destId="{0684F0FB-6FC3-4612-86FF-307A4EF25751}" srcOrd="12" destOrd="0" presId="urn:microsoft.com/office/officeart/2005/8/layout/cycle8"/>
    <dgm:cxn modelId="{389FEABD-14C4-47D1-9BF8-1B49D074DE03}" type="presParOf" srcId="{E630ED68-1154-4AC5-9D15-87F887F8FC86}" destId="{9D10F2E7-A7F8-4CC8-A27F-1022E93BA8D3}" srcOrd="13" destOrd="0" presId="urn:microsoft.com/office/officeart/2005/8/layout/cycle8"/>
    <dgm:cxn modelId="{6F64C531-F7E9-4D34-9084-F126D2000E32}" type="presParOf" srcId="{E630ED68-1154-4AC5-9D15-87F887F8FC86}" destId="{D19A1ABE-CC6D-4CFA-B7D7-A50CDC7F9F1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93CE4-E0FA-45A0-AFB9-88A2EAEAEE5C}">
      <dsp:nvSpPr>
        <dsp:cNvPr id="0" name=""/>
        <dsp:cNvSpPr/>
      </dsp:nvSpPr>
      <dsp:spPr>
        <a:xfrm>
          <a:off x="2538522" y="397763"/>
          <a:ext cx="5140334" cy="5140334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erlin Sans FB Demi" panose="020E0802020502020306" pitchFamily="34" charset="0"/>
              <a:ea typeface="+mn-ea"/>
              <a:cs typeface="+mn-cs"/>
            </a:rPr>
            <a:t>сказка</a:t>
          </a:r>
        </a:p>
      </dsp:txBody>
      <dsp:txXfrm>
        <a:off x="5247600" y="1487025"/>
        <a:ext cx="1835833" cy="1529861"/>
      </dsp:txXfrm>
    </dsp:sp>
    <dsp:sp modelId="{C2C98260-BBE3-4176-BFCC-61C83F71E0CD}">
      <dsp:nvSpPr>
        <dsp:cNvPr id="0" name=""/>
        <dsp:cNvSpPr/>
      </dsp:nvSpPr>
      <dsp:spPr>
        <a:xfrm>
          <a:off x="2432655" y="581347"/>
          <a:ext cx="5140334" cy="5140334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erlin Sans FB Demi" panose="020E0802020502020306" pitchFamily="34" charset="0"/>
              <a:ea typeface="+mn-ea"/>
              <a:cs typeface="+mn-cs"/>
            </a:rPr>
            <a:t>f</a:t>
          </a:r>
          <a:r>
            <a:rPr lang="fr-F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Berlin Sans FB Demi" panose="020E0802020502020306" pitchFamily="34" charset="0"/>
              <a:ea typeface="+mn-ea"/>
              <a:cs typeface="+mn-cs"/>
            </a:rPr>
            <a:t>airy tale</a:t>
          </a:r>
          <a:endParaRPr lang="ru-RU" sz="33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Berlin Sans FB Demi" panose="020E0802020502020306" pitchFamily="34" charset="0"/>
            <a:ea typeface="+mn-ea"/>
            <a:cs typeface="+mn-cs"/>
          </a:endParaRPr>
        </a:p>
      </dsp:txBody>
      <dsp:txXfrm>
        <a:off x="3656544" y="3916445"/>
        <a:ext cx="2753750" cy="1346278"/>
      </dsp:txXfrm>
    </dsp:sp>
    <dsp:sp modelId="{F422DCC3-73FB-48BB-87FF-E1965B422F2D}">
      <dsp:nvSpPr>
        <dsp:cNvPr id="0" name=""/>
        <dsp:cNvSpPr/>
      </dsp:nvSpPr>
      <dsp:spPr>
        <a:xfrm>
          <a:off x="2326789" y="397763"/>
          <a:ext cx="5140334" cy="5140334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b="1" kern="1200" dirty="0">
              <a:latin typeface="Berlin Sans FB Demi" panose="020E0802020502020306" pitchFamily="34" charset="0"/>
            </a:rPr>
            <a:t>geschichte</a:t>
          </a:r>
          <a:endParaRPr lang="ru-RU" sz="3000" b="1" kern="1200" dirty="0"/>
        </a:p>
      </dsp:txBody>
      <dsp:txXfrm>
        <a:off x="2922211" y="1487025"/>
        <a:ext cx="1835833" cy="1529861"/>
      </dsp:txXfrm>
    </dsp:sp>
    <dsp:sp modelId="{0684F0FB-6FC3-4612-86FF-307A4EF25751}">
      <dsp:nvSpPr>
        <dsp:cNvPr id="0" name=""/>
        <dsp:cNvSpPr/>
      </dsp:nvSpPr>
      <dsp:spPr>
        <a:xfrm>
          <a:off x="2220735" y="79552"/>
          <a:ext cx="5776757" cy="577675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0F2E7-A7F8-4CC8-A27F-1022E93BA8D3}">
      <dsp:nvSpPr>
        <dsp:cNvPr id="0" name=""/>
        <dsp:cNvSpPr/>
      </dsp:nvSpPr>
      <dsp:spPr>
        <a:xfrm>
          <a:off x="2114444" y="262811"/>
          <a:ext cx="5776757" cy="577675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A1ABE-CC6D-4CFA-B7D7-A50CDC7F9F1D}">
      <dsp:nvSpPr>
        <dsp:cNvPr id="0" name=""/>
        <dsp:cNvSpPr/>
      </dsp:nvSpPr>
      <dsp:spPr>
        <a:xfrm>
          <a:off x="2008153" y="79552"/>
          <a:ext cx="5776757" cy="577675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212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9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35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000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181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910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10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73733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373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7CAA10A-A7F8-41EA-8094-A99243639388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738F9B4-64E3-4B99-BD92-72B522D0D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5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CB5CE-9DCA-FD76-BFC1-2D17352CA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C8A852-3DEA-5815-4376-EB80916ABD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606452-E873-49A0-9227-4460C3EE5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86" y="782392"/>
            <a:ext cx="10164152" cy="5082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1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A39CFE-CDAD-F412-E90A-4277A3E17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 гостях у сказки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CEE871-E5C9-6A76-81D4-F6BFF03771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00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5A1D24A-7DFA-D828-C22A-5AB083CDED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9138754"/>
              </p:ext>
            </p:extLst>
          </p:nvPr>
        </p:nvGraphicFramePr>
        <p:xfrm>
          <a:off x="1063869" y="334108"/>
          <a:ext cx="10005646" cy="6119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35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073F212-B74E-B422-15D2-2F5052C53C6E}"/>
              </a:ext>
            </a:extLst>
          </p:cNvPr>
          <p:cNvSpPr/>
          <p:nvPr/>
        </p:nvSpPr>
        <p:spPr>
          <a:xfrm>
            <a:off x="372207" y="512226"/>
            <a:ext cx="11447585" cy="61721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1029E9-6E94-ACB6-5CC8-0D17822CE569}"/>
              </a:ext>
            </a:extLst>
          </p:cNvPr>
          <p:cNvSpPr txBox="1"/>
          <p:nvPr/>
        </p:nvSpPr>
        <p:spPr>
          <a:xfrm>
            <a:off x="3449516" y="512079"/>
            <a:ext cx="529296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В гостях у … сказки</a:t>
            </a:r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48863E-C505-4128-A65C-1380A8A1B3D6}"/>
              </a:ext>
            </a:extLst>
          </p:cNvPr>
          <p:cNvSpPr/>
          <p:nvPr/>
        </p:nvSpPr>
        <p:spPr>
          <a:xfrm>
            <a:off x="10084777" y="650484"/>
            <a:ext cx="1389185" cy="98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ФЛАГ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92CA4F6-830D-FA64-D053-2F0823B3357C}"/>
              </a:ext>
            </a:extLst>
          </p:cNvPr>
          <p:cNvSpPr/>
          <p:nvPr/>
        </p:nvSpPr>
        <p:spPr>
          <a:xfrm>
            <a:off x="718038" y="1496964"/>
            <a:ext cx="2111619" cy="13077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ИЛЛЮСТРАЦИЯ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03363C3-E2F3-8307-C12E-756005EC5122}"/>
              </a:ext>
            </a:extLst>
          </p:cNvPr>
          <p:cNvSpPr/>
          <p:nvPr/>
        </p:nvSpPr>
        <p:spPr>
          <a:xfrm>
            <a:off x="1053621" y="3116653"/>
            <a:ext cx="2612771" cy="8617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АВТОР И НАЗВАНИЕ СКАЗКИ</a:t>
            </a:r>
          </a:p>
        </p:txBody>
      </p:sp>
      <p:sp>
        <p:nvSpPr>
          <p:cNvPr id="8" name="Свиток: вертикальный 7">
            <a:extLst>
              <a:ext uri="{FF2B5EF4-FFF2-40B4-BE49-F238E27FC236}">
                <a16:creationId xmlns:a16="http://schemas.microsoft.com/office/drawing/2014/main" id="{01B2DF2B-807C-66DF-E414-BF9DD4F3CFB7}"/>
              </a:ext>
            </a:extLst>
          </p:cNvPr>
          <p:cNvSpPr/>
          <p:nvPr/>
        </p:nvSpPr>
        <p:spPr>
          <a:xfrm>
            <a:off x="2896332" y="1626540"/>
            <a:ext cx="1540120" cy="1430874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ИНТЕРЕСНЫЕ ФАКТЫ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993D40E-24E3-28FF-2FE9-41598EF13BB7}"/>
              </a:ext>
            </a:extLst>
          </p:cNvPr>
          <p:cNvSpPr/>
          <p:nvPr/>
        </p:nvSpPr>
        <p:spPr>
          <a:xfrm>
            <a:off x="8753110" y="2403523"/>
            <a:ext cx="2111619" cy="13077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ИЛЛЮСТРАЦИЯ</a:t>
            </a:r>
          </a:p>
        </p:txBody>
      </p:sp>
      <p:sp>
        <p:nvSpPr>
          <p:cNvPr id="11" name="Свиток: вертикальный 10">
            <a:extLst>
              <a:ext uri="{FF2B5EF4-FFF2-40B4-BE49-F238E27FC236}">
                <a16:creationId xmlns:a16="http://schemas.microsoft.com/office/drawing/2014/main" id="{FD8CA47B-EF21-2AC3-B201-2A8234470FA1}"/>
              </a:ext>
            </a:extLst>
          </p:cNvPr>
          <p:cNvSpPr/>
          <p:nvPr/>
        </p:nvSpPr>
        <p:spPr>
          <a:xfrm>
            <a:off x="10439766" y="3116653"/>
            <a:ext cx="1540120" cy="1430874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ИНТЕРЕСНЫЕ ФАКТЫ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5EBE0D9-0887-5D02-3215-84B8BEB0ABCC}"/>
              </a:ext>
            </a:extLst>
          </p:cNvPr>
          <p:cNvSpPr/>
          <p:nvPr/>
        </p:nvSpPr>
        <p:spPr>
          <a:xfrm>
            <a:off x="7940929" y="4048562"/>
            <a:ext cx="2612771" cy="8617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АВТОР И НАЗВАНИЕ СКАЗКИ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506EE4A-C0CA-5110-08AA-47D7806DBC91}"/>
              </a:ext>
            </a:extLst>
          </p:cNvPr>
          <p:cNvSpPr/>
          <p:nvPr/>
        </p:nvSpPr>
        <p:spPr>
          <a:xfrm>
            <a:off x="5161817" y="3118960"/>
            <a:ext cx="2111619" cy="13077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ИЛЛЮСТРАЦИЯ</a:t>
            </a:r>
          </a:p>
        </p:txBody>
      </p:sp>
      <p:sp>
        <p:nvSpPr>
          <p:cNvPr id="17" name="Свиток: вертикальный 16">
            <a:extLst>
              <a:ext uri="{FF2B5EF4-FFF2-40B4-BE49-F238E27FC236}">
                <a16:creationId xmlns:a16="http://schemas.microsoft.com/office/drawing/2014/main" id="{D3DD1B81-70CF-1F22-1D9C-BD4BEB9F53FA}"/>
              </a:ext>
            </a:extLst>
          </p:cNvPr>
          <p:cNvSpPr/>
          <p:nvPr/>
        </p:nvSpPr>
        <p:spPr>
          <a:xfrm>
            <a:off x="3815494" y="3889094"/>
            <a:ext cx="1540120" cy="1430874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ИНТЕРЕСНЫЕ ФАКТЫ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3DBEE33-5B32-284F-66D1-ED6FBEE5E508}"/>
              </a:ext>
            </a:extLst>
          </p:cNvPr>
          <p:cNvSpPr/>
          <p:nvPr/>
        </p:nvSpPr>
        <p:spPr>
          <a:xfrm>
            <a:off x="5161817" y="5076182"/>
            <a:ext cx="2612771" cy="8617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АВТОР И НАЗВАНИЕ СКАЗКИ</a:t>
            </a:r>
          </a:p>
        </p:txBody>
      </p:sp>
    </p:spTree>
    <p:extLst>
      <p:ext uri="{BB962C8B-B14F-4D97-AF65-F5344CB8AC3E}">
        <p14:creationId xmlns:p14="http://schemas.microsoft.com/office/powerpoint/2010/main" val="2001794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28</TotalTime>
  <Words>36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Berlin Sans FB Demi</vt:lpstr>
      <vt:lpstr>Century Gothic</vt:lpstr>
      <vt:lpstr>Garamond</vt:lpstr>
      <vt:lpstr>Савон</vt:lpstr>
      <vt:lpstr>Презентация PowerPoint</vt:lpstr>
      <vt:lpstr>В гостях у сказки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Егорова</dc:creator>
  <cp:lastModifiedBy>Екатерина Егорова</cp:lastModifiedBy>
  <cp:revision>1</cp:revision>
  <dcterms:created xsi:type="dcterms:W3CDTF">2022-11-10T19:28:43Z</dcterms:created>
  <dcterms:modified xsi:type="dcterms:W3CDTF">2022-11-10T19:56:55Z</dcterms:modified>
</cp:coreProperties>
</file>