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7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106D72B-8C73-449F-976A-8B86A8F2ECC2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EB7C444-AE20-4A10-AFE5-C3B2B3486F7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98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D72B-8C73-449F-976A-8B86A8F2ECC2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C444-AE20-4A10-AFE5-C3B2B3486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010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D72B-8C73-449F-976A-8B86A8F2ECC2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C444-AE20-4A10-AFE5-C3B2B3486F7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339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D72B-8C73-449F-976A-8B86A8F2ECC2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C444-AE20-4A10-AFE5-C3B2B3486F7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688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D72B-8C73-449F-976A-8B86A8F2ECC2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C444-AE20-4A10-AFE5-C3B2B3486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332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D72B-8C73-449F-976A-8B86A8F2ECC2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C444-AE20-4A10-AFE5-C3B2B3486F7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117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D72B-8C73-449F-976A-8B86A8F2ECC2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C444-AE20-4A10-AFE5-C3B2B3486F7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436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D72B-8C73-449F-976A-8B86A8F2ECC2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C444-AE20-4A10-AFE5-C3B2B3486F7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055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D72B-8C73-449F-976A-8B86A8F2ECC2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C444-AE20-4A10-AFE5-C3B2B3486F7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745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D72B-8C73-449F-976A-8B86A8F2ECC2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C444-AE20-4A10-AFE5-C3B2B3486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780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D72B-8C73-449F-976A-8B86A8F2ECC2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C444-AE20-4A10-AFE5-C3B2B3486F7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880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D72B-8C73-449F-976A-8B86A8F2ECC2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C444-AE20-4A10-AFE5-C3B2B3486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852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D72B-8C73-449F-976A-8B86A8F2ECC2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C444-AE20-4A10-AFE5-C3B2B3486F7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64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D72B-8C73-449F-976A-8B86A8F2ECC2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C444-AE20-4A10-AFE5-C3B2B3486F7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D72B-8C73-449F-976A-8B86A8F2ECC2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C444-AE20-4A10-AFE5-C3B2B3486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60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D72B-8C73-449F-976A-8B86A8F2ECC2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C444-AE20-4A10-AFE5-C3B2B3486F7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819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D72B-8C73-449F-976A-8B86A8F2ECC2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C444-AE20-4A10-AFE5-C3B2B3486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782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06D72B-8C73-449F-976A-8B86A8F2ECC2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EB7C444-AE20-4A10-AFE5-C3B2B3486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91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45" y="120071"/>
            <a:ext cx="2604655" cy="25769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43201" y="757383"/>
            <a:ext cx="8940800" cy="5650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Виртуальная</a:t>
            </a:r>
            <a:r>
              <a:rPr lang="ru-RU" sz="60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лаборатория</a:t>
            </a:r>
            <a:r>
              <a:rPr lang="ru-RU" sz="60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средство</a:t>
            </a:r>
            <a:r>
              <a:rPr lang="ru-RU" sz="60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познания действительности</a:t>
            </a:r>
            <a:r>
              <a:rPr lang="ru-RU" sz="6000" spc="-6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младшими школьниками на уроках окружающего мира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5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6691" y="840508"/>
            <a:ext cx="10233891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100" b="1" dirty="0">
                <a:solidFill>
                  <a:srgbClr val="222327"/>
                </a:solidFill>
                <a:latin typeface="Ubuntu-Bold"/>
              </a:rPr>
              <a:t>Окружающий мир. Лаборатории, тренажёры,</a:t>
            </a:r>
            <a:br>
              <a:rPr lang="ru-RU" sz="3100" b="1" dirty="0">
                <a:solidFill>
                  <a:srgbClr val="222327"/>
                </a:solidFill>
                <a:latin typeface="Ubuntu-Bold"/>
              </a:rPr>
            </a:br>
            <a:r>
              <a:rPr lang="ru-RU" sz="3100" b="1" dirty="0">
                <a:solidFill>
                  <a:srgbClr val="222327"/>
                </a:solidFill>
                <a:latin typeface="Ubuntu-Bold"/>
              </a:rPr>
              <a:t>практикумы, 2–4 классы</a:t>
            </a:r>
            <a:br>
              <a:rPr lang="ru-RU" sz="3100" b="1" dirty="0">
                <a:solidFill>
                  <a:srgbClr val="222327"/>
                </a:solidFill>
                <a:latin typeface="Ubuntu-Bold"/>
              </a:rPr>
            </a:br>
            <a:r>
              <a:rPr lang="ru-RU" dirty="0">
                <a:solidFill>
                  <a:srgbClr val="1C1B1D"/>
                </a:solidFill>
                <a:latin typeface="Ubuntu-Regular"/>
              </a:rPr>
              <a:t>Сборник виртуальных лабораторий, экспериментов, практикумов и тренажёров по</a:t>
            </a:r>
            <a:br>
              <a:rPr lang="ru-RU" dirty="0">
                <a:solidFill>
                  <a:srgbClr val="1C1B1D"/>
                </a:solidFill>
                <a:latin typeface="Ubuntu-Regular"/>
              </a:rPr>
            </a:br>
            <a:r>
              <a:rPr lang="ru-RU" dirty="0">
                <a:solidFill>
                  <a:srgbClr val="1C1B1D"/>
                </a:solidFill>
                <a:latin typeface="Ubuntu-Regular"/>
              </a:rPr>
              <a:t>окружающему миру для 2-4 классов. Эти обучающие материалы помогут превратить</a:t>
            </a:r>
            <a:br>
              <a:rPr lang="ru-RU" dirty="0">
                <a:solidFill>
                  <a:srgbClr val="1C1B1D"/>
                </a:solidFill>
                <a:latin typeface="Ubuntu-Regular"/>
              </a:rPr>
            </a:br>
            <a:r>
              <a:rPr lang="ru-RU" dirty="0">
                <a:solidFill>
                  <a:srgbClr val="1C1B1D"/>
                </a:solidFill>
                <a:latin typeface="Ubuntu-Regular"/>
              </a:rPr>
              <a:t>скучные уроки в лабораторию для экспериментов, наблюдения и </a:t>
            </a:r>
            <a:r>
              <a:rPr lang="ru-RU" dirty="0" err="1">
                <a:solidFill>
                  <a:srgbClr val="1C1B1D"/>
                </a:solidFill>
                <a:latin typeface="Ubuntu-Regular"/>
              </a:rPr>
              <a:t>деятельностного</a:t>
            </a:r>
            <a:r>
              <a:rPr lang="ru-RU" dirty="0">
                <a:solidFill>
                  <a:srgbClr val="1C1B1D"/>
                </a:solidFill>
                <a:latin typeface="Ubuntu-Regular"/>
              </a:rPr>
              <a:t/>
            </a:r>
            <a:br>
              <a:rPr lang="ru-RU" dirty="0">
                <a:solidFill>
                  <a:srgbClr val="1C1B1D"/>
                </a:solidFill>
                <a:latin typeface="Ubuntu-Regular"/>
              </a:rPr>
            </a:br>
            <a:r>
              <a:rPr lang="ru-RU" dirty="0">
                <a:solidFill>
                  <a:srgbClr val="1C1B1D"/>
                </a:solidFill>
                <a:latin typeface="Ubuntu-Regular"/>
              </a:rPr>
              <a:t>изучения предмета, а также станут отличными инструментами в первых проектах</a:t>
            </a:r>
            <a:br>
              <a:rPr lang="ru-RU" dirty="0">
                <a:solidFill>
                  <a:srgbClr val="1C1B1D"/>
                </a:solidFill>
                <a:latin typeface="Ubuntu-Regular"/>
              </a:rPr>
            </a:br>
            <a:r>
              <a:rPr lang="ru-RU" dirty="0">
                <a:solidFill>
                  <a:srgbClr val="1C1B1D"/>
                </a:solidFill>
                <a:latin typeface="Ubuntu-Regular"/>
              </a:rPr>
              <a:t>младших школьников.</a:t>
            </a:r>
            <a:br>
              <a:rPr lang="ru-RU" dirty="0">
                <a:solidFill>
                  <a:srgbClr val="1C1B1D"/>
                </a:solidFill>
                <a:latin typeface="Ubuntu-Regular"/>
              </a:rPr>
            </a:br>
            <a:r>
              <a:rPr lang="ru-RU" sz="1300" dirty="0">
                <a:solidFill>
                  <a:srgbClr val="1C1B1D"/>
                </a:solidFill>
                <a:latin typeface="Ubuntu-Regular"/>
              </a:rPr>
              <a:t>5 ПАПОК 37 РЕСУРСОВ</a:t>
            </a:r>
            <a:br>
              <a:rPr lang="ru-RU" sz="1300" dirty="0">
                <a:solidFill>
                  <a:srgbClr val="1C1B1D"/>
                </a:solidFill>
                <a:latin typeface="Ubuntu-Regular"/>
              </a:rPr>
            </a:br>
            <a:r>
              <a:rPr lang="en-US" sz="2800" dirty="0" smtClean="0">
                <a:solidFill>
                  <a:srgbClr val="1C1B1D"/>
                </a:solidFill>
                <a:latin typeface="Ubuntu-Regular"/>
              </a:rPr>
              <a:t>-</a:t>
            </a:r>
            <a:r>
              <a:rPr lang="ru-RU" sz="2800" b="1" dirty="0" smtClean="0">
                <a:solidFill>
                  <a:srgbClr val="1C1B1D"/>
                </a:solidFill>
                <a:latin typeface="Arial Black" panose="020B0A04020102020204" pitchFamily="34" charset="0"/>
              </a:rPr>
              <a:t>Познание </a:t>
            </a:r>
            <a:r>
              <a:rPr lang="ru-RU" sz="2800" b="1" dirty="0">
                <a:solidFill>
                  <a:srgbClr val="1C1B1D"/>
                </a:solidFill>
                <a:latin typeface="Arial Black" panose="020B0A04020102020204" pitchFamily="34" charset="0"/>
              </a:rPr>
              <a:t>окружающего </a:t>
            </a:r>
            <a:r>
              <a:rPr lang="ru-RU" sz="2800" b="1" dirty="0" smtClean="0">
                <a:solidFill>
                  <a:srgbClr val="1C1B1D"/>
                </a:solidFill>
                <a:latin typeface="Arial Black" panose="020B0A04020102020204" pitchFamily="34" charset="0"/>
              </a:rPr>
              <a:t>мира</a:t>
            </a:r>
            <a:r>
              <a:rPr lang="ru-RU" sz="2800" dirty="0">
                <a:solidFill>
                  <a:srgbClr val="446BFF"/>
                </a:solidFill>
                <a:latin typeface="Arial Black" panose="020B0A04020102020204" pitchFamily="34" charset="0"/>
              </a:rPr>
              <a:t/>
            </a:r>
            <a:br>
              <a:rPr lang="ru-RU" sz="2800" dirty="0">
                <a:solidFill>
                  <a:srgbClr val="446BFF"/>
                </a:solidFill>
                <a:latin typeface="Arial Black" panose="020B0A04020102020204" pitchFamily="34" charset="0"/>
              </a:rPr>
            </a:br>
            <a:r>
              <a:rPr lang="en-US" sz="2800" dirty="0" smtClean="0">
                <a:latin typeface="Arial Black" panose="020B0A04020102020204" pitchFamily="34" charset="0"/>
              </a:rPr>
              <a:t>-</a:t>
            </a:r>
            <a:r>
              <a:rPr lang="ru-RU" sz="2800" b="1" dirty="0" smtClean="0">
                <a:solidFill>
                  <a:srgbClr val="1C1B1D"/>
                </a:solidFill>
                <a:latin typeface="Arial Black" panose="020B0A04020102020204" pitchFamily="34" charset="0"/>
              </a:rPr>
              <a:t>Безопасность </a:t>
            </a:r>
            <a:r>
              <a:rPr lang="ru-RU" sz="2800" b="1" dirty="0">
                <a:solidFill>
                  <a:srgbClr val="1C1B1D"/>
                </a:solidFill>
                <a:latin typeface="Arial Black" panose="020B0A04020102020204" pitchFamily="34" charset="0"/>
              </a:rPr>
              <a:t>и </a:t>
            </a:r>
            <a:r>
              <a:rPr lang="ru-RU" sz="2800" b="1" dirty="0" smtClean="0">
                <a:solidFill>
                  <a:srgbClr val="1C1B1D"/>
                </a:solidFill>
                <a:latin typeface="Arial Black" panose="020B0A04020102020204" pitchFamily="34" charset="0"/>
              </a:rPr>
              <a:t>здоровье</a:t>
            </a:r>
            <a:r>
              <a:rPr lang="ru-RU" sz="2800" dirty="0">
                <a:solidFill>
                  <a:srgbClr val="446BFF"/>
                </a:solidFill>
                <a:latin typeface="Arial Black" panose="020B0A04020102020204" pitchFamily="34" charset="0"/>
              </a:rPr>
              <a:t/>
            </a:r>
            <a:br>
              <a:rPr lang="ru-RU" sz="2800" dirty="0">
                <a:solidFill>
                  <a:srgbClr val="446BFF"/>
                </a:solidFill>
                <a:latin typeface="Arial Black" panose="020B0A04020102020204" pitchFamily="34" charset="0"/>
              </a:rPr>
            </a:br>
            <a:r>
              <a:rPr lang="en-US" sz="2800" dirty="0" smtClean="0">
                <a:latin typeface="Arial Black" panose="020B0A04020102020204" pitchFamily="34" charset="0"/>
              </a:rPr>
              <a:t>-</a:t>
            </a:r>
            <a:r>
              <a:rPr lang="ru-RU" sz="2800" b="1" dirty="0" smtClean="0">
                <a:latin typeface="Arial Black" panose="020B0A04020102020204" pitchFamily="34" charset="0"/>
              </a:rPr>
              <a:t>Простейшие </a:t>
            </a:r>
            <a:r>
              <a:rPr lang="ru-RU" sz="2800" b="1" dirty="0">
                <a:latin typeface="Arial Black" panose="020B0A04020102020204" pitchFamily="34" charset="0"/>
              </a:rPr>
              <a:t>измерения, работа с приборами</a:t>
            </a:r>
          </a:p>
          <a:p>
            <a:r>
              <a:rPr lang="en-US" sz="2800" b="1" dirty="0" smtClean="0">
                <a:latin typeface="Arial Black" panose="020B0A04020102020204" pitchFamily="34" charset="0"/>
              </a:rPr>
              <a:t>-</a:t>
            </a:r>
            <a:r>
              <a:rPr lang="ru-RU" sz="2800" b="1" dirty="0" smtClean="0">
                <a:latin typeface="Arial Black" panose="020B0A04020102020204" pitchFamily="34" charset="0"/>
              </a:rPr>
              <a:t>Общество</a:t>
            </a:r>
            <a:endParaRPr lang="en-US" sz="2800" b="1" dirty="0" smtClean="0">
              <a:latin typeface="Arial Black" panose="020B0A04020102020204" pitchFamily="34" charset="0"/>
            </a:endParaRPr>
          </a:p>
          <a:p>
            <a:r>
              <a:rPr lang="en-US" sz="2800" b="1" dirty="0" smtClean="0">
                <a:latin typeface="Arial Black" panose="020B0A04020102020204" pitchFamily="34" charset="0"/>
              </a:rPr>
              <a:t>-</a:t>
            </a:r>
            <a:r>
              <a:rPr lang="ru-RU" sz="2800" b="1" dirty="0" smtClean="0">
                <a:latin typeface="Arial Black" panose="020B0A04020102020204" pitchFamily="34" charset="0"/>
              </a:rPr>
              <a:t>Природа</a:t>
            </a:r>
            <a:r>
              <a:rPr lang="en-US" sz="2800" b="1" dirty="0" smtClean="0">
                <a:latin typeface="Arial Black" panose="020B0A04020102020204" pitchFamily="34" charset="0"/>
              </a:rPr>
              <a:t>                                                         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4504" y="4664364"/>
            <a:ext cx="1521715" cy="150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0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763" y="1538139"/>
            <a:ext cx="4389957" cy="29266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667" y="0"/>
            <a:ext cx="4133271" cy="31395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885" y="3001458"/>
            <a:ext cx="5668441" cy="37503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4" y="3891801"/>
            <a:ext cx="4440758" cy="29291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5" y="182216"/>
            <a:ext cx="5161193" cy="340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5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599" y="483034"/>
            <a:ext cx="7603333" cy="57007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78" y="556925"/>
            <a:ext cx="7406229" cy="555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8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67" y="1008979"/>
            <a:ext cx="6707505" cy="52154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156" y="139235"/>
            <a:ext cx="4472306" cy="347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3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210" y="208325"/>
            <a:ext cx="7214610" cy="54092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042" y="473998"/>
            <a:ext cx="7759556" cy="581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2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564" y="3528292"/>
            <a:ext cx="5375563" cy="3200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6" y="206257"/>
            <a:ext cx="5354864" cy="43334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219" y="146397"/>
            <a:ext cx="4881418" cy="439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61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Спасибо за внимание!</a:t>
            </a:r>
            <a:endParaRPr lang="ru-RU" sz="4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2658532"/>
            <a:ext cx="4718304" cy="31326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63" y="2378364"/>
            <a:ext cx="4974378" cy="352983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32173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741" y="2378364"/>
            <a:ext cx="5048814" cy="352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9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105</TotalTime>
  <Words>105</Words>
  <Application>Microsoft Office PowerPoint</Application>
  <PresentationFormat>Широкоэкранный</PresentationFormat>
  <Paragraphs>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Calibri</vt:lpstr>
      <vt:lpstr>Garamond</vt:lpstr>
      <vt:lpstr>Times New Roman</vt:lpstr>
      <vt:lpstr>Ubuntu-Bold</vt:lpstr>
      <vt:lpstr>Ubuntu-Regular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9</cp:revision>
  <dcterms:created xsi:type="dcterms:W3CDTF">2023-10-10T13:16:07Z</dcterms:created>
  <dcterms:modified xsi:type="dcterms:W3CDTF">2023-10-10T15:17:42Z</dcterms:modified>
</cp:coreProperties>
</file>